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3" r:id="rId5"/>
    <p:sldId id="296" r:id="rId6"/>
    <p:sldId id="275" r:id="rId7"/>
    <p:sldId id="291" r:id="rId8"/>
    <p:sldId id="298" r:id="rId9"/>
    <p:sldId id="289" r:id="rId10"/>
    <p:sldId id="290" r:id="rId11"/>
    <p:sldId id="295" r:id="rId12"/>
    <p:sldId id="293" r:id="rId13"/>
    <p:sldId id="288" r:id="rId14"/>
    <p:sldId id="292" r:id="rId15"/>
    <p:sldId id="287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D842C-6674-EEE8-31BD-C0DA5F69462A}" v="8" dt="2026-06-09T22:39:47.863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0E5D842C-6674-EEE8-31BD-C0DA5F69462A}"/>
    <pc:docChg chg="modSld">
      <pc:chgData name="Jennifer Elorreaga" userId="S::jennifer.elorreaga@logan.edu::e1aa907a-6c11-435a-a88c-cc89013b43d8" providerId="AD" clId="Web-{0E5D842C-6674-EEE8-31BD-C0DA5F69462A}" dt="2026-06-09T22:39:47.863" v="7"/>
      <pc:docMkLst>
        <pc:docMk/>
      </pc:docMkLst>
      <pc:sldChg chg="modSp">
        <pc:chgData name="Jennifer Elorreaga" userId="S::jennifer.elorreaga@logan.edu::e1aa907a-6c11-435a-a88c-cc89013b43d8" providerId="AD" clId="Web-{0E5D842C-6674-EEE8-31BD-C0DA5F69462A}" dt="2026-06-09T22:39:47.863" v="7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0E5D842C-6674-EEE8-31BD-C0DA5F69462A}" dt="2026-06-09T22:39:47.863" v="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28FE1A-D1AA-492A-9D6F-DF74562AC74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Adjunct Faculty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9298174B-0999-4D62-A65C-4D19CCB741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Fitness Professional</a:t>
          </a:r>
        </a:p>
      </dgm:t>
    </dgm:pt>
    <dgm:pt modelId="{1022A5D2-DED6-49CB-ACBB-0FEBB1C8BABF}" type="parTrans" cxnId="{BF510A4B-3142-4143-98B9-C8EB32244E49}">
      <dgm:prSet/>
      <dgm:spPr/>
    </dgm:pt>
    <dgm:pt modelId="{791FBA73-9897-4137-8948-8B9B1CA10429}" type="sibTrans" cxnId="{BF510A4B-3142-4143-98B9-C8EB32244E49}">
      <dgm:prSet/>
      <dgm:spPr/>
    </dgm:pt>
    <dgm:pt modelId="{322FE30F-9AC6-49F5-AB04-7313C73DCEC2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E3107E95-951C-4F52-BA71-932873EE19F0}" type="parTrans" cxnId="{AEAF4B64-8510-4004-BD8A-272F6FF47149}">
      <dgm:prSet/>
      <dgm:spPr/>
    </dgm:pt>
    <dgm:pt modelId="{1A93366E-C069-47BF-AFAE-92AB8C3348F4}" type="sibTrans" cxnId="{AEAF4B64-8510-4004-BD8A-272F6FF47149}">
      <dgm:prSet/>
      <dgm:spPr/>
    </dgm:pt>
    <dgm:pt modelId="{9A7F9C2F-C833-4E28-9DC9-802E3C1E5A70}">
      <dgm:prSet phldr="0"/>
      <dgm:spPr/>
      <dgm:t>
        <a:bodyPr/>
        <a:lstStyle/>
        <a:p>
          <a:r>
            <a:rPr lang="en-US" dirty="0">
              <a:latin typeface="Corbel"/>
            </a:rPr>
            <a:t>Athletic Trainer</a:t>
          </a:r>
          <a:endParaRPr lang="en-US" dirty="0"/>
        </a:p>
      </dgm:t>
    </dgm:pt>
    <dgm:pt modelId="{FB325D4F-7D9B-4F1F-8E21-83D9F620F070}" type="parTrans" cxnId="{B77C08E7-B52A-4546-B032-85EF2EAC5A23}">
      <dgm:prSet/>
      <dgm:spPr/>
    </dgm:pt>
    <dgm:pt modelId="{E164CB6E-A91F-4223-8B8C-F12885032FC4}" type="sibTrans" cxnId="{B77C08E7-B52A-4546-B032-85EF2EAC5A23}">
      <dgm:prSet/>
      <dgm:spPr/>
    </dgm:pt>
    <dgm:pt modelId="{5C6C2D88-1D31-42E7-B876-426C27405CCF}">
      <dgm:prSet phldr="0"/>
      <dgm:spPr/>
      <dgm:t>
        <a:bodyPr/>
        <a:lstStyle/>
        <a:p>
          <a:r>
            <a:rPr lang="en-US" dirty="0">
              <a:latin typeface="Corbel"/>
            </a:rPr>
            <a:t>Advanced Practice Clinician</a:t>
          </a:r>
          <a:endParaRPr lang="en-US" dirty="0"/>
        </a:p>
      </dgm:t>
    </dgm:pt>
    <dgm:pt modelId="{BDD34CAA-0AB1-49CC-9B7F-DE02471EF56C}" type="parTrans" cxnId="{5F56239E-0797-48FB-807C-140A2325ADE4}">
      <dgm:prSet/>
      <dgm:spPr/>
    </dgm:pt>
    <dgm:pt modelId="{B5B01330-89D9-4453-9A5A-C9F048B5C001}" type="sibTrans" cxnId="{5F56239E-0797-48FB-807C-140A2325ADE4}">
      <dgm:prSet/>
      <dgm:spPr/>
    </dgm:pt>
    <dgm:pt modelId="{F8CE0E05-C292-4C10-AE16-60AECA822FE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Assistant</a:t>
          </a:r>
        </a:p>
      </dgm:t>
    </dgm:pt>
    <dgm:pt modelId="{90E079A0-7725-4029-B331-35B2BD43D917}" type="parTrans" cxnId="{687D2CB8-8AD3-4F21-8369-6F7CF4CD634C}">
      <dgm:prSet/>
      <dgm:spPr/>
    </dgm:pt>
    <dgm:pt modelId="{2ABBF97C-69E7-41D1-88D9-5EF4ED47DE27}" type="sibTrans" cxnId="{687D2CB8-8AD3-4F21-8369-6F7CF4CD634C}">
      <dgm:prSet/>
      <dgm:spPr/>
    </dgm:pt>
    <dgm:pt modelId="{A98D5DDD-7C6F-4C66-A977-B69DA2F60F6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Physiologist</a:t>
          </a:r>
        </a:p>
      </dgm:t>
    </dgm:pt>
    <dgm:pt modelId="{7E829E9B-716A-4CC0-99D7-7015CC6B3DA1}" type="parTrans" cxnId="{CE9812B3-6973-4470-A129-910823F1D00F}">
      <dgm:prSet/>
      <dgm:spPr/>
    </dgm:pt>
    <dgm:pt modelId="{C2CB8EDB-8EA3-445F-89D2-43E2CFDC9B95}" type="sibTrans" cxnId="{CE9812B3-6973-4470-A129-910823F1D00F}">
      <dgm:prSet/>
      <dgm:spPr/>
    </dgm:pt>
    <dgm:pt modelId="{2AB9DC13-A030-4A38-AB14-6D866D7D10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DC496E50-A945-401B-B331-F9B0B2E50472}" type="parTrans" cxnId="{0CE23E05-902D-4747-933F-F2909D4FC2C3}">
      <dgm:prSet/>
      <dgm:spPr/>
    </dgm:pt>
    <dgm:pt modelId="{F56A0AAD-7B86-4856-ADAC-2BE168CB5D62}" type="sibTrans" cxnId="{0CE23E05-902D-4747-933F-F2909D4FC2C3}">
      <dgm:prSet/>
      <dgm:spPr/>
    </dgm:pt>
    <dgm:pt modelId="{614584FE-72DD-4DBC-8256-8C1F7214A26B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  <a:endParaRPr lang="en-US" dirty="0"/>
        </a:p>
      </dgm:t>
    </dgm:pt>
    <dgm:pt modelId="{7FB566DA-550A-4A57-93A2-B2FB1814E774}" type="parTrans" cxnId="{F9681212-D1E1-4BDA-9425-85A01EBAA3BE}">
      <dgm:prSet/>
      <dgm:spPr/>
    </dgm:pt>
    <dgm:pt modelId="{D033C66F-1941-4021-A038-5F365B457D38}" type="sibTrans" cxnId="{F9681212-D1E1-4BDA-9425-85A01EBAA3BE}">
      <dgm:prSet/>
      <dgm:spPr/>
    </dgm:pt>
    <dgm:pt modelId="{83EC309B-1F80-4B8A-94ED-399AAE7FCDA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Athletic Trainer</a:t>
          </a:r>
        </a:p>
      </dgm:t>
    </dgm:pt>
    <dgm:pt modelId="{D865E690-438B-43BA-9B50-C07C5C99229F}" type="parTrans" cxnId="{6CADF1BB-DA79-4245-81EA-C7A77ED2FFA6}">
      <dgm:prSet/>
      <dgm:spPr/>
    </dgm:pt>
    <dgm:pt modelId="{B8AC43DC-2054-4CAF-BB8D-B444C30E22AA}" type="sibTrans" cxnId="{6CADF1BB-DA79-4245-81EA-C7A77ED2FFA6}">
      <dgm:prSet/>
      <dgm:spPr/>
    </dgm:pt>
    <dgm:pt modelId="{A8D03FD7-9878-4DAD-944A-00C717DC4E01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Specialist</a:t>
          </a:r>
        </a:p>
      </dgm:t>
    </dgm:pt>
    <dgm:pt modelId="{1B4E1F18-82D9-48C6-B1BE-877A59999C2F}" type="parTrans" cxnId="{C6543FD5-6877-46BA-8674-084CB5F824A0}">
      <dgm:prSet/>
      <dgm:spPr/>
    </dgm:pt>
    <dgm:pt modelId="{29DD30CE-2EF7-452A-B7EC-8C4779B026EC}" type="sibTrans" cxnId="{C6543FD5-6877-46BA-8674-084CB5F824A0}">
      <dgm:prSet/>
      <dgm:spPr/>
    </dgm:pt>
    <dgm:pt modelId="{501EBE58-569A-403F-8637-C356B9577A2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Head Strength and Conditioning Coach</a:t>
          </a:r>
        </a:p>
      </dgm:t>
    </dgm:pt>
    <dgm:pt modelId="{77163FF0-3290-4900-BB74-43E18B7AD40A}" type="parTrans" cxnId="{78AEDD9F-032F-4283-B6F6-A07AED161B4D}">
      <dgm:prSet/>
      <dgm:spPr/>
    </dgm:pt>
    <dgm:pt modelId="{A20D0367-4BA2-407D-8F28-349932172417}" type="sibTrans" cxnId="{78AEDD9F-032F-4283-B6F6-A07AED161B4D}">
      <dgm:prSet/>
      <dgm:spPr/>
    </dgm:pt>
    <dgm:pt modelId="{805123EC-F8C3-48E6-A244-C327862BF60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 Coordinator</a:t>
          </a:r>
        </a:p>
      </dgm:t>
    </dgm:pt>
    <dgm:pt modelId="{D9A3AC94-113E-46B8-8C93-AA1B4B4330B2}" type="parTrans" cxnId="{64D770B3-8EB5-482D-91E4-7B3F020132B9}">
      <dgm:prSet/>
      <dgm:spPr/>
    </dgm:pt>
    <dgm:pt modelId="{959BFA99-2AAC-4446-A112-8FA0A9AABCA2}" type="sibTrans" cxnId="{64D770B3-8EB5-482D-91E4-7B3F020132B9}">
      <dgm:prSet/>
      <dgm:spPr/>
    </dgm:pt>
    <dgm:pt modelId="{0B6BAA46-C258-415C-A314-B48DD4B6DC5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Duty Manager</a:t>
          </a:r>
        </a:p>
      </dgm:t>
    </dgm:pt>
    <dgm:pt modelId="{CDFD36D4-E8E6-4338-BB35-E1F8D8A5DA39}" type="parTrans" cxnId="{FBE6850E-BA02-4196-9F11-616D29F3B19D}">
      <dgm:prSet/>
      <dgm:spPr/>
    </dgm:pt>
    <dgm:pt modelId="{EA8E165B-79EC-49D1-8FF8-46022AB6BE4F}" type="sibTrans" cxnId="{FBE6850E-BA02-4196-9F11-616D29F3B19D}">
      <dgm:prSet/>
      <dgm:spPr/>
    </dgm:pt>
    <dgm:pt modelId="{A15439B8-A65B-483C-AD36-DCB3318C0D9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and Fitness Specialist</a:t>
          </a:r>
        </a:p>
      </dgm:t>
    </dgm:pt>
    <dgm:pt modelId="{EF815925-68F8-453F-8008-F771D7AD3439}" type="parTrans" cxnId="{99191A69-3EBE-4B86-B619-57C34F8D3DF1}">
      <dgm:prSet/>
      <dgm:spPr/>
    </dgm:pt>
    <dgm:pt modelId="{88D67887-D5ED-4791-9F35-E7DD2B4BD343}" type="sibTrans" cxnId="{99191A69-3EBE-4B86-B619-57C34F8D3DF1}">
      <dgm:prSet/>
      <dgm:spPr/>
    </dgm:pt>
    <dgm:pt modelId="{38FF567E-FCC8-43C6-B6EC-237753581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Injury Prevention Specialist</a:t>
          </a:r>
        </a:p>
      </dgm:t>
    </dgm:pt>
    <dgm:pt modelId="{8DD42734-8574-4EE9-BE1A-BB3F27F1431F}" type="parTrans" cxnId="{AD01746D-C1ED-42E5-9637-FF872E2BD396}">
      <dgm:prSet/>
      <dgm:spPr/>
    </dgm:pt>
    <dgm:pt modelId="{B4E3EED2-AC20-4F6B-8D2B-404EE8512709}" type="sibTrans" cxnId="{AD01746D-C1ED-42E5-9637-FF872E2BD396}">
      <dgm:prSet/>
      <dgm:spPr/>
    </dgm:pt>
    <dgm:pt modelId="{6F51BD76-5A5F-438E-9148-3A5B850DB6B7}">
      <dgm:prSet phldr="0"/>
      <dgm:spPr/>
      <dgm:t>
        <a:bodyPr/>
        <a:lstStyle/>
        <a:p>
          <a:r>
            <a:rPr lang="en-US" dirty="0">
              <a:latin typeface="Corbel"/>
            </a:rPr>
            <a:t>Assistant Manager</a:t>
          </a:r>
          <a:endParaRPr lang="en-US" dirty="0"/>
        </a:p>
      </dgm:t>
    </dgm:pt>
    <dgm:pt modelId="{4A2F7A25-7121-451B-B144-A031CC4EC7AB}" type="parTrans" cxnId="{343AC279-BF4E-4999-A782-34E41CBBA876}">
      <dgm:prSet/>
      <dgm:spPr/>
    </dgm:pt>
    <dgm:pt modelId="{5187995E-36F9-4056-89BB-4C95917C3EB9}" type="sibTrans" cxnId="{343AC279-BF4E-4999-A782-34E41CBBA876}">
      <dgm:prSet/>
      <dgm:spPr/>
    </dgm:pt>
    <dgm:pt modelId="{E56C8070-37ED-427A-92DB-3A15CEEE7E06}">
      <dgm:prSet phldr="0"/>
      <dgm:spPr/>
      <dgm:t>
        <a:bodyPr/>
        <a:lstStyle/>
        <a:p>
          <a:r>
            <a:rPr lang="en-US" dirty="0">
              <a:latin typeface="Corbel"/>
            </a:rPr>
            <a:t>Assistant Strength &amp; Conditioning Coach</a:t>
          </a:r>
          <a:endParaRPr lang="en-US" dirty="0"/>
        </a:p>
      </dgm:t>
    </dgm:pt>
    <dgm:pt modelId="{29067ADB-E04F-4944-88D2-CCB5F9A15590}" type="parTrans" cxnId="{0BFF7B05-D127-453F-AE8E-77CB85AAD901}">
      <dgm:prSet/>
      <dgm:spPr/>
    </dgm:pt>
    <dgm:pt modelId="{54B90BEA-18D6-4487-A8B8-EF5F09C163FB}" type="sibTrans" cxnId="{0BFF7B05-D127-453F-AE8E-77CB85AAD901}">
      <dgm:prSet/>
      <dgm:spPr/>
    </dgm:pt>
    <dgm:pt modelId="{1F97FC0E-9374-4B3E-BA57-FF1A0F08023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</a:t>
          </a:r>
        </a:p>
      </dgm:t>
    </dgm:pt>
    <dgm:pt modelId="{B566D6ED-762C-477D-A381-B7AB35C01B34}" type="parTrans" cxnId="{CB844801-ED36-41FC-9361-00B0923A4093}">
      <dgm:prSet/>
      <dgm:spPr/>
    </dgm:pt>
    <dgm:pt modelId="{4001B7B4-1876-4176-87E9-74F2D544EC61}" type="sibTrans" cxnId="{CB844801-ED36-41FC-9361-00B0923A4093}">
      <dgm:prSet/>
      <dgm:spPr/>
    </dgm:pt>
    <dgm:pt modelId="{04DEC4D9-DEE8-4009-AB4C-116CB45AA9D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 Coach</a:t>
          </a:r>
          <a:endParaRPr lang="en-US" dirty="0"/>
        </a:p>
      </dgm:t>
    </dgm:pt>
    <dgm:pt modelId="{0D8ACE0B-6FA3-4BB6-B7AE-C90978B24A67}" type="parTrans" cxnId="{132B9ADB-571F-4B49-8532-60AA0512ED93}">
      <dgm:prSet/>
      <dgm:spPr/>
    </dgm:pt>
    <dgm:pt modelId="{3514D9ED-EA63-45BA-BEB1-0C645730D9C5}" type="sibTrans" cxnId="{132B9ADB-571F-4B49-8532-60AA0512ED93}">
      <dgm:prSet/>
      <dgm:spPr/>
    </dgm:pt>
    <dgm:pt modelId="{E3D9EF41-870E-446E-A5A9-D0A28EBAC8F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 Athletic Trainer</a:t>
          </a:r>
        </a:p>
      </dgm:t>
    </dgm:pt>
    <dgm:pt modelId="{7D0E31BA-AD97-4D65-ABF4-5AB8C0948A16}" type="parTrans" cxnId="{6E86B475-8EAF-43AE-B630-7DBEA4A633DD}">
      <dgm:prSet/>
      <dgm:spPr/>
    </dgm:pt>
    <dgm:pt modelId="{8A27874B-0DF3-4661-9597-07B575AE67FC}" type="sibTrans" cxnId="{6E86B475-8EAF-43AE-B630-7DBEA4A633DD}">
      <dgm:prSet/>
      <dgm:spPr/>
    </dgm:pt>
    <dgm:pt modelId="{464F6FFE-CAFC-450F-BE14-6806838C4255}">
      <dgm:prSet phldr="0"/>
      <dgm:spPr/>
      <dgm:t>
        <a:bodyPr/>
        <a:lstStyle/>
        <a:p>
          <a:r>
            <a:rPr lang="en-US" dirty="0">
              <a:latin typeface="Corbel"/>
            </a:rPr>
            <a:t>Health and Physical Education Professor</a:t>
          </a:r>
          <a:endParaRPr lang="en-US" dirty="0"/>
        </a:p>
      </dgm:t>
    </dgm:pt>
    <dgm:pt modelId="{D78CA581-B2FD-4910-BAA3-606C9DA4B37B}" type="parTrans" cxnId="{D4427991-40A6-4E0F-B200-F38A3FA4616B}">
      <dgm:prSet/>
      <dgm:spPr/>
    </dgm:pt>
    <dgm:pt modelId="{B9490DA9-06F7-4B9B-8ABF-1173AA9CB74D}" type="sibTrans" cxnId="{D4427991-40A6-4E0F-B200-F38A3FA4616B}">
      <dgm:prSet/>
      <dgm:spPr/>
    </dgm:pt>
    <dgm:pt modelId="{96E512FE-F07D-474B-B5B9-43C41417ED30}">
      <dgm:prSet phldr="0"/>
      <dgm:spPr/>
      <dgm:t>
        <a:bodyPr/>
        <a:lstStyle/>
        <a:p>
          <a:r>
            <a:rPr lang="en-US" dirty="0">
              <a:latin typeface="Corbel"/>
            </a:rPr>
            <a:t>Clinical Leader</a:t>
          </a:r>
          <a:endParaRPr lang="en-US" dirty="0"/>
        </a:p>
      </dgm:t>
    </dgm:pt>
    <dgm:pt modelId="{A183248D-7539-49E6-9B7B-D2AE2394CBA4}" type="parTrans" cxnId="{99CF2073-16D3-47D5-9C34-DA35704B4BC1}">
      <dgm:prSet/>
      <dgm:spPr/>
    </dgm:pt>
    <dgm:pt modelId="{9A3CEE39-7B9A-4AEE-952D-A42E713213C6}" type="sibTrans" cxnId="{99CF2073-16D3-47D5-9C34-DA35704B4BC1}">
      <dgm:prSet/>
      <dgm:spPr/>
    </dgm:pt>
    <dgm:pt modelId="{9E547E37-0EC6-47D5-B0C4-41CD3311067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Instructor</a:t>
          </a:r>
        </a:p>
      </dgm:t>
    </dgm:pt>
    <dgm:pt modelId="{105BBF7B-415E-4407-BF87-0E19DD66C2BB}" type="parTrans" cxnId="{5893ECC7-85E7-4FE1-9016-D7C4C8C73604}">
      <dgm:prSet/>
      <dgm:spPr/>
    </dgm:pt>
    <dgm:pt modelId="{48096FF8-2173-46C8-A3E7-F9EA0B24586E}" type="sibTrans" cxnId="{5893ECC7-85E7-4FE1-9016-D7C4C8C73604}">
      <dgm:prSet/>
      <dgm:spPr/>
    </dgm:pt>
    <dgm:pt modelId="{F6E44A76-872F-4389-8873-F578886E7D1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Lead Clinician</a:t>
          </a:r>
        </a:p>
      </dgm:t>
    </dgm:pt>
    <dgm:pt modelId="{E0301A40-DCD0-4098-AF76-129B68C95361}" type="parTrans" cxnId="{3324A7C6-1EE4-4BC7-9E28-CCFEE3205884}">
      <dgm:prSet/>
      <dgm:spPr/>
    </dgm:pt>
    <dgm:pt modelId="{2EF39058-3C1D-4E95-836D-72CC1C219D61}" type="sibTrans" cxnId="{3324A7C6-1EE4-4BC7-9E28-CCFEE3205884}">
      <dgm:prSet/>
      <dgm:spPr/>
    </dgm:pt>
    <dgm:pt modelId="{FC9F5B0A-CD8D-47BB-B1D1-42C07587E5B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Coach</a:t>
          </a:r>
        </a:p>
      </dgm:t>
    </dgm:pt>
    <dgm:pt modelId="{A30DE27E-0BD2-4249-880F-38C59F2EDE2E}" type="parTrans" cxnId="{06117693-3C71-4FAC-A1FD-C183D350DE10}">
      <dgm:prSet/>
      <dgm:spPr/>
    </dgm:pt>
    <dgm:pt modelId="{E6995F7C-A631-49F8-B05D-5CC00E67A9B0}" type="sibTrans" cxnId="{06117693-3C71-4FAC-A1FD-C183D350DE10}">
      <dgm:prSet/>
      <dgm:spPr/>
    </dgm:pt>
    <dgm:pt modelId="{D76F8BA3-427B-4571-8D7A-7ACC9BB7F4E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Athletic Facilities Coordinator</a:t>
          </a:r>
        </a:p>
      </dgm:t>
    </dgm:pt>
    <dgm:pt modelId="{D0046599-38F4-4C99-9ACE-0A8EE1BAD36E}" type="parTrans" cxnId="{1977CE0E-5B7D-419F-843C-66ECADD20155}">
      <dgm:prSet/>
      <dgm:spPr/>
    </dgm:pt>
    <dgm:pt modelId="{5EB66F69-FBA8-42FD-B909-272D5427117B}" type="sibTrans" cxnId="{1977CE0E-5B7D-419F-843C-66ECADD20155}">
      <dgm:prSet/>
      <dgm:spPr/>
    </dgm:pt>
    <dgm:pt modelId="{5C3063F6-F49F-454C-A2CC-387FB8E0D0C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Advanced Clinical Associate</a:t>
          </a:r>
        </a:p>
      </dgm:t>
    </dgm:pt>
    <dgm:pt modelId="{E8F2396E-8C52-4741-93A3-C5B43501DB34}" type="parTrans" cxnId="{BDB9287D-E28C-4DCD-BE4B-5E7B32B7B603}">
      <dgm:prSet/>
      <dgm:spPr/>
    </dgm:pt>
    <dgm:pt modelId="{1CCF781C-86FF-4336-AE58-E919EE0D3EDA}" type="sibTrans" cxnId="{BDB9287D-E28C-4DCD-BE4B-5E7B32B7B603}">
      <dgm:prSet/>
      <dgm:spPr/>
    </dgm:pt>
    <dgm:pt modelId="{D36B1AE6-27DE-4DA3-807E-6E025ACE5E5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Tech</a:t>
          </a:r>
        </a:p>
      </dgm:t>
    </dgm:pt>
    <dgm:pt modelId="{D0326DB9-30F6-4A5A-912D-211F2519CECB}" type="parTrans" cxnId="{600B6C64-C389-43D2-80E6-52D87216D68E}">
      <dgm:prSet/>
      <dgm:spPr/>
    </dgm:pt>
    <dgm:pt modelId="{EC87C974-F588-4FBD-B776-0062E1DF0743}" type="sibTrans" cxnId="{600B6C64-C389-43D2-80E6-52D87216D68E}">
      <dgm:prSet/>
      <dgm:spPr/>
    </dgm:pt>
    <dgm:pt modelId="{60888CB1-9095-4334-B342-EB8039B77F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BE082BA2-5691-49BB-AB28-39FD26C91F97}" type="parTrans" cxnId="{A4A30DCC-B9AC-4F21-B8AB-477AAC162D3B}">
      <dgm:prSet/>
      <dgm:spPr/>
    </dgm:pt>
    <dgm:pt modelId="{6448895B-D16D-4207-9872-C2BAD8582B20}" type="sibTrans" cxnId="{A4A30DCC-B9AC-4F21-B8AB-477AAC162D3B}">
      <dgm:prSet/>
      <dgm:spPr/>
    </dgm:pt>
    <dgm:pt modelId="{20E9A23F-0443-41E6-B7D8-E2BBD9B20874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BDED7053-DB16-405E-9D86-BCA631FB9D61}" type="parTrans" cxnId="{960E33B4-53FC-4FEC-AD99-97F735852F53}">
      <dgm:prSet/>
      <dgm:spPr/>
    </dgm:pt>
    <dgm:pt modelId="{23F1E7CA-0D24-432D-87F4-9B6748520862}" type="sibTrans" cxnId="{960E33B4-53FC-4FEC-AD99-97F735852F53}">
      <dgm:prSet/>
      <dgm:spPr/>
    </dgm:pt>
    <dgm:pt modelId="{064F09DA-120E-4030-8790-BA41669CE4EE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8E0B6BBE-3225-480F-801F-228030C8F912}" type="parTrans" cxnId="{883B44F0-BEB9-4BA9-919F-C3A8E4D80DE0}">
      <dgm:prSet/>
      <dgm:spPr/>
    </dgm:pt>
    <dgm:pt modelId="{C1D8CB67-F3E8-4ABE-B475-B2C79AC3756F}" type="sibTrans" cxnId="{883B44F0-BEB9-4BA9-919F-C3A8E4D80DE0}">
      <dgm:prSet/>
      <dgm:spPr/>
    </dgm:pt>
    <dgm:pt modelId="{DC0A842A-7500-47C4-8EFA-8FE6F0C9B190}">
      <dgm:prSet phldr="0"/>
      <dgm:spPr/>
      <dgm:t>
        <a:bodyPr/>
        <a:lstStyle/>
        <a:p>
          <a:r>
            <a:rPr lang="en-US" dirty="0">
              <a:latin typeface="Corbel"/>
            </a:rPr>
            <a:t>Entrepreneur</a:t>
          </a:r>
        </a:p>
      </dgm:t>
    </dgm:pt>
    <dgm:pt modelId="{0AE270D9-5DBA-461E-ADA8-DB69F420165A}" type="parTrans" cxnId="{A684AB1F-41D7-497C-A84D-4DDF02955993}">
      <dgm:prSet/>
      <dgm:spPr/>
    </dgm:pt>
    <dgm:pt modelId="{1D64D786-0C75-4312-ABB2-4987C93DAFB8}" type="sibTrans" cxnId="{A684AB1F-41D7-497C-A84D-4DDF02955993}">
      <dgm:prSet/>
      <dgm:spPr/>
    </dgm:pt>
    <dgm:pt modelId="{DEA1E608-1A8F-4AF2-B867-D9333E25CF4C}">
      <dgm:prSet phldr="0"/>
      <dgm:spPr/>
      <dgm:t>
        <a:bodyPr/>
        <a:lstStyle/>
        <a:p>
          <a:r>
            <a:rPr lang="en-US" dirty="0">
              <a:latin typeface="Corbel"/>
            </a:rPr>
            <a:t>Fitness Program Specialist</a:t>
          </a:r>
          <a:endParaRPr lang="en-US" dirty="0"/>
        </a:p>
      </dgm:t>
    </dgm:pt>
    <dgm:pt modelId="{E1B6B317-06AF-4993-B81F-D24AE8C125E1}" type="parTrans" cxnId="{B0CEED56-9D6E-4A78-AD9C-24156B8C0A4D}">
      <dgm:prSet/>
      <dgm:spPr/>
    </dgm:pt>
    <dgm:pt modelId="{454D8341-78FC-41F4-BFB6-53475444E109}" type="sibTrans" cxnId="{B0CEED56-9D6E-4A78-AD9C-24156B8C0A4D}">
      <dgm:prSet/>
      <dgm:spPr/>
    </dgm:pt>
    <dgm:pt modelId="{D2C519F6-814A-4A8D-999F-C3F255C594F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Durable Medical Equipment Coordinator</a:t>
          </a:r>
        </a:p>
      </dgm:t>
    </dgm:pt>
    <dgm:pt modelId="{463DAB5B-FE1C-4D3B-B0AF-ACC3D4A9EE74}" type="parTrans" cxnId="{11D96D5A-8F5D-4584-BDE7-965E71884E63}">
      <dgm:prSet/>
      <dgm:spPr/>
    </dgm:pt>
    <dgm:pt modelId="{74C56107-F01C-469D-96B8-94C6BFF93417}" type="sibTrans" cxnId="{11D96D5A-8F5D-4584-BDE7-965E71884E63}">
      <dgm:prSet/>
      <dgm:spPr/>
    </dgm:pt>
    <dgm:pt modelId="{8C4D166A-C210-4A41-809A-758FCF41AF6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Coordinator</a:t>
          </a:r>
        </a:p>
      </dgm:t>
    </dgm:pt>
    <dgm:pt modelId="{E03D5CF7-9343-4C6E-9C24-0D00AA0F5BE9}" type="parTrans" cxnId="{83D82567-3C88-456A-8224-646C3CB23DB6}">
      <dgm:prSet/>
      <dgm:spPr/>
    </dgm:pt>
    <dgm:pt modelId="{C7F74301-E33F-4EC1-821D-92001A063ACB}" type="sibTrans" cxnId="{83D82567-3C88-456A-8224-646C3CB23DB6}">
      <dgm:prSet/>
      <dgm:spPr/>
    </dgm:pt>
    <dgm:pt modelId="{B425798E-2983-4F74-A76E-B1CF39EE300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Program Manager</a:t>
          </a:r>
        </a:p>
      </dgm:t>
    </dgm:pt>
    <dgm:pt modelId="{B7C38A01-DEC2-4A3B-B6C8-B1E8AF96B4A4}" type="parTrans" cxnId="{F01E04FD-20CE-4D66-8634-1531CC603647}">
      <dgm:prSet/>
      <dgm:spPr/>
    </dgm:pt>
    <dgm:pt modelId="{DCDB4ED8-32FF-448E-A6F7-E1B75854F067}" type="sibTrans" cxnId="{F01E04FD-20CE-4D66-8634-1531CC603647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37">
        <dgm:presLayoutVars>
          <dgm:bulletEnabled val="1"/>
        </dgm:presLayoutVars>
      </dgm:prSet>
      <dgm:spPr/>
    </dgm:pt>
    <dgm:pt modelId="{33A25612-2E1C-4F36-8CF1-873F05B52588}" type="pres">
      <dgm:prSet presAssocID="{089395BB-7BA9-43FF-B64D-AC76019671D2}" presName="sibTrans" presStyleCnt="0"/>
      <dgm:spPr/>
    </dgm:pt>
    <dgm:pt modelId="{F3EF33D7-5FAC-4C23-BB55-6F1C1CDB6BF5}" type="pres">
      <dgm:prSet presAssocID="{5C3063F6-F49F-454C-A2CC-387FB8E0D0CC}" presName="node" presStyleLbl="node1" presStyleIdx="1" presStyleCnt="37">
        <dgm:presLayoutVars>
          <dgm:bulletEnabled val="1"/>
        </dgm:presLayoutVars>
      </dgm:prSet>
      <dgm:spPr/>
    </dgm:pt>
    <dgm:pt modelId="{03E96A97-75A1-4600-88CC-948C14E256B2}" type="pres">
      <dgm:prSet presAssocID="{1CCF781C-86FF-4336-AE58-E919EE0D3EDA}" presName="sibTrans" presStyleCnt="0"/>
      <dgm:spPr/>
    </dgm:pt>
    <dgm:pt modelId="{0FC92CD2-8C62-4BF3-98A9-1EF331681B61}" type="pres">
      <dgm:prSet presAssocID="{5C6C2D88-1D31-42E7-B876-426C27405CCF}" presName="node" presStyleLbl="node1" presStyleIdx="2" presStyleCnt="37">
        <dgm:presLayoutVars>
          <dgm:bulletEnabled val="1"/>
        </dgm:presLayoutVars>
      </dgm:prSet>
      <dgm:spPr/>
    </dgm:pt>
    <dgm:pt modelId="{4CE9B7B1-D69A-4778-9EDB-F143BB738559}" type="pres">
      <dgm:prSet presAssocID="{B5B01330-89D9-4453-9A5A-C9F048B5C001}" presName="sibTrans" presStyleCnt="0"/>
      <dgm:spPr/>
    </dgm:pt>
    <dgm:pt modelId="{86D5B60B-7093-470D-8417-E567F597E21E}" type="pres">
      <dgm:prSet presAssocID="{83EC309B-1F80-4B8A-94ED-399AAE7FCDA4}" presName="node" presStyleLbl="node1" presStyleIdx="3" presStyleCnt="37">
        <dgm:presLayoutVars>
          <dgm:bulletEnabled val="1"/>
        </dgm:presLayoutVars>
      </dgm:prSet>
      <dgm:spPr/>
    </dgm:pt>
    <dgm:pt modelId="{071854D2-F74C-4095-97F1-BE6F7E17B6AF}" type="pres">
      <dgm:prSet presAssocID="{B8AC43DC-2054-4CAF-BB8D-B444C30E22AA}" presName="sibTrans" presStyleCnt="0"/>
      <dgm:spPr/>
    </dgm:pt>
    <dgm:pt modelId="{EBEEA205-378A-4B90-9822-522305C2B6B2}" type="pres">
      <dgm:prSet presAssocID="{FC9F5B0A-CD8D-47BB-B1D1-42C07587E5B4}" presName="node" presStyleLbl="node1" presStyleIdx="4" presStyleCnt="37">
        <dgm:presLayoutVars>
          <dgm:bulletEnabled val="1"/>
        </dgm:presLayoutVars>
      </dgm:prSet>
      <dgm:spPr/>
    </dgm:pt>
    <dgm:pt modelId="{C27378CA-645E-4B73-9811-FB99D40E1D04}" type="pres">
      <dgm:prSet presAssocID="{E6995F7C-A631-49F8-B05D-5CC00E67A9B0}" presName="sibTrans" presStyleCnt="0"/>
      <dgm:spPr/>
    </dgm:pt>
    <dgm:pt modelId="{DACA6F23-201B-4096-B810-E39463DA7481}" type="pres">
      <dgm:prSet presAssocID="{6F51BD76-5A5F-438E-9148-3A5B850DB6B7}" presName="node" presStyleLbl="node1" presStyleIdx="5" presStyleCnt="37">
        <dgm:presLayoutVars>
          <dgm:bulletEnabled val="1"/>
        </dgm:presLayoutVars>
      </dgm:prSet>
      <dgm:spPr/>
    </dgm:pt>
    <dgm:pt modelId="{2E4E7924-C321-4848-A834-7D1D16EC8E6A}" type="pres">
      <dgm:prSet presAssocID="{5187995E-36F9-4056-89BB-4C95917C3EB9}" presName="sibTrans" presStyleCnt="0"/>
      <dgm:spPr/>
    </dgm:pt>
    <dgm:pt modelId="{7897C59A-84A8-4B5F-B19B-AC8357025025}" type="pres">
      <dgm:prSet presAssocID="{E56C8070-37ED-427A-92DB-3A15CEEE7E06}" presName="node" presStyleLbl="node1" presStyleIdx="6" presStyleCnt="37">
        <dgm:presLayoutVars>
          <dgm:bulletEnabled val="1"/>
        </dgm:presLayoutVars>
      </dgm:prSet>
      <dgm:spPr/>
    </dgm:pt>
    <dgm:pt modelId="{63E5876F-5A25-4E13-A4A6-607E095FAF75}" type="pres">
      <dgm:prSet presAssocID="{54B90BEA-18D6-4487-A8B8-EF5F09C163FB}" presName="sibTrans" presStyleCnt="0"/>
      <dgm:spPr/>
    </dgm:pt>
    <dgm:pt modelId="{F11F70DD-AC4A-4E49-8E4E-01CA708A9E22}" type="pres">
      <dgm:prSet presAssocID="{614584FE-72DD-4DBC-8256-8C1F7214A26B}" presName="node" presStyleLbl="node1" presStyleIdx="7" presStyleCnt="37">
        <dgm:presLayoutVars>
          <dgm:bulletEnabled val="1"/>
        </dgm:presLayoutVars>
      </dgm:prSet>
      <dgm:spPr/>
    </dgm:pt>
    <dgm:pt modelId="{D99E6720-2B79-4D49-BC3B-58C6586D76AA}" type="pres">
      <dgm:prSet presAssocID="{D033C66F-1941-4021-A038-5F365B457D38}" presName="sibTrans" presStyleCnt="0"/>
      <dgm:spPr/>
    </dgm:pt>
    <dgm:pt modelId="{111B9CE9-240C-4F48-A809-77DC4569F49D}" type="pres">
      <dgm:prSet presAssocID="{501EBE58-569A-403F-8637-C356B9577A29}" presName="node" presStyleLbl="node1" presStyleIdx="8" presStyleCnt="37">
        <dgm:presLayoutVars>
          <dgm:bulletEnabled val="1"/>
        </dgm:presLayoutVars>
      </dgm:prSet>
      <dgm:spPr/>
    </dgm:pt>
    <dgm:pt modelId="{2810CB52-80D6-447C-87A3-D2E254D2563F}" type="pres">
      <dgm:prSet presAssocID="{A20D0367-4BA2-407D-8F28-349932172417}" presName="sibTrans" presStyleCnt="0"/>
      <dgm:spPr/>
    </dgm:pt>
    <dgm:pt modelId="{D7B8B8F4-A356-4314-B8AE-D51FE942B4F3}" type="pres">
      <dgm:prSet presAssocID="{D76F8BA3-427B-4571-8D7A-7ACC9BB7F4E0}" presName="node" presStyleLbl="node1" presStyleIdx="9" presStyleCnt="37">
        <dgm:presLayoutVars>
          <dgm:bulletEnabled val="1"/>
        </dgm:presLayoutVars>
      </dgm:prSet>
      <dgm:spPr/>
    </dgm:pt>
    <dgm:pt modelId="{DCFD9F4A-DC9F-4FBB-A48E-11F6E76E341E}" type="pres">
      <dgm:prSet presAssocID="{5EB66F69-FBA8-42FD-B909-272D5427117B}" presName="sibTrans" presStyleCnt="0"/>
      <dgm:spPr/>
    </dgm:pt>
    <dgm:pt modelId="{E2D15BE7-23F2-49C4-92A5-E2DD5DBEBB86}" type="pres">
      <dgm:prSet presAssocID="{9A7F9C2F-C833-4E28-9DC9-802E3C1E5A70}" presName="node" presStyleLbl="node1" presStyleIdx="10" presStyleCnt="37">
        <dgm:presLayoutVars>
          <dgm:bulletEnabled val="1"/>
        </dgm:presLayoutVars>
      </dgm:prSet>
      <dgm:spPr/>
    </dgm:pt>
    <dgm:pt modelId="{9E037C3A-3532-488F-BFB1-7D07DE9A4C6C}" type="pres">
      <dgm:prSet presAssocID="{E164CB6E-A91F-4223-8B8C-F12885032FC4}" presName="sibTrans" presStyleCnt="0"/>
      <dgm:spPr/>
    </dgm:pt>
    <dgm:pt modelId="{B8699134-1ECC-4AC3-9789-3EDB499B60E7}" type="pres">
      <dgm:prSet presAssocID="{2AB9DC13-A030-4A38-AB14-6D866D7D10B7}" presName="node" presStyleLbl="node1" presStyleIdx="11" presStyleCnt="37">
        <dgm:presLayoutVars>
          <dgm:bulletEnabled val="1"/>
        </dgm:presLayoutVars>
      </dgm:prSet>
      <dgm:spPr/>
    </dgm:pt>
    <dgm:pt modelId="{D2E66D71-7F57-4925-934B-77C1400E2975}" type="pres">
      <dgm:prSet presAssocID="{F56A0AAD-7B86-4856-ADAC-2BE168CB5D62}" presName="sibTrans" presStyleCnt="0"/>
      <dgm:spPr/>
    </dgm:pt>
    <dgm:pt modelId="{BC6BF1F0-5644-416E-A619-51332957C063}" type="pres">
      <dgm:prSet presAssocID="{20E9A23F-0443-41E6-B7D8-E2BBD9B20874}" presName="node" presStyleLbl="node1" presStyleIdx="12" presStyleCnt="37">
        <dgm:presLayoutVars>
          <dgm:bulletEnabled val="1"/>
        </dgm:presLayoutVars>
      </dgm:prSet>
      <dgm:spPr/>
    </dgm:pt>
    <dgm:pt modelId="{F4296A5C-753E-407E-B491-DE5F8688A154}" type="pres">
      <dgm:prSet presAssocID="{23F1E7CA-0D24-432D-87F4-9B6748520862}" presName="sibTrans" presStyleCnt="0"/>
      <dgm:spPr/>
    </dgm:pt>
    <dgm:pt modelId="{37BA2988-EF8E-4009-9D26-FBEC4D0F87A5}" type="pres">
      <dgm:prSet presAssocID="{D36B1AE6-27DE-4DA3-807E-6E025ACE5E5B}" presName="node" presStyleLbl="node1" presStyleIdx="13" presStyleCnt="37">
        <dgm:presLayoutVars>
          <dgm:bulletEnabled val="1"/>
        </dgm:presLayoutVars>
      </dgm:prSet>
      <dgm:spPr/>
    </dgm:pt>
    <dgm:pt modelId="{B65B6982-09F9-401B-AD6C-4D030AA050D4}" type="pres">
      <dgm:prSet presAssocID="{EC87C974-F588-4FBD-B776-0062E1DF0743}" presName="sibTrans" presStyleCnt="0"/>
      <dgm:spPr/>
    </dgm:pt>
    <dgm:pt modelId="{E0E0360B-C804-46DC-82FA-C37E0BB593A0}" type="pres">
      <dgm:prSet presAssocID="{322FE30F-9AC6-49F5-AB04-7313C73DCEC2}" presName="node" presStyleLbl="node1" presStyleIdx="14" presStyleCnt="37">
        <dgm:presLayoutVars>
          <dgm:bulletEnabled val="1"/>
        </dgm:presLayoutVars>
      </dgm:prSet>
      <dgm:spPr/>
    </dgm:pt>
    <dgm:pt modelId="{18649CFE-3B3B-465B-BDDA-9E19C941338F}" type="pres">
      <dgm:prSet presAssocID="{1A93366E-C069-47BF-AFAE-92AB8C3348F4}" presName="sibTrans" presStyleCnt="0"/>
      <dgm:spPr/>
    </dgm:pt>
    <dgm:pt modelId="{BFF8B98F-777A-4A09-BFD4-3010FEA30E71}" type="pres">
      <dgm:prSet presAssocID="{60888CB1-9095-4334-B342-EB8039B77F15}" presName="node" presStyleLbl="node1" presStyleIdx="15" presStyleCnt="37">
        <dgm:presLayoutVars>
          <dgm:bulletEnabled val="1"/>
        </dgm:presLayoutVars>
      </dgm:prSet>
      <dgm:spPr/>
    </dgm:pt>
    <dgm:pt modelId="{6F65ABF7-3524-4674-842E-2BB36AB18C76}" type="pres">
      <dgm:prSet presAssocID="{6448895B-D16D-4207-9872-C2BAD8582B20}" presName="sibTrans" presStyleCnt="0"/>
      <dgm:spPr/>
    </dgm:pt>
    <dgm:pt modelId="{E22DA444-893B-4D25-A340-F5E927CDE19B}" type="pres">
      <dgm:prSet presAssocID="{F8CE0E05-C292-4C10-AE16-60AECA822FE8}" presName="node" presStyleLbl="node1" presStyleIdx="16" presStyleCnt="37">
        <dgm:presLayoutVars>
          <dgm:bulletEnabled val="1"/>
        </dgm:presLayoutVars>
      </dgm:prSet>
      <dgm:spPr/>
    </dgm:pt>
    <dgm:pt modelId="{95C3AE71-ABE6-4BCB-A568-D13E6344B73F}" type="pres">
      <dgm:prSet presAssocID="{2ABBF97C-69E7-41D1-88D9-5EF4ED47DE27}" presName="sibTrans" presStyleCnt="0"/>
      <dgm:spPr/>
    </dgm:pt>
    <dgm:pt modelId="{8D0045E4-A75D-4D33-A568-963C4F0517C0}" type="pres">
      <dgm:prSet presAssocID="{96E512FE-F07D-474B-B5B9-43C41417ED30}" presName="node" presStyleLbl="node1" presStyleIdx="17" presStyleCnt="37">
        <dgm:presLayoutVars>
          <dgm:bulletEnabled val="1"/>
        </dgm:presLayoutVars>
      </dgm:prSet>
      <dgm:spPr/>
    </dgm:pt>
    <dgm:pt modelId="{C1AB4F04-9DD6-4383-ACDB-FA7E7D3516C8}" type="pres">
      <dgm:prSet presAssocID="{9A3CEE39-7B9A-4AEE-952D-A42E713213C6}" presName="sibTrans" presStyleCnt="0"/>
      <dgm:spPr/>
    </dgm:pt>
    <dgm:pt modelId="{12C28CF1-F8D9-4D14-A42A-488566FACCAC}" type="pres">
      <dgm:prSet presAssocID="{D2C519F6-814A-4A8D-999F-C3F255C594F7}" presName="node" presStyleLbl="node1" presStyleIdx="18" presStyleCnt="37">
        <dgm:presLayoutVars>
          <dgm:bulletEnabled val="1"/>
        </dgm:presLayoutVars>
      </dgm:prSet>
      <dgm:spPr/>
    </dgm:pt>
    <dgm:pt modelId="{E1AD7F1C-BD9C-42EA-BF53-01B9D6918DEA}" type="pres">
      <dgm:prSet presAssocID="{74C56107-F01C-469D-96B8-94C6BFF93417}" presName="sibTrans" presStyleCnt="0"/>
      <dgm:spPr/>
    </dgm:pt>
    <dgm:pt modelId="{5BC11EF8-B66C-4EC2-928D-082D55164437}" type="pres">
      <dgm:prSet presAssocID="{0B6BAA46-C258-415C-A314-B48DD4B6DC5C}" presName="node" presStyleLbl="node1" presStyleIdx="19" presStyleCnt="37">
        <dgm:presLayoutVars>
          <dgm:bulletEnabled val="1"/>
        </dgm:presLayoutVars>
      </dgm:prSet>
      <dgm:spPr/>
    </dgm:pt>
    <dgm:pt modelId="{128C9209-F096-4F90-B1AE-303F44A67AC8}" type="pres">
      <dgm:prSet presAssocID="{EA8E165B-79EC-49D1-8FF8-46022AB6BE4F}" presName="sibTrans" presStyleCnt="0"/>
      <dgm:spPr/>
    </dgm:pt>
    <dgm:pt modelId="{DE639AE0-886C-4BDF-A590-2A7DDD2D76D2}" type="pres">
      <dgm:prSet presAssocID="{DC0A842A-7500-47C4-8EFA-8FE6F0C9B190}" presName="node" presStyleLbl="node1" presStyleIdx="20" presStyleCnt="37">
        <dgm:presLayoutVars>
          <dgm:bulletEnabled val="1"/>
        </dgm:presLayoutVars>
      </dgm:prSet>
      <dgm:spPr/>
    </dgm:pt>
    <dgm:pt modelId="{7C08DDF4-A9C8-4C90-BEBF-F2A33A9C3646}" type="pres">
      <dgm:prSet presAssocID="{1D64D786-0C75-4312-ABB2-4987C93DAFB8}" presName="sibTrans" presStyleCnt="0"/>
      <dgm:spPr/>
    </dgm:pt>
    <dgm:pt modelId="{D74B90AF-7C9A-4651-8BD4-1B895F4958ED}" type="pres">
      <dgm:prSet presAssocID="{A98D5DDD-7C6F-4C66-A977-B69DA2F60F60}" presName="node" presStyleLbl="node1" presStyleIdx="21" presStyleCnt="37">
        <dgm:presLayoutVars>
          <dgm:bulletEnabled val="1"/>
        </dgm:presLayoutVars>
      </dgm:prSet>
      <dgm:spPr/>
    </dgm:pt>
    <dgm:pt modelId="{C9F17EDE-ED87-47EE-B91C-C92A34CD04DA}" type="pres">
      <dgm:prSet presAssocID="{C2CB8EDB-8EA3-445F-89D2-43E2CFDC9B95}" presName="sibTrans" presStyleCnt="0"/>
      <dgm:spPr/>
    </dgm:pt>
    <dgm:pt modelId="{A464F9AB-10A9-47DB-B6BA-34A8A4603B03}" type="pres">
      <dgm:prSet presAssocID="{805123EC-F8C3-48E6-A244-C327862BF60A}" presName="node" presStyleLbl="node1" presStyleIdx="22" presStyleCnt="37">
        <dgm:presLayoutVars>
          <dgm:bulletEnabled val="1"/>
        </dgm:presLayoutVars>
      </dgm:prSet>
      <dgm:spPr/>
    </dgm:pt>
    <dgm:pt modelId="{C85573B0-83CD-40A2-A10E-4FE9976D7901}" type="pres">
      <dgm:prSet presAssocID="{959BFA99-2AAC-4446-A112-8FA0A9AABCA2}" presName="sibTrans" presStyleCnt="0"/>
      <dgm:spPr/>
    </dgm:pt>
    <dgm:pt modelId="{8BC4844E-8AB2-4883-9D93-08D83FBFE172}" type="pres">
      <dgm:prSet presAssocID="{1F97FC0E-9374-4B3E-BA57-FF1A0F080235}" presName="node" presStyleLbl="node1" presStyleIdx="23" presStyleCnt="37">
        <dgm:presLayoutVars>
          <dgm:bulletEnabled val="1"/>
        </dgm:presLayoutVars>
      </dgm:prSet>
      <dgm:spPr/>
    </dgm:pt>
    <dgm:pt modelId="{15BD5031-67EC-4FE8-ACC5-80F66DB34EAC}" type="pres">
      <dgm:prSet presAssocID="{4001B7B4-1876-4176-87E9-74F2D544EC61}" presName="sibTrans" presStyleCnt="0"/>
      <dgm:spPr/>
    </dgm:pt>
    <dgm:pt modelId="{4C997FC4-A4CA-4866-93B9-7400E0280027}" type="pres">
      <dgm:prSet presAssocID="{8C4D166A-C210-4A41-809A-758FCF41AF67}" presName="node" presStyleLbl="node1" presStyleIdx="24" presStyleCnt="37">
        <dgm:presLayoutVars>
          <dgm:bulletEnabled val="1"/>
        </dgm:presLayoutVars>
      </dgm:prSet>
      <dgm:spPr/>
    </dgm:pt>
    <dgm:pt modelId="{E81E3899-A8BF-4C0F-A8B3-C3852B537B68}" type="pres">
      <dgm:prSet presAssocID="{C7F74301-E33F-4EC1-821D-92001A063ACB}" presName="sibTrans" presStyleCnt="0"/>
      <dgm:spPr/>
    </dgm:pt>
    <dgm:pt modelId="{C51BEE93-C375-4FD0-B19E-7868C99E35EF}" type="pres">
      <dgm:prSet presAssocID="{B425798E-2983-4F74-A76E-B1CF39EE3000}" presName="node" presStyleLbl="node1" presStyleIdx="25" presStyleCnt="37">
        <dgm:presLayoutVars>
          <dgm:bulletEnabled val="1"/>
        </dgm:presLayoutVars>
      </dgm:prSet>
      <dgm:spPr/>
    </dgm:pt>
    <dgm:pt modelId="{B1BC989F-911D-4092-B277-1B805D5FAA3E}" type="pres">
      <dgm:prSet presAssocID="{DCDB4ED8-32FF-448E-A6F7-E1B75854F067}" presName="sibTrans" presStyleCnt="0"/>
      <dgm:spPr/>
    </dgm:pt>
    <dgm:pt modelId="{BD1166EE-0D9D-4F5D-88DF-27C47A18421A}" type="pres">
      <dgm:prSet presAssocID="{DEA1E608-1A8F-4AF2-B867-D9333E25CF4C}" presName="node" presStyleLbl="node1" presStyleIdx="26" presStyleCnt="37">
        <dgm:presLayoutVars>
          <dgm:bulletEnabled val="1"/>
        </dgm:presLayoutVars>
      </dgm:prSet>
      <dgm:spPr/>
    </dgm:pt>
    <dgm:pt modelId="{762C6C48-C579-4E1C-AC17-9F0EF888FCBA}" type="pres">
      <dgm:prSet presAssocID="{454D8341-78FC-41F4-BFB6-53475444E109}" presName="sibTrans" presStyleCnt="0"/>
      <dgm:spPr/>
    </dgm:pt>
    <dgm:pt modelId="{FEB606DC-EFD2-4BB9-8FAE-1D2BA0EACED9}" type="pres">
      <dgm:prSet presAssocID="{A8D03FD7-9878-4DAD-944A-00C717DC4E01}" presName="node" presStyleLbl="node1" presStyleIdx="27" presStyleCnt="37">
        <dgm:presLayoutVars>
          <dgm:bulletEnabled val="1"/>
        </dgm:presLayoutVars>
      </dgm:prSet>
      <dgm:spPr/>
    </dgm:pt>
    <dgm:pt modelId="{CE740CC9-7388-458A-97E7-F6C3E947D9B9}" type="pres">
      <dgm:prSet presAssocID="{29DD30CE-2EF7-452A-B7EC-8C4779B026EC}" presName="sibTrans" presStyleCnt="0"/>
      <dgm:spPr/>
    </dgm:pt>
    <dgm:pt modelId="{5E538E13-81F2-41C5-BAEF-FE25AE96CA9B}" type="pres">
      <dgm:prSet presAssocID="{064F09DA-120E-4030-8790-BA41669CE4EE}" presName="node" presStyleLbl="node1" presStyleIdx="28" presStyleCnt="37">
        <dgm:presLayoutVars>
          <dgm:bulletEnabled val="1"/>
        </dgm:presLayoutVars>
      </dgm:prSet>
      <dgm:spPr/>
    </dgm:pt>
    <dgm:pt modelId="{F0371840-6CAD-4B21-8297-377C0FE16D06}" type="pres">
      <dgm:prSet presAssocID="{C1D8CB67-F3E8-4ABE-B475-B2C79AC3756F}" presName="sibTrans" presStyleCnt="0"/>
      <dgm:spPr/>
    </dgm:pt>
    <dgm:pt modelId="{7467FFB1-4BA1-423C-9F5C-D9D1FE7FC98C}" type="pres">
      <dgm:prSet presAssocID="{E3D9EF41-870E-446E-A5A9-D0A28EBAC8F6}" presName="node" presStyleLbl="node1" presStyleIdx="29" presStyleCnt="37">
        <dgm:presLayoutVars>
          <dgm:bulletEnabled val="1"/>
        </dgm:presLayoutVars>
      </dgm:prSet>
      <dgm:spPr/>
    </dgm:pt>
    <dgm:pt modelId="{88A28269-D72B-467A-B381-0AC1FD2BB0BF}" type="pres">
      <dgm:prSet presAssocID="{8A27874B-0DF3-4661-9597-07B575AE67FC}" presName="sibTrans" presStyleCnt="0"/>
      <dgm:spPr/>
    </dgm:pt>
    <dgm:pt modelId="{45420889-61C5-4C2E-A9D0-1700B9288E9F}" type="pres">
      <dgm:prSet presAssocID="{04DEC4D9-DEE8-4009-AB4C-116CB45AA9DD}" presName="node" presStyleLbl="node1" presStyleIdx="30" presStyleCnt="37">
        <dgm:presLayoutVars>
          <dgm:bulletEnabled val="1"/>
        </dgm:presLayoutVars>
      </dgm:prSet>
      <dgm:spPr/>
    </dgm:pt>
    <dgm:pt modelId="{1ED8123D-FA82-4164-AFF7-FFB93DC5A3B3}" type="pres">
      <dgm:prSet presAssocID="{3514D9ED-EA63-45BA-BEB1-0C645730D9C5}" presName="sibTrans" presStyleCnt="0"/>
      <dgm:spPr/>
    </dgm:pt>
    <dgm:pt modelId="{1BF06592-CFF9-4AB9-B4ED-15B5B8AA4048}" type="pres">
      <dgm:prSet presAssocID="{A15439B8-A65B-483C-AD36-DCB3318C0D9D}" presName="node" presStyleLbl="node1" presStyleIdx="31" presStyleCnt="37">
        <dgm:presLayoutVars>
          <dgm:bulletEnabled val="1"/>
        </dgm:presLayoutVars>
      </dgm:prSet>
      <dgm:spPr/>
    </dgm:pt>
    <dgm:pt modelId="{5A0FC746-D1EF-4BC5-BDC8-9AC4944E9A0F}" type="pres">
      <dgm:prSet presAssocID="{88D67887-D5ED-4791-9F35-E7DD2B4BD343}" presName="sibTrans" presStyleCnt="0"/>
      <dgm:spPr/>
    </dgm:pt>
    <dgm:pt modelId="{46FA3C3B-2C49-4A68-A3FC-4D3AEC1C0E04}" type="pres">
      <dgm:prSet presAssocID="{9298174B-0999-4D62-A65C-4D19CCB741CE}" presName="node" presStyleLbl="node1" presStyleIdx="32" presStyleCnt="37">
        <dgm:presLayoutVars>
          <dgm:bulletEnabled val="1"/>
        </dgm:presLayoutVars>
      </dgm:prSet>
      <dgm:spPr/>
    </dgm:pt>
    <dgm:pt modelId="{189B80FC-0F69-42F1-B654-4A0D8B2A8316}" type="pres">
      <dgm:prSet presAssocID="{791FBA73-9897-4137-8948-8B9B1CA10429}" presName="sibTrans" presStyleCnt="0"/>
      <dgm:spPr/>
    </dgm:pt>
    <dgm:pt modelId="{ACAB16B4-C22A-4E52-9DAD-4B570D37A70F}" type="pres">
      <dgm:prSet presAssocID="{464F6FFE-CAFC-450F-BE14-6806838C4255}" presName="node" presStyleLbl="node1" presStyleIdx="33" presStyleCnt="37">
        <dgm:presLayoutVars>
          <dgm:bulletEnabled val="1"/>
        </dgm:presLayoutVars>
      </dgm:prSet>
      <dgm:spPr/>
    </dgm:pt>
    <dgm:pt modelId="{A726E77D-8233-4D4C-A9BA-3199DEA6D071}" type="pres">
      <dgm:prSet presAssocID="{B9490DA9-06F7-4B9B-8ABF-1173AA9CB74D}" presName="sibTrans" presStyleCnt="0"/>
      <dgm:spPr/>
    </dgm:pt>
    <dgm:pt modelId="{FF104801-A506-4709-AECC-25D8229CEF65}" type="pres">
      <dgm:prSet presAssocID="{38FF567E-FCC8-43C6-B6EC-237753581E28}" presName="node" presStyleLbl="node1" presStyleIdx="34" presStyleCnt="37">
        <dgm:presLayoutVars>
          <dgm:bulletEnabled val="1"/>
        </dgm:presLayoutVars>
      </dgm:prSet>
      <dgm:spPr/>
    </dgm:pt>
    <dgm:pt modelId="{3DA4A162-24F8-4991-A91B-7BA4C1706A3D}" type="pres">
      <dgm:prSet presAssocID="{B4E3EED2-AC20-4F6B-8D2B-404EE8512709}" presName="sibTrans" presStyleCnt="0"/>
      <dgm:spPr/>
    </dgm:pt>
    <dgm:pt modelId="{7EB47085-7397-432F-B94B-CC17121CB7A9}" type="pres">
      <dgm:prSet presAssocID="{9E547E37-0EC6-47D5-B0C4-41CD33110672}" presName="node" presStyleLbl="node1" presStyleIdx="35" presStyleCnt="37">
        <dgm:presLayoutVars>
          <dgm:bulletEnabled val="1"/>
        </dgm:presLayoutVars>
      </dgm:prSet>
      <dgm:spPr/>
    </dgm:pt>
    <dgm:pt modelId="{26766DAB-8DE4-4F59-81F7-4BDDE5B3A90E}" type="pres">
      <dgm:prSet presAssocID="{48096FF8-2173-46C8-A3E7-F9EA0B24586E}" presName="sibTrans" presStyleCnt="0"/>
      <dgm:spPr/>
    </dgm:pt>
    <dgm:pt modelId="{AC51C557-60A6-4B30-BFCF-77C3B6283382}" type="pres">
      <dgm:prSet presAssocID="{F6E44A76-872F-4389-8873-F578886E7D13}" presName="node" presStyleLbl="node1" presStyleIdx="36" presStyleCnt="37">
        <dgm:presLayoutVars>
          <dgm:bulletEnabled val="1"/>
        </dgm:presLayoutVars>
      </dgm:prSet>
      <dgm:spPr/>
    </dgm:pt>
  </dgm:ptLst>
  <dgm:cxnLst>
    <dgm:cxn modelId="{CB844801-ED36-41FC-9361-00B0923A4093}" srcId="{9B9CC810-FA74-40A3-A31C-A9CBE88C8487}" destId="{1F97FC0E-9374-4B3E-BA57-FF1A0F080235}" srcOrd="23" destOrd="0" parTransId="{B566D6ED-762C-477D-A381-B7AB35C01B34}" sibTransId="{4001B7B4-1876-4176-87E9-74F2D544EC61}"/>
    <dgm:cxn modelId="{0CE23E05-902D-4747-933F-F2909D4FC2C3}" srcId="{9B9CC810-FA74-40A3-A31C-A9CBE88C8487}" destId="{2AB9DC13-A030-4A38-AB14-6D866D7D10B7}" srcOrd="11" destOrd="0" parTransId="{DC496E50-A945-401B-B331-F9B0B2E50472}" sibTransId="{F56A0AAD-7B86-4856-ADAC-2BE168CB5D62}"/>
    <dgm:cxn modelId="{0BFF7B05-D127-453F-AE8E-77CB85AAD901}" srcId="{9B9CC810-FA74-40A3-A31C-A9CBE88C8487}" destId="{E56C8070-37ED-427A-92DB-3A15CEEE7E06}" srcOrd="6" destOrd="0" parTransId="{29067ADB-E04F-4944-88D2-CCB5F9A15590}" sibTransId="{54B90BEA-18D6-4487-A8B8-EF5F09C163FB}"/>
    <dgm:cxn modelId="{87EDA105-DDE7-4A4F-9D75-F6374ECD2D8C}" type="presOf" srcId="{501EBE58-569A-403F-8637-C356B9577A29}" destId="{111B9CE9-240C-4F48-A809-77DC4569F49D}" srcOrd="0" destOrd="0" presId="urn:microsoft.com/office/officeart/2005/8/layout/default"/>
    <dgm:cxn modelId="{FBE6850E-BA02-4196-9F11-616D29F3B19D}" srcId="{9B9CC810-FA74-40A3-A31C-A9CBE88C8487}" destId="{0B6BAA46-C258-415C-A314-B48DD4B6DC5C}" srcOrd="19" destOrd="0" parTransId="{CDFD36D4-E8E6-4338-BB35-E1F8D8A5DA39}" sibTransId="{EA8E165B-79EC-49D1-8FF8-46022AB6BE4F}"/>
    <dgm:cxn modelId="{1977CE0E-5B7D-419F-843C-66ECADD20155}" srcId="{9B9CC810-FA74-40A3-A31C-A9CBE88C8487}" destId="{D76F8BA3-427B-4571-8D7A-7ACC9BB7F4E0}" srcOrd="9" destOrd="0" parTransId="{D0046599-38F4-4C99-9ACE-0A8EE1BAD36E}" sibTransId="{5EB66F69-FBA8-42FD-B909-272D5427117B}"/>
    <dgm:cxn modelId="{28F9690F-0584-40AA-AC39-86BF37BF15A2}" type="presOf" srcId="{96E512FE-F07D-474B-B5B9-43C41417ED30}" destId="{8D0045E4-A75D-4D33-A568-963C4F0517C0}" srcOrd="0" destOrd="0" presId="urn:microsoft.com/office/officeart/2005/8/layout/default"/>
    <dgm:cxn modelId="{F9681212-D1E1-4BDA-9425-85A01EBAA3BE}" srcId="{9B9CC810-FA74-40A3-A31C-A9CBE88C8487}" destId="{614584FE-72DD-4DBC-8256-8C1F7214A26B}" srcOrd="7" destOrd="0" parTransId="{7FB566DA-550A-4A57-93A2-B2FB1814E774}" sibTransId="{D033C66F-1941-4021-A038-5F365B457D38}"/>
    <dgm:cxn modelId="{A684AB1F-41D7-497C-A84D-4DDF02955993}" srcId="{9B9CC810-FA74-40A3-A31C-A9CBE88C8487}" destId="{DC0A842A-7500-47C4-8EFA-8FE6F0C9B190}" srcOrd="20" destOrd="0" parTransId="{0AE270D9-5DBA-461E-ADA8-DB69F420165A}" sibTransId="{1D64D786-0C75-4312-ABB2-4987C93DAFB8}"/>
    <dgm:cxn modelId="{42270220-F7A7-4B6D-B457-42E4EC6DE1B7}" type="presOf" srcId="{9E547E37-0EC6-47D5-B0C4-41CD33110672}" destId="{7EB47085-7397-432F-B94B-CC17121CB7A9}" srcOrd="0" destOrd="0" presId="urn:microsoft.com/office/officeart/2005/8/layout/default"/>
    <dgm:cxn modelId="{97F5872F-0E1A-4F6B-BF16-4235DCC103A1}" type="presOf" srcId="{8C4D166A-C210-4A41-809A-758FCF41AF67}" destId="{4C997FC4-A4CA-4866-93B9-7400E0280027}" srcOrd="0" destOrd="0" presId="urn:microsoft.com/office/officeart/2005/8/layout/default"/>
    <dgm:cxn modelId="{8BC04F33-EB50-4E70-9A71-7194BE0228C6}" type="presOf" srcId="{0B6BAA46-C258-415C-A314-B48DD4B6DC5C}" destId="{5BC11EF8-B66C-4EC2-928D-082D55164437}" srcOrd="0" destOrd="0" presId="urn:microsoft.com/office/officeart/2005/8/layout/default"/>
    <dgm:cxn modelId="{AE4FE437-A948-4518-B6AA-97965978C622}" type="presOf" srcId="{9298174B-0999-4D62-A65C-4D19CCB741CE}" destId="{46FA3C3B-2C49-4A68-A3FC-4D3AEC1C0E04}" srcOrd="0" destOrd="0" presId="urn:microsoft.com/office/officeart/2005/8/layout/default"/>
    <dgm:cxn modelId="{8BD5245E-CA2C-47AD-88F4-A16F2445A951}" type="presOf" srcId="{6F51BD76-5A5F-438E-9148-3A5B850DB6B7}" destId="{DACA6F23-201B-4096-B810-E39463DA7481}" srcOrd="0" destOrd="0" presId="urn:microsoft.com/office/officeart/2005/8/layout/default"/>
    <dgm:cxn modelId="{7247265E-F060-423B-96B4-34EE466B3D04}" type="presOf" srcId="{1F97FC0E-9374-4B3E-BA57-FF1A0F080235}" destId="{8BC4844E-8AB2-4883-9D93-08D83FBFE172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AEAF4B64-8510-4004-BD8A-272F6FF47149}" srcId="{9B9CC810-FA74-40A3-A31C-A9CBE88C8487}" destId="{322FE30F-9AC6-49F5-AB04-7313C73DCEC2}" srcOrd="14" destOrd="0" parTransId="{E3107E95-951C-4F52-BA71-932873EE19F0}" sibTransId="{1A93366E-C069-47BF-AFAE-92AB8C3348F4}"/>
    <dgm:cxn modelId="{600B6C64-C389-43D2-80E6-52D87216D68E}" srcId="{9B9CC810-FA74-40A3-A31C-A9CBE88C8487}" destId="{D36B1AE6-27DE-4DA3-807E-6E025ACE5E5B}" srcOrd="13" destOrd="0" parTransId="{D0326DB9-30F6-4A5A-912D-211F2519CECB}" sibTransId="{EC87C974-F588-4FBD-B776-0062E1DF0743}"/>
    <dgm:cxn modelId="{596E0D46-5118-4765-A95F-777EF6FFAA30}" type="presOf" srcId="{DEA1E608-1A8F-4AF2-B867-D9333E25CF4C}" destId="{BD1166EE-0D9D-4F5D-88DF-27C47A18421A}" srcOrd="0" destOrd="0" presId="urn:microsoft.com/office/officeart/2005/8/layout/default"/>
    <dgm:cxn modelId="{83D82567-3C88-456A-8224-646C3CB23DB6}" srcId="{9B9CC810-FA74-40A3-A31C-A9CBE88C8487}" destId="{8C4D166A-C210-4A41-809A-758FCF41AF67}" srcOrd="24" destOrd="0" parTransId="{E03D5CF7-9343-4C6E-9C24-0D00AA0F5BE9}" sibTransId="{C7F74301-E33F-4EC1-821D-92001A063ACB}"/>
    <dgm:cxn modelId="{17C38067-8467-4BDD-ADD4-0B5807CF5CBD}" type="presOf" srcId="{38FF567E-FCC8-43C6-B6EC-237753581E28}" destId="{FF104801-A506-4709-AECC-25D8229CEF65}" srcOrd="0" destOrd="0" presId="urn:microsoft.com/office/officeart/2005/8/layout/default"/>
    <dgm:cxn modelId="{FF6E6F68-AF41-46D6-8623-437F7F3FC4B2}" type="presOf" srcId="{A15439B8-A65B-483C-AD36-DCB3318C0D9D}" destId="{1BF06592-CFF9-4AB9-B4ED-15B5B8AA4048}" srcOrd="0" destOrd="0" presId="urn:microsoft.com/office/officeart/2005/8/layout/default"/>
    <dgm:cxn modelId="{99191A69-3EBE-4B86-B619-57C34F8D3DF1}" srcId="{9B9CC810-FA74-40A3-A31C-A9CBE88C8487}" destId="{A15439B8-A65B-483C-AD36-DCB3318C0D9D}" srcOrd="31" destOrd="0" parTransId="{EF815925-68F8-453F-8008-F771D7AD3439}" sibTransId="{88D67887-D5ED-4791-9F35-E7DD2B4BD343}"/>
    <dgm:cxn modelId="{BF510A4B-3142-4143-98B9-C8EB32244E49}" srcId="{9B9CC810-FA74-40A3-A31C-A9CBE88C8487}" destId="{9298174B-0999-4D62-A65C-4D19CCB741CE}" srcOrd="32" destOrd="0" parTransId="{1022A5D2-DED6-49CB-ACBB-0FEBB1C8BABF}" sibTransId="{791FBA73-9897-4137-8948-8B9B1CA10429}"/>
    <dgm:cxn modelId="{BB03894C-A0F1-4E6E-B32C-16C873019E8A}" type="presOf" srcId="{322FE30F-9AC6-49F5-AB04-7313C73DCEC2}" destId="{E0E0360B-C804-46DC-82FA-C37E0BB593A0}" srcOrd="0" destOrd="0" presId="urn:microsoft.com/office/officeart/2005/8/layout/default"/>
    <dgm:cxn modelId="{AD01746D-C1ED-42E5-9637-FF872E2BD396}" srcId="{9B9CC810-FA74-40A3-A31C-A9CBE88C8487}" destId="{38FF567E-FCC8-43C6-B6EC-237753581E28}" srcOrd="34" destOrd="0" parTransId="{8DD42734-8574-4EE9-BE1A-BB3F27F1431F}" sibTransId="{B4E3EED2-AC20-4F6B-8D2B-404EE8512709}"/>
    <dgm:cxn modelId="{54FB824E-CBFF-4D04-ADD0-EEF039B91A3B}" type="presOf" srcId="{464F6FFE-CAFC-450F-BE14-6806838C4255}" destId="{ACAB16B4-C22A-4E52-9DAD-4B570D37A70F}" srcOrd="0" destOrd="0" presId="urn:microsoft.com/office/officeart/2005/8/layout/default"/>
    <dgm:cxn modelId="{F5A8826F-E231-49D8-9CA0-1DD61999EEB3}" type="presOf" srcId="{064F09DA-120E-4030-8790-BA41669CE4EE}" destId="{5E538E13-81F2-41C5-BAEF-FE25AE96CA9B}" srcOrd="0" destOrd="0" presId="urn:microsoft.com/office/officeart/2005/8/layout/default"/>
    <dgm:cxn modelId="{B444B76F-5C3C-49A6-AF42-F7CCF6034F20}" type="presOf" srcId="{D76F8BA3-427B-4571-8D7A-7ACC9BB7F4E0}" destId="{D7B8B8F4-A356-4314-B8AE-D51FE942B4F3}" srcOrd="0" destOrd="0" presId="urn:microsoft.com/office/officeart/2005/8/layout/default"/>
    <dgm:cxn modelId="{ACC1B552-BBDA-4C7C-85A0-A41715DE9201}" type="presOf" srcId="{04DEC4D9-DEE8-4009-AB4C-116CB45AA9DD}" destId="{45420889-61C5-4C2E-A9D0-1700B9288E9F}" srcOrd="0" destOrd="0" presId="urn:microsoft.com/office/officeart/2005/8/layout/default"/>
    <dgm:cxn modelId="{99CF2073-16D3-47D5-9C34-DA35704B4BC1}" srcId="{9B9CC810-FA74-40A3-A31C-A9CBE88C8487}" destId="{96E512FE-F07D-474B-B5B9-43C41417ED30}" srcOrd="17" destOrd="0" parTransId="{A183248D-7539-49E6-9B7B-D2AE2394CBA4}" sibTransId="{9A3CEE39-7B9A-4AEE-952D-A42E713213C6}"/>
    <dgm:cxn modelId="{15195E55-91D3-4086-B80F-1C42CCCCC466}" type="presOf" srcId="{B425798E-2983-4F74-A76E-B1CF39EE3000}" destId="{C51BEE93-C375-4FD0-B19E-7868C99E35EF}" srcOrd="0" destOrd="0" presId="urn:microsoft.com/office/officeart/2005/8/layout/default"/>
    <dgm:cxn modelId="{6E86B475-8EAF-43AE-B630-7DBEA4A633DD}" srcId="{9B9CC810-FA74-40A3-A31C-A9CBE88C8487}" destId="{E3D9EF41-870E-446E-A5A9-D0A28EBAC8F6}" srcOrd="29" destOrd="0" parTransId="{7D0E31BA-AD97-4D65-ABF4-5AB8C0948A16}" sibTransId="{8A27874B-0DF3-4661-9597-07B575AE67FC}"/>
    <dgm:cxn modelId="{B0CEED56-9D6E-4A78-AD9C-24156B8C0A4D}" srcId="{9B9CC810-FA74-40A3-A31C-A9CBE88C8487}" destId="{DEA1E608-1A8F-4AF2-B867-D9333E25CF4C}" srcOrd="26" destOrd="0" parTransId="{E1B6B317-06AF-4993-B81F-D24AE8C125E1}" sibTransId="{454D8341-78FC-41F4-BFB6-53475444E109}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343AC279-BF4E-4999-A782-34E41CBBA876}" srcId="{9B9CC810-FA74-40A3-A31C-A9CBE88C8487}" destId="{6F51BD76-5A5F-438E-9148-3A5B850DB6B7}" srcOrd="5" destOrd="0" parTransId="{4A2F7A25-7121-451B-B144-A031CC4EC7AB}" sibTransId="{5187995E-36F9-4056-89BB-4C95917C3EB9}"/>
    <dgm:cxn modelId="{11D96D5A-8F5D-4584-BDE7-965E71884E63}" srcId="{9B9CC810-FA74-40A3-A31C-A9CBE88C8487}" destId="{D2C519F6-814A-4A8D-999F-C3F255C594F7}" srcOrd="18" destOrd="0" parTransId="{463DAB5B-FE1C-4D3B-B0AF-ACC3D4A9EE74}" sibTransId="{74C56107-F01C-469D-96B8-94C6BFF93417}"/>
    <dgm:cxn modelId="{F07F927A-99F2-4131-B150-5BD8C282C1BA}" type="presOf" srcId="{2AB9DC13-A030-4A38-AB14-6D866D7D10B7}" destId="{B8699134-1ECC-4AC3-9789-3EDB499B60E7}" srcOrd="0" destOrd="0" presId="urn:microsoft.com/office/officeart/2005/8/layout/default"/>
    <dgm:cxn modelId="{BDB9287D-E28C-4DCD-BE4B-5E7B32B7B603}" srcId="{9B9CC810-FA74-40A3-A31C-A9CBE88C8487}" destId="{5C3063F6-F49F-454C-A2CC-387FB8E0D0CC}" srcOrd="1" destOrd="0" parTransId="{E8F2396E-8C52-4741-93A3-C5B43501DB34}" sibTransId="{1CCF781C-86FF-4336-AE58-E919EE0D3EDA}"/>
    <dgm:cxn modelId="{BCF3F37E-E053-41B6-8EE2-4C2FECA62E41}" type="presOf" srcId="{83EC309B-1F80-4B8A-94ED-399AAE7FCDA4}" destId="{86D5B60B-7093-470D-8417-E567F597E21E}" srcOrd="0" destOrd="0" presId="urn:microsoft.com/office/officeart/2005/8/layout/default"/>
    <dgm:cxn modelId="{EBC6208A-9D2D-4803-9D2E-FE6A5E19AB70}" type="presOf" srcId="{20E9A23F-0443-41E6-B7D8-E2BBD9B20874}" destId="{BC6BF1F0-5644-416E-A619-51332957C063}" srcOrd="0" destOrd="0" presId="urn:microsoft.com/office/officeart/2005/8/layout/default"/>
    <dgm:cxn modelId="{D4427991-40A6-4E0F-B200-F38A3FA4616B}" srcId="{9B9CC810-FA74-40A3-A31C-A9CBE88C8487}" destId="{464F6FFE-CAFC-450F-BE14-6806838C4255}" srcOrd="33" destOrd="0" parTransId="{D78CA581-B2FD-4910-BAA3-606C9DA4B37B}" sibTransId="{B9490DA9-06F7-4B9B-8ABF-1173AA9CB74D}"/>
    <dgm:cxn modelId="{06117693-3C71-4FAC-A1FD-C183D350DE10}" srcId="{9B9CC810-FA74-40A3-A31C-A9CBE88C8487}" destId="{FC9F5B0A-CD8D-47BB-B1D1-42C07587E5B4}" srcOrd="4" destOrd="0" parTransId="{A30DE27E-0BD2-4249-880F-38C59F2EDE2E}" sibTransId="{E6995F7C-A631-49F8-B05D-5CC00E67A9B0}"/>
    <dgm:cxn modelId="{BDCB7E9B-89BD-46D9-894F-311386665611}" type="presOf" srcId="{DC0A842A-7500-47C4-8EFA-8FE6F0C9B190}" destId="{DE639AE0-886C-4BDF-A590-2A7DDD2D76D2}" srcOrd="0" destOrd="0" presId="urn:microsoft.com/office/officeart/2005/8/layout/default"/>
    <dgm:cxn modelId="{5F56239E-0797-48FB-807C-140A2325ADE4}" srcId="{9B9CC810-FA74-40A3-A31C-A9CBE88C8487}" destId="{5C6C2D88-1D31-42E7-B876-426C27405CCF}" srcOrd="2" destOrd="0" parTransId="{BDD34CAA-0AB1-49CC-9B7F-DE02471EF56C}" sibTransId="{B5B01330-89D9-4453-9A5A-C9F048B5C001}"/>
    <dgm:cxn modelId="{06236D9F-2687-406D-B57A-02F80BC5D577}" type="presOf" srcId="{60888CB1-9095-4334-B342-EB8039B77F15}" destId="{BFF8B98F-777A-4A09-BFD4-3010FEA30E71}" srcOrd="0" destOrd="0" presId="urn:microsoft.com/office/officeart/2005/8/layout/default"/>
    <dgm:cxn modelId="{78AEDD9F-032F-4283-B6F6-A07AED161B4D}" srcId="{9B9CC810-FA74-40A3-A31C-A9CBE88C8487}" destId="{501EBE58-569A-403F-8637-C356B9577A29}" srcOrd="8" destOrd="0" parTransId="{77163FF0-3290-4900-BB74-43E18B7AD40A}" sibTransId="{A20D0367-4BA2-407D-8F28-349932172417}"/>
    <dgm:cxn modelId="{EC3E66A0-7456-4CC9-80E6-98181439881B}" type="presOf" srcId="{D36B1AE6-27DE-4DA3-807E-6E025ACE5E5B}" destId="{37BA2988-EF8E-4009-9D26-FBEC4D0F87A5}" srcOrd="0" destOrd="0" presId="urn:microsoft.com/office/officeart/2005/8/layout/default"/>
    <dgm:cxn modelId="{7A9EE4A6-368A-4954-8D2D-2F78BA417667}" type="presOf" srcId="{9A7F9C2F-C833-4E28-9DC9-802E3C1E5A70}" destId="{E2D15BE7-23F2-49C4-92A5-E2DD5DBEBB86}" srcOrd="0" destOrd="0" presId="urn:microsoft.com/office/officeart/2005/8/layout/default"/>
    <dgm:cxn modelId="{CE9812B3-6973-4470-A129-910823F1D00F}" srcId="{9B9CC810-FA74-40A3-A31C-A9CBE88C8487}" destId="{A98D5DDD-7C6F-4C66-A977-B69DA2F60F60}" srcOrd="21" destOrd="0" parTransId="{7E829E9B-716A-4CC0-99D7-7015CC6B3DA1}" sibTransId="{C2CB8EDB-8EA3-445F-89D2-43E2CFDC9B95}"/>
    <dgm:cxn modelId="{64D770B3-8EB5-482D-91E4-7B3F020132B9}" srcId="{9B9CC810-FA74-40A3-A31C-A9CBE88C8487}" destId="{805123EC-F8C3-48E6-A244-C327862BF60A}" srcOrd="22" destOrd="0" parTransId="{D9A3AC94-113E-46B8-8C93-AA1B4B4330B2}" sibTransId="{959BFA99-2AAC-4446-A112-8FA0A9AABCA2}"/>
    <dgm:cxn modelId="{E9CB86B3-907E-4FFF-B6F9-2D1D169C0AB6}" type="presOf" srcId="{F6E44A76-872F-4389-8873-F578886E7D13}" destId="{AC51C557-60A6-4B30-BFCF-77C3B6283382}" srcOrd="0" destOrd="0" presId="urn:microsoft.com/office/officeart/2005/8/layout/default"/>
    <dgm:cxn modelId="{960E33B4-53FC-4FEC-AD99-97F735852F53}" srcId="{9B9CC810-FA74-40A3-A31C-A9CBE88C8487}" destId="{20E9A23F-0443-41E6-B7D8-E2BBD9B20874}" srcOrd="12" destOrd="0" parTransId="{BDED7053-DB16-405E-9D86-BCA631FB9D61}" sibTransId="{23F1E7CA-0D24-432D-87F4-9B6748520862}"/>
    <dgm:cxn modelId="{97100AB8-459C-4E61-BC00-543639CD0BFF}" type="presOf" srcId="{A98D5DDD-7C6F-4C66-A977-B69DA2F60F60}" destId="{D74B90AF-7C9A-4651-8BD4-1B895F4958ED}" srcOrd="0" destOrd="0" presId="urn:microsoft.com/office/officeart/2005/8/layout/default"/>
    <dgm:cxn modelId="{687D2CB8-8AD3-4F21-8369-6F7CF4CD634C}" srcId="{9B9CC810-FA74-40A3-A31C-A9CBE88C8487}" destId="{F8CE0E05-C292-4C10-AE16-60AECA822FE8}" srcOrd="16" destOrd="0" parTransId="{90E079A0-7725-4029-B331-35B2BD43D917}" sibTransId="{2ABBF97C-69E7-41D1-88D9-5EF4ED47DE27}"/>
    <dgm:cxn modelId="{C50D2BB9-6CF2-458D-BA8E-5423B7256A01}" type="presOf" srcId="{8B28FE1A-D1AA-492A-9D6F-DF74562AC74B}" destId="{394E3FF8-2B2B-4D34-ABC3-540D2EE0A20A}" srcOrd="0" destOrd="0" presId="urn:microsoft.com/office/officeart/2005/8/layout/default"/>
    <dgm:cxn modelId="{6CADF1BB-DA79-4245-81EA-C7A77ED2FFA6}" srcId="{9B9CC810-FA74-40A3-A31C-A9CBE88C8487}" destId="{83EC309B-1F80-4B8A-94ED-399AAE7FCDA4}" srcOrd="3" destOrd="0" parTransId="{D865E690-438B-43BA-9B50-C07C5C99229F}" sibTransId="{B8AC43DC-2054-4CAF-BB8D-B444C30E22AA}"/>
    <dgm:cxn modelId="{6544E2C5-B877-47BC-B7B9-45F25202BA0D}" type="presOf" srcId="{D2C519F6-814A-4A8D-999F-C3F255C594F7}" destId="{12C28CF1-F8D9-4D14-A42A-488566FACCAC}" srcOrd="0" destOrd="0" presId="urn:microsoft.com/office/officeart/2005/8/layout/default"/>
    <dgm:cxn modelId="{FBA31AC6-1963-4EF9-9C49-878CB5FB0971}" type="presOf" srcId="{5C6C2D88-1D31-42E7-B876-426C27405CCF}" destId="{0FC92CD2-8C62-4BF3-98A9-1EF331681B61}" srcOrd="0" destOrd="0" presId="urn:microsoft.com/office/officeart/2005/8/layout/default"/>
    <dgm:cxn modelId="{3324A7C6-1EE4-4BC7-9E28-CCFEE3205884}" srcId="{9B9CC810-FA74-40A3-A31C-A9CBE88C8487}" destId="{F6E44A76-872F-4389-8873-F578886E7D13}" srcOrd="36" destOrd="0" parTransId="{E0301A40-DCD0-4098-AF76-129B68C95361}" sibTransId="{2EF39058-3C1D-4E95-836D-72CC1C219D61}"/>
    <dgm:cxn modelId="{5893ECC7-85E7-4FE1-9016-D7C4C8C73604}" srcId="{9B9CC810-FA74-40A3-A31C-A9CBE88C8487}" destId="{9E547E37-0EC6-47D5-B0C4-41CD33110672}" srcOrd="35" destOrd="0" parTransId="{105BBF7B-415E-4407-BF87-0E19DD66C2BB}" sibTransId="{48096FF8-2173-46C8-A3E7-F9EA0B24586E}"/>
    <dgm:cxn modelId="{A4A30DCC-B9AC-4F21-B8AB-477AAC162D3B}" srcId="{9B9CC810-FA74-40A3-A31C-A9CBE88C8487}" destId="{60888CB1-9095-4334-B342-EB8039B77F15}" srcOrd="15" destOrd="0" parTransId="{BE082BA2-5691-49BB-AB28-39FD26C91F97}" sibTransId="{6448895B-D16D-4207-9872-C2BAD8582B20}"/>
    <dgm:cxn modelId="{A13A50CF-FAF9-4FF6-AEA8-2CC9ED9B91AC}" type="presOf" srcId="{614584FE-72DD-4DBC-8256-8C1F7214A26B}" destId="{F11F70DD-AC4A-4E49-8E4E-01CA708A9E22}" srcOrd="0" destOrd="0" presId="urn:microsoft.com/office/officeart/2005/8/layout/default"/>
    <dgm:cxn modelId="{C6543FD5-6877-46BA-8674-084CB5F824A0}" srcId="{9B9CC810-FA74-40A3-A31C-A9CBE88C8487}" destId="{A8D03FD7-9878-4DAD-944A-00C717DC4E01}" srcOrd="27" destOrd="0" parTransId="{1B4E1F18-82D9-48C6-B1BE-877A59999C2F}" sibTransId="{29DD30CE-2EF7-452A-B7EC-8C4779B026EC}"/>
    <dgm:cxn modelId="{132B9ADB-571F-4B49-8532-60AA0512ED93}" srcId="{9B9CC810-FA74-40A3-A31C-A9CBE88C8487}" destId="{04DEC4D9-DEE8-4009-AB4C-116CB45AA9DD}" srcOrd="30" destOrd="0" parTransId="{0D8ACE0B-6FA3-4BB6-B7AE-C90978B24A67}" sibTransId="{3514D9ED-EA63-45BA-BEB1-0C645730D9C5}"/>
    <dgm:cxn modelId="{EEF23BE1-2D9A-45A0-A1AB-C1D380BF93FF}" type="presOf" srcId="{FC9F5B0A-CD8D-47BB-B1D1-42C07587E5B4}" destId="{EBEEA205-378A-4B90-9822-522305C2B6B2}" srcOrd="0" destOrd="0" presId="urn:microsoft.com/office/officeart/2005/8/layout/default"/>
    <dgm:cxn modelId="{B1707DE3-A187-4505-A445-D599EFFD8DFE}" type="presOf" srcId="{5C3063F6-F49F-454C-A2CC-387FB8E0D0CC}" destId="{F3EF33D7-5FAC-4C23-BB55-6F1C1CDB6BF5}" srcOrd="0" destOrd="0" presId="urn:microsoft.com/office/officeart/2005/8/layout/default"/>
    <dgm:cxn modelId="{B8F53EE4-5993-416B-94B0-3E3F8F8CA4DE}" type="presOf" srcId="{805123EC-F8C3-48E6-A244-C327862BF60A}" destId="{A464F9AB-10A9-47DB-B6BA-34A8A4603B03}" srcOrd="0" destOrd="0" presId="urn:microsoft.com/office/officeart/2005/8/layout/default"/>
    <dgm:cxn modelId="{C59997E4-295D-4B84-96A7-778EA98D7DA3}" type="presOf" srcId="{F8CE0E05-C292-4C10-AE16-60AECA822FE8}" destId="{E22DA444-893B-4D25-A340-F5E927CDE19B}" srcOrd="0" destOrd="0" presId="urn:microsoft.com/office/officeart/2005/8/layout/default"/>
    <dgm:cxn modelId="{B77C08E7-B52A-4546-B032-85EF2EAC5A23}" srcId="{9B9CC810-FA74-40A3-A31C-A9CBE88C8487}" destId="{9A7F9C2F-C833-4E28-9DC9-802E3C1E5A70}" srcOrd="10" destOrd="0" parTransId="{FB325D4F-7D9B-4F1F-8E21-83D9F620F070}" sibTransId="{E164CB6E-A91F-4223-8B8C-F12885032FC4}"/>
    <dgm:cxn modelId="{0AB6AFE7-1CB6-45DB-A553-60AA761278A9}" type="presOf" srcId="{E3D9EF41-870E-446E-A5A9-D0A28EBAC8F6}" destId="{7467FFB1-4BA1-423C-9F5C-D9D1FE7FC98C}" srcOrd="0" destOrd="0" presId="urn:microsoft.com/office/officeart/2005/8/layout/default"/>
    <dgm:cxn modelId="{883B44F0-BEB9-4BA9-919F-C3A8E4D80DE0}" srcId="{9B9CC810-FA74-40A3-A31C-A9CBE88C8487}" destId="{064F09DA-120E-4030-8790-BA41669CE4EE}" srcOrd="28" destOrd="0" parTransId="{8E0B6BBE-3225-480F-801F-228030C8F912}" sibTransId="{C1D8CB67-F3E8-4ABE-B475-B2C79AC3756F}"/>
    <dgm:cxn modelId="{B95AB2F2-9971-42D3-8CEB-38C16BE64CDA}" type="presOf" srcId="{E56C8070-37ED-427A-92DB-3A15CEEE7E06}" destId="{7897C59A-84A8-4B5F-B19B-AC8357025025}" srcOrd="0" destOrd="0" presId="urn:microsoft.com/office/officeart/2005/8/layout/default"/>
    <dgm:cxn modelId="{C6EE62FB-803A-464E-BC9C-CD5F91D5ED1D}" type="presOf" srcId="{A8D03FD7-9878-4DAD-944A-00C717DC4E01}" destId="{FEB606DC-EFD2-4BB9-8FAE-1D2BA0EACED9}" srcOrd="0" destOrd="0" presId="urn:microsoft.com/office/officeart/2005/8/layout/default"/>
    <dgm:cxn modelId="{F01E04FD-20CE-4D66-8634-1531CC603647}" srcId="{9B9CC810-FA74-40A3-A31C-A9CBE88C8487}" destId="{B425798E-2983-4F74-A76E-B1CF39EE3000}" srcOrd="25" destOrd="0" parTransId="{B7C38A01-DEC2-4A3B-B6C8-B1E8AF96B4A4}" sibTransId="{DCDB4ED8-32FF-448E-A6F7-E1B75854F067}"/>
    <dgm:cxn modelId="{784DC618-4DBB-491D-B996-9A2EE8B33BCA}" type="presParOf" srcId="{64A2D741-FC1F-4EE7-AFDB-88BAA924E022}" destId="{394E3FF8-2B2B-4D34-ABC3-540D2EE0A20A}" srcOrd="0" destOrd="0" presId="urn:microsoft.com/office/officeart/2005/8/layout/default"/>
    <dgm:cxn modelId="{DBC45475-DD6A-4338-9F32-4CFA729B0B06}" type="presParOf" srcId="{64A2D741-FC1F-4EE7-AFDB-88BAA924E022}" destId="{33A25612-2E1C-4F36-8CF1-873F05B52588}" srcOrd="1" destOrd="0" presId="urn:microsoft.com/office/officeart/2005/8/layout/default"/>
    <dgm:cxn modelId="{83AECBE5-3386-4EA2-86D0-CF8D75193715}" type="presParOf" srcId="{64A2D741-FC1F-4EE7-AFDB-88BAA924E022}" destId="{F3EF33D7-5FAC-4C23-BB55-6F1C1CDB6BF5}" srcOrd="2" destOrd="0" presId="urn:microsoft.com/office/officeart/2005/8/layout/default"/>
    <dgm:cxn modelId="{8592D4D9-A617-4907-BAEB-FEBD6A64C358}" type="presParOf" srcId="{64A2D741-FC1F-4EE7-AFDB-88BAA924E022}" destId="{03E96A97-75A1-4600-88CC-948C14E256B2}" srcOrd="3" destOrd="0" presId="urn:microsoft.com/office/officeart/2005/8/layout/default"/>
    <dgm:cxn modelId="{3ED6CF0A-0D5C-4D08-A825-561C61781C19}" type="presParOf" srcId="{64A2D741-FC1F-4EE7-AFDB-88BAA924E022}" destId="{0FC92CD2-8C62-4BF3-98A9-1EF331681B61}" srcOrd="4" destOrd="0" presId="urn:microsoft.com/office/officeart/2005/8/layout/default"/>
    <dgm:cxn modelId="{F67CC8D3-4D58-450C-A54C-CC266D38C146}" type="presParOf" srcId="{64A2D741-FC1F-4EE7-AFDB-88BAA924E022}" destId="{4CE9B7B1-D69A-4778-9EDB-F143BB738559}" srcOrd="5" destOrd="0" presId="urn:microsoft.com/office/officeart/2005/8/layout/default"/>
    <dgm:cxn modelId="{6DD1FB6E-7E0E-476C-ABEE-9D4B0FFF525E}" type="presParOf" srcId="{64A2D741-FC1F-4EE7-AFDB-88BAA924E022}" destId="{86D5B60B-7093-470D-8417-E567F597E21E}" srcOrd="6" destOrd="0" presId="urn:microsoft.com/office/officeart/2005/8/layout/default"/>
    <dgm:cxn modelId="{A8CF8932-16AF-423C-B297-6F7B99EAE619}" type="presParOf" srcId="{64A2D741-FC1F-4EE7-AFDB-88BAA924E022}" destId="{071854D2-F74C-4095-97F1-BE6F7E17B6AF}" srcOrd="7" destOrd="0" presId="urn:microsoft.com/office/officeart/2005/8/layout/default"/>
    <dgm:cxn modelId="{77800140-AEDA-470F-BDD4-420E1794963A}" type="presParOf" srcId="{64A2D741-FC1F-4EE7-AFDB-88BAA924E022}" destId="{EBEEA205-378A-4B90-9822-522305C2B6B2}" srcOrd="8" destOrd="0" presId="urn:microsoft.com/office/officeart/2005/8/layout/default"/>
    <dgm:cxn modelId="{A1B0EB18-AB08-412C-BF22-B4CE36D37C04}" type="presParOf" srcId="{64A2D741-FC1F-4EE7-AFDB-88BAA924E022}" destId="{C27378CA-645E-4B73-9811-FB99D40E1D04}" srcOrd="9" destOrd="0" presId="urn:microsoft.com/office/officeart/2005/8/layout/default"/>
    <dgm:cxn modelId="{19717591-5BE2-44C2-ABA7-0DD484F6DC10}" type="presParOf" srcId="{64A2D741-FC1F-4EE7-AFDB-88BAA924E022}" destId="{DACA6F23-201B-4096-B810-E39463DA7481}" srcOrd="10" destOrd="0" presId="urn:microsoft.com/office/officeart/2005/8/layout/default"/>
    <dgm:cxn modelId="{2FE8E005-16B0-464A-9ACC-2DF50AD525A5}" type="presParOf" srcId="{64A2D741-FC1F-4EE7-AFDB-88BAA924E022}" destId="{2E4E7924-C321-4848-A834-7D1D16EC8E6A}" srcOrd="11" destOrd="0" presId="urn:microsoft.com/office/officeart/2005/8/layout/default"/>
    <dgm:cxn modelId="{EEB06B1A-1D44-4B00-820F-22B08183155B}" type="presParOf" srcId="{64A2D741-FC1F-4EE7-AFDB-88BAA924E022}" destId="{7897C59A-84A8-4B5F-B19B-AC8357025025}" srcOrd="12" destOrd="0" presId="urn:microsoft.com/office/officeart/2005/8/layout/default"/>
    <dgm:cxn modelId="{4CE09397-6076-467C-8459-7E626E138BE4}" type="presParOf" srcId="{64A2D741-FC1F-4EE7-AFDB-88BAA924E022}" destId="{63E5876F-5A25-4E13-A4A6-607E095FAF75}" srcOrd="13" destOrd="0" presId="urn:microsoft.com/office/officeart/2005/8/layout/default"/>
    <dgm:cxn modelId="{980793F9-8374-4993-A5D8-4679EBA06214}" type="presParOf" srcId="{64A2D741-FC1F-4EE7-AFDB-88BAA924E022}" destId="{F11F70DD-AC4A-4E49-8E4E-01CA708A9E22}" srcOrd="14" destOrd="0" presId="urn:microsoft.com/office/officeart/2005/8/layout/default"/>
    <dgm:cxn modelId="{E3A834A5-B0E3-4E50-917C-E939E019EDFA}" type="presParOf" srcId="{64A2D741-FC1F-4EE7-AFDB-88BAA924E022}" destId="{D99E6720-2B79-4D49-BC3B-58C6586D76AA}" srcOrd="15" destOrd="0" presId="urn:microsoft.com/office/officeart/2005/8/layout/default"/>
    <dgm:cxn modelId="{AE708E2C-E7CA-407C-99FF-5833E325362C}" type="presParOf" srcId="{64A2D741-FC1F-4EE7-AFDB-88BAA924E022}" destId="{111B9CE9-240C-4F48-A809-77DC4569F49D}" srcOrd="16" destOrd="0" presId="urn:microsoft.com/office/officeart/2005/8/layout/default"/>
    <dgm:cxn modelId="{4F1E0608-64B4-48CC-B21A-739495A73629}" type="presParOf" srcId="{64A2D741-FC1F-4EE7-AFDB-88BAA924E022}" destId="{2810CB52-80D6-447C-87A3-D2E254D2563F}" srcOrd="17" destOrd="0" presId="urn:microsoft.com/office/officeart/2005/8/layout/default"/>
    <dgm:cxn modelId="{C7B9D638-F9DD-4F93-B509-D30570296AA3}" type="presParOf" srcId="{64A2D741-FC1F-4EE7-AFDB-88BAA924E022}" destId="{D7B8B8F4-A356-4314-B8AE-D51FE942B4F3}" srcOrd="18" destOrd="0" presId="urn:microsoft.com/office/officeart/2005/8/layout/default"/>
    <dgm:cxn modelId="{986F30DA-6273-4219-83B8-49FAA115E622}" type="presParOf" srcId="{64A2D741-FC1F-4EE7-AFDB-88BAA924E022}" destId="{DCFD9F4A-DC9F-4FBB-A48E-11F6E76E341E}" srcOrd="19" destOrd="0" presId="urn:microsoft.com/office/officeart/2005/8/layout/default"/>
    <dgm:cxn modelId="{AF1985DA-4B44-45C4-99CF-D0973FF95EC5}" type="presParOf" srcId="{64A2D741-FC1F-4EE7-AFDB-88BAA924E022}" destId="{E2D15BE7-23F2-49C4-92A5-E2DD5DBEBB86}" srcOrd="20" destOrd="0" presId="urn:microsoft.com/office/officeart/2005/8/layout/default"/>
    <dgm:cxn modelId="{073FD46B-78A9-4DA0-A920-3FE733630E56}" type="presParOf" srcId="{64A2D741-FC1F-4EE7-AFDB-88BAA924E022}" destId="{9E037C3A-3532-488F-BFB1-7D07DE9A4C6C}" srcOrd="21" destOrd="0" presId="urn:microsoft.com/office/officeart/2005/8/layout/default"/>
    <dgm:cxn modelId="{4C931788-0C7E-4922-AC17-27BDD869266D}" type="presParOf" srcId="{64A2D741-FC1F-4EE7-AFDB-88BAA924E022}" destId="{B8699134-1ECC-4AC3-9789-3EDB499B60E7}" srcOrd="22" destOrd="0" presId="urn:microsoft.com/office/officeart/2005/8/layout/default"/>
    <dgm:cxn modelId="{9ED994E0-58E7-4198-B470-C81138FBC77B}" type="presParOf" srcId="{64A2D741-FC1F-4EE7-AFDB-88BAA924E022}" destId="{D2E66D71-7F57-4925-934B-77C1400E2975}" srcOrd="23" destOrd="0" presId="urn:microsoft.com/office/officeart/2005/8/layout/default"/>
    <dgm:cxn modelId="{DB29E200-6E60-40F6-BA75-48CC9362693C}" type="presParOf" srcId="{64A2D741-FC1F-4EE7-AFDB-88BAA924E022}" destId="{BC6BF1F0-5644-416E-A619-51332957C063}" srcOrd="24" destOrd="0" presId="urn:microsoft.com/office/officeart/2005/8/layout/default"/>
    <dgm:cxn modelId="{3223C734-AC40-4AFE-BE7F-28A18136656E}" type="presParOf" srcId="{64A2D741-FC1F-4EE7-AFDB-88BAA924E022}" destId="{F4296A5C-753E-407E-B491-DE5F8688A154}" srcOrd="25" destOrd="0" presId="urn:microsoft.com/office/officeart/2005/8/layout/default"/>
    <dgm:cxn modelId="{38D73FAD-3294-44B6-8CFB-5866CEA3D618}" type="presParOf" srcId="{64A2D741-FC1F-4EE7-AFDB-88BAA924E022}" destId="{37BA2988-EF8E-4009-9D26-FBEC4D0F87A5}" srcOrd="26" destOrd="0" presId="urn:microsoft.com/office/officeart/2005/8/layout/default"/>
    <dgm:cxn modelId="{B6C0927D-32BC-486A-8656-78A67607CFD1}" type="presParOf" srcId="{64A2D741-FC1F-4EE7-AFDB-88BAA924E022}" destId="{B65B6982-09F9-401B-AD6C-4D030AA050D4}" srcOrd="27" destOrd="0" presId="urn:microsoft.com/office/officeart/2005/8/layout/default"/>
    <dgm:cxn modelId="{736655CD-8134-4C18-8F94-2D5401ABBA9C}" type="presParOf" srcId="{64A2D741-FC1F-4EE7-AFDB-88BAA924E022}" destId="{E0E0360B-C804-46DC-82FA-C37E0BB593A0}" srcOrd="28" destOrd="0" presId="urn:microsoft.com/office/officeart/2005/8/layout/default"/>
    <dgm:cxn modelId="{A0053164-4862-48F0-BDEE-A24CC3507E6B}" type="presParOf" srcId="{64A2D741-FC1F-4EE7-AFDB-88BAA924E022}" destId="{18649CFE-3B3B-465B-BDDA-9E19C941338F}" srcOrd="29" destOrd="0" presId="urn:microsoft.com/office/officeart/2005/8/layout/default"/>
    <dgm:cxn modelId="{5B5748C6-E695-4413-B0F3-68E5DFF5CC7C}" type="presParOf" srcId="{64A2D741-FC1F-4EE7-AFDB-88BAA924E022}" destId="{BFF8B98F-777A-4A09-BFD4-3010FEA30E71}" srcOrd="30" destOrd="0" presId="urn:microsoft.com/office/officeart/2005/8/layout/default"/>
    <dgm:cxn modelId="{FB2D30E4-B2E6-4A61-A652-482B59469D19}" type="presParOf" srcId="{64A2D741-FC1F-4EE7-AFDB-88BAA924E022}" destId="{6F65ABF7-3524-4674-842E-2BB36AB18C76}" srcOrd="31" destOrd="0" presId="urn:microsoft.com/office/officeart/2005/8/layout/default"/>
    <dgm:cxn modelId="{EB266C2A-9784-499C-8D67-966C5112A8DB}" type="presParOf" srcId="{64A2D741-FC1F-4EE7-AFDB-88BAA924E022}" destId="{E22DA444-893B-4D25-A340-F5E927CDE19B}" srcOrd="32" destOrd="0" presId="urn:microsoft.com/office/officeart/2005/8/layout/default"/>
    <dgm:cxn modelId="{6D082959-B252-492A-972C-10EF72B96301}" type="presParOf" srcId="{64A2D741-FC1F-4EE7-AFDB-88BAA924E022}" destId="{95C3AE71-ABE6-4BCB-A568-D13E6344B73F}" srcOrd="33" destOrd="0" presId="urn:microsoft.com/office/officeart/2005/8/layout/default"/>
    <dgm:cxn modelId="{BB03E65A-741A-4BFE-A446-D7D9FF7C7B73}" type="presParOf" srcId="{64A2D741-FC1F-4EE7-AFDB-88BAA924E022}" destId="{8D0045E4-A75D-4D33-A568-963C4F0517C0}" srcOrd="34" destOrd="0" presId="urn:microsoft.com/office/officeart/2005/8/layout/default"/>
    <dgm:cxn modelId="{97C299EA-F0CE-4EEA-BCD6-DE3D02E2DCF8}" type="presParOf" srcId="{64A2D741-FC1F-4EE7-AFDB-88BAA924E022}" destId="{C1AB4F04-9DD6-4383-ACDB-FA7E7D3516C8}" srcOrd="35" destOrd="0" presId="urn:microsoft.com/office/officeart/2005/8/layout/default"/>
    <dgm:cxn modelId="{F16DD154-92D7-4A4D-8962-7D3CE17CF04E}" type="presParOf" srcId="{64A2D741-FC1F-4EE7-AFDB-88BAA924E022}" destId="{12C28CF1-F8D9-4D14-A42A-488566FACCAC}" srcOrd="36" destOrd="0" presId="urn:microsoft.com/office/officeart/2005/8/layout/default"/>
    <dgm:cxn modelId="{55810225-3340-4178-8D60-DD466CAFB5F9}" type="presParOf" srcId="{64A2D741-FC1F-4EE7-AFDB-88BAA924E022}" destId="{E1AD7F1C-BD9C-42EA-BF53-01B9D6918DEA}" srcOrd="37" destOrd="0" presId="urn:microsoft.com/office/officeart/2005/8/layout/default"/>
    <dgm:cxn modelId="{D0B05A8D-D1E5-4ACF-8603-E648478D8A64}" type="presParOf" srcId="{64A2D741-FC1F-4EE7-AFDB-88BAA924E022}" destId="{5BC11EF8-B66C-4EC2-928D-082D55164437}" srcOrd="38" destOrd="0" presId="urn:microsoft.com/office/officeart/2005/8/layout/default"/>
    <dgm:cxn modelId="{D769F759-3CB2-4DB8-B3DF-900F105B603F}" type="presParOf" srcId="{64A2D741-FC1F-4EE7-AFDB-88BAA924E022}" destId="{128C9209-F096-4F90-B1AE-303F44A67AC8}" srcOrd="39" destOrd="0" presId="urn:microsoft.com/office/officeart/2005/8/layout/default"/>
    <dgm:cxn modelId="{F50F8516-5B2D-4730-8C39-C202D753BCCE}" type="presParOf" srcId="{64A2D741-FC1F-4EE7-AFDB-88BAA924E022}" destId="{DE639AE0-886C-4BDF-A590-2A7DDD2D76D2}" srcOrd="40" destOrd="0" presId="urn:microsoft.com/office/officeart/2005/8/layout/default"/>
    <dgm:cxn modelId="{A4A2C99D-DEC9-4D86-A684-DDE9F7ECD31E}" type="presParOf" srcId="{64A2D741-FC1F-4EE7-AFDB-88BAA924E022}" destId="{7C08DDF4-A9C8-4C90-BEBF-F2A33A9C3646}" srcOrd="41" destOrd="0" presId="urn:microsoft.com/office/officeart/2005/8/layout/default"/>
    <dgm:cxn modelId="{6ADA9912-7019-4D60-9A45-D4B0183A4C00}" type="presParOf" srcId="{64A2D741-FC1F-4EE7-AFDB-88BAA924E022}" destId="{D74B90AF-7C9A-4651-8BD4-1B895F4958ED}" srcOrd="42" destOrd="0" presId="urn:microsoft.com/office/officeart/2005/8/layout/default"/>
    <dgm:cxn modelId="{8BA84591-790B-4965-A9BA-0947743ED8CC}" type="presParOf" srcId="{64A2D741-FC1F-4EE7-AFDB-88BAA924E022}" destId="{C9F17EDE-ED87-47EE-B91C-C92A34CD04DA}" srcOrd="43" destOrd="0" presId="urn:microsoft.com/office/officeart/2005/8/layout/default"/>
    <dgm:cxn modelId="{0720D9FB-2E0C-4530-BA9D-FA6BD40031F9}" type="presParOf" srcId="{64A2D741-FC1F-4EE7-AFDB-88BAA924E022}" destId="{A464F9AB-10A9-47DB-B6BA-34A8A4603B03}" srcOrd="44" destOrd="0" presId="urn:microsoft.com/office/officeart/2005/8/layout/default"/>
    <dgm:cxn modelId="{B7929386-A860-4E5C-95DE-973500C862AB}" type="presParOf" srcId="{64A2D741-FC1F-4EE7-AFDB-88BAA924E022}" destId="{C85573B0-83CD-40A2-A10E-4FE9976D7901}" srcOrd="45" destOrd="0" presId="urn:microsoft.com/office/officeart/2005/8/layout/default"/>
    <dgm:cxn modelId="{D6BFC47D-E774-4404-B1E2-834CC160140D}" type="presParOf" srcId="{64A2D741-FC1F-4EE7-AFDB-88BAA924E022}" destId="{8BC4844E-8AB2-4883-9D93-08D83FBFE172}" srcOrd="46" destOrd="0" presId="urn:microsoft.com/office/officeart/2005/8/layout/default"/>
    <dgm:cxn modelId="{27848A73-A33A-41CF-BA52-2E2965F1AFD6}" type="presParOf" srcId="{64A2D741-FC1F-4EE7-AFDB-88BAA924E022}" destId="{15BD5031-67EC-4FE8-ACC5-80F66DB34EAC}" srcOrd="47" destOrd="0" presId="urn:microsoft.com/office/officeart/2005/8/layout/default"/>
    <dgm:cxn modelId="{80682E3F-05FA-4798-88A0-52EF2A596FE9}" type="presParOf" srcId="{64A2D741-FC1F-4EE7-AFDB-88BAA924E022}" destId="{4C997FC4-A4CA-4866-93B9-7400E0280027}" srcOrd="48" destOrd="0" presId="urn:microsoft.com/office/officeart/2005/8/layout/default"/>
    <dgm:cxn modelId="{C473549B-F12E-4539-A61A-0A5C53E4FB0C}" type="presParOf" srcId="{64A2D741-FC1F-4EE7-AFDB-88BAA924E022}" destId="{E81E3899-A8BF-4C0F-A8B3-C3852B537B68}" srcOrd="49" destOrd="0" presId="urn:microsoft.com/office/officeart/2005/8/layout/default"/>
    <dgm:cxn modelId="{F056D867-5CC1-4D2F-90BF-AA3325F46C5E}" type="presParOf" srcId="{64A2D741-FC1F-4EE7-AFDB-88BAA924E022}" destId="{C51BEE93-C375-4FD0-B19E-7868C99E35EF}" srcOrd="50" destOrd="0" presId="urn:microsoft.com/office/officeart/2005/8/layout/default"/>
    <dgm:cxn modelId="{B1F559BE-00A6-4A39-A00E-98EF5F1A614A}" type="presParOf" srcId="{64A2D741-FC1F-4EE7-AFDB-88BAA924E022}" destId="{B1BC989F-911D-4092-B277-1B805D5FAA3E}" srcOrd="51" destOrd="0" presId="urn:microsoft.com/office/officeart/2005/8/layout/default"/>
    <dgm:cxn modelId="{3E9D7859-029C-4830-B5EB-1DB6A59A85B4}" type="presParOf" srcId="{64A2D741-FC1F-4EE7-AFDB-88BAA924E022}" destId="{BD1166EE-0D9D-4F5D-88DF-27C47A18421A}" srcOrd="52" destOrd="0" presId="urn:microsoft.com/office/officeart/2005/8/layout/default"/>
    <dgm:cxn modelId="{FF854535-0164-4252-BE64-A08901FE1B84}" type="presParOf" srcId="{64A2D741-FC1F-4EE7-AFDB-88BAA924E022}" destId="{762C6C48-C579-4E1C-AC17-9F0EF888FCBA}" srcOrd="53" destOrd="0" presId="urn:microsoft.com/office/officeart/2005/8/layout/default"/>
    <dgm:cxn modelId="{B114D6AE-35D6-4007-A0A3-3348CCDEC66A}" type="presParOf" srcId="{64A2D741-FC1F-4EE7-AFDB-88BAA924E022}" destId="{FEB606DC-EFD2-4BB9-8FAE-1D2BA0EACED9}" srcOrd="54" destOrd="0" presId="urn:microsoft.com/office/officeart/2005/8/layout/default"/>
    <dgm:cxn modelId="{39E4B432-B1BB-46FA-9119-7B48ADD886AB}" type="presParOf" srcId="{64A2D741-FC1F-4EE7-AFDB-88BAA924E022}" destId="{CE740CC9-7388-458A-97E7-F6C3E947D9B9}" srcOrd="55" destOrd="0" presId="urn:microsoft.com/office/officeart/2005/8/layout/default"/>
    <dgm:cxn modelId="{B72436E4-3270-414C-A498-868DE76BE40D}" type="presParOf" srcId="{64A2D741-FC1F-4EE7-AFDB-88BAA924E022}" destId="{5E538E13-81F2-41C5-BAEF-FE25AE96CA9B}" srcOrd="56" destOrd="0" presId="urn:microsoft.com/office/officeart/2005/8/layout/default"/>
    <dgm:cxn modelId="{BD9B2553-FBB1-4BD4-BE52-B852FC3BAA71}" type="presParOf" srcId="{64A2D741-FC1F-4EE7-AFDB-88BAA924E022}" destId="{F0371840-6CAD-4B21-8297-377C0FE16D06}" srcOrd="57" destOrd="0" presId="urn:microsoft.com/office/officeart/2005/8/layout/default"/>
    <dgm:cxn modelId="{DC0AC40A-3AFA-40A4-A2E9-3CD26E12BC21}" type="presParOf" srcId="{64A2D741-FC1F-4EE7-AFDB-88BAA924E022}" destId="{7467FFB1-4BA1-423C-9F5C-D9D1FE7FC98C}" srcOrd="58" destOrd="0" presId="urn:microsoft.com/office/officeart/2005/8/layout/default"/>
    <dgm:cxn modelId="{8C65D413-89BE-4FB8-B887-44ABDB419842}" type="presParOf" srcId="{64A2D741-FC1F-4EE7-AFDB-88BAA924E022}" destId="{88A28269-D72B-467A-B381-0AC1FD2BB0BF}" srcOrd="59" destOrd="0" presId="urn:microsoft.com/office/officeart/2005/8/layout/default"/>
    <dgm:cxn modelId="{0411297C-9531-4E54-995D-985B8516D96C}" type="presParOf" srcId="{64A2D741-FC1F-4EE7-AFDB-88BAA924E022}" destId="{45420889-61C5-4C2E-A9D0-1700B9288E9F}" srcOrd="60" destOrd="0" presId="urn:microsoft.com/office/officeart/2005/8/layout/default"/>
    <dgm:cxn modelId="{3EA4B99A-A14B-47E0-900F-CCCBDF4EEBD2}" type="presParOf" srcId="{64A2D741-FC1F-4EE7-AFDB-88BAA924E022}" destId="{1ED8123D-FA82-4164-AFF7-FFB93DC5A3B3}" srcOrd="61" destOrd="0" presId="urn:microsoft.com/office/officeart/2005/8/layout/default"/>
    <dgm:cxn modelId="{C5D2C74D-1C90-48AE-BAC6-A370AD487BF7}" type="presParOf" srcId="{64A2D741-FC1F-4EE7-AFDB-88BAA924E022}" destId="{1BF06592-CFF9-4AB9-B4ED-15B5B8AA4048}" srcOrd="62" destOrd="0" presId="urn:microsoft.com/office/officeart/2005/8/layout/default"/>
    <dgm:cxn modelId="{BDF733FB-A6BD-4C45-B0BE-6C9AD6FBE3AB}" type="presParOf" srcId="{64A2D741-FC1F-4EE7-AFDB-88BAA924E022}" destId="{5A0FC746-D1EF-4BC5-BDC8-9AC4944E9A0F}" srcOrd="63" destOrd="0" presId="urn:microsoft.com/office/officeart/2005/8/layout/default"/>
    <dgm:cxn modelId="{8D5CEAF8-DD4C-468C-9D5A-151507C24DAF}" type="presParOf" srcId="{64A2D741-FC1F-4EE7-AFDB-88BAA924E022}" destId="{46FA3C3B-2C49-4A68-A3FC-4D3AEC1C0E04}" srcOrd="64" destOrd="0" presId="urn:microsoft.com/office/officeart/2005/8/layout/default"/>
    <dgm:cxn modelId="{EBAA6CBD-AFE5-41D8-86E3-8A6B03B9C218}" type="presParOf" srcId="{64A2D741-FC1F-4EE7-AFDB-88BAA924E022}" destId="{189B80FC-0F69-42F1-B654-4A0D8B2A8316}" srcOrd="65" destOrd="0" presId="urn:microsoft.com/office/officeart/2005/8/layout/default"/>
    <dgm:cxn modelId="{1B76CEA1-5143-4F22-A850-23E64F960C87}" type="presParOf" srcId="{64A2D741-FC1F-4EE7-AFDB-88BAA924E022}" destId="{ACAB16B4-C22A-4E52-9DAD-4B570D37A70F}" srcOrd="66" destOrd="0" presId="urn:microsoft.com/office/officeart/2005/8/layout/default"/>
    <dgm:cxn modelId="{108DDAD6-B4FC-494C-983F-F7DC8D325955}" type="presParOf" srcId="{64A2D741-FC1F-4EE7-AFDB-88BAA924E022}" destId="{A726E77D-8233-4D4C-A9BA-3199DEA6D071}" srcOrd="67" destOrd="0" presId="urn:microsoft.com/office/officeart/2005/8/layout/default"/>
    <dgm:cxn modelId="{036E830D-8CEF-4D5F-9B40-010D525AA05E}" type="presParOf" srcId="{64A2D741-FC1F-4EE7-AFDB-88BAA924E022}" destId="{FF104801-A506-4709-AECC-25D8229CEF65}" srcOrd="68" destOrd="0" presId="urn:microsoft.com/office/officeart/2005/8/layout/default"/>
    <dgm:cxn modelId="{AD46C14D-5DD5-458A-8E8C-C098D2C06A3D}" type="presParOf" srcId="{64A2D741-FC1F-4EE7-AFDB-88BAA924E022}" destId="{3DA4A162-24F8-4991-A91B-7BA4C1706A3D}" srcOrd="69" destOrd="0" presId="urn:microsoft.com/office/officeart/2005/8/layout/default"/>
    <dgm:cxn modelId="{3643E72D-61F4-4FAB-B105-04D80A3C4598}" type="presParOf" srcId="{64A2D741-FC1F-4EE7-AFDB-88BAA924E022}" destId="{7EB47085-7397-432F-B94B-CC17121CB7A9}" srcOrd="70" destOrd="0" presId="urn:microsoft.com/office/officeart/2005/8/layout/default"/>
    <dgm:cxn modelId="{A62FEF64-7CEB-4576-9B2B-F515143ACCA5}" type="presParOf" srcId="{64A2D741-FC1F-4EE7-AFDB-88BAA924E022}" destId="{26766DAB-8DE4-4F59-81F7-4BDDE5B3A90E}" srcOrd="71" destOrd="0" presId="urn:microsoft.com/office/officeart/2005/8/layout/default"/>
    <dgm:cxn modelId="{E088BC63-2463-4019-8402-77D45FFD1E8F}" type="presParOf" srcId="{64A2D741-FC1F-4EE7-AFDB-88BAA924E022}" destId="{AC51C557-60A6-4B30-BFCF-77C3B6283382}" srcOrd="7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7939D4F-A915-42FD-8B18-EFEF62BD6CF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Education Teacher</a:t>
          </a:r>
        </a:p>
      </dgm:t>
    </dgm:pt>
    <dgm:pt modelId="{1218F5FB-6834-4B3D-BCBC-3D5C1F1BC0E1}" type="parTrans" cxnId="{1FCC0B32-3772-4CB8-9E29-43929C9DF6DB}">
      <dgm:prSet/>
      <dgm:spPr/>
      <dgm:t>
        <a:bodyPr/>
        <a:lstStyle/>
        <a:p>
          <a:endParaRPr lang="en-US"/>
        </a:p>
      </dgm:t>
    </dgm:pt>
    <dgm:pt modelId="{22E24BB1-568F-4A76-B112-9EA6EFD83BB0}" type="sibTrans" cxnId="{1FCC0B32-3772-4CB8-9E29-43929C9DF6DB}">
      <dgm:prSet/>
      <dgm:spPr/>
      <dgm:t>
        <a:bodyPr/>
        <a:lstStyle/>
        <a:p>
          <a:endParaRPr lang="en-US"/>
        </a:p>
      </dgm:t>
    </dgm:pt>
    <dgm:pt modelId="{C6731B16-8C92-43AA-B0CB-54BBDBB3FBE1}">
      <dgm:prSet phldr="0"/>
      <dgm:spPr/>
      <dgm:t>
        <a:bodyPr/>
        <a:lstStyle/>
        <a:p>
          <a:r>
            <a:rPr lang="en-US" dirty="0">
              <a:latin typeface="Corbel"/>
            </a:rPr>
            <a:t>Patient Care Coordinator</a:t>
          </a:r>
          <a:endParaRPr lang="en-US" dirty="0"/>
        </a:p>
      </dgm:t>
    </dgm:pt>
    <dgm:pt modelId="{CFC5303F-A1F4-4CBC-80E3-A4FF25E9F02A}" type="parTrans" cxnId="{3DC5EA5A-0514-4D17-AFB4-792ADA3615A3}">
      <dgm:prSet/>
      <dgm:spPr/>
      <dgm:t>
        <a:bodyPr/>
        <a:lstStyle/>
        <a:p>
          <a:endParaRPr lang="en-US"/>
        </a:p>
      </dgm:t>
    </dgm:pt>
    <dgm:pt modelId="{1FC6F20C-6586-4D05-8C14-8609133606B6}" type="sibTrans" cxnId="{3DC5EA5A-0514-4D17-AFB4-792ADA3615A3}">
      <dgm:prSet/>
      <dgm:spPr/>
      <dgm:t>
        <a:bodyPr/>
        <a:lstStyle/>
        <a:p>
          <a:endParaRPr lang="en-US"/>
        </a:p>
      </dgm:t>
    </dgm:pt>
    <dgm:pt modelId="{06C3A025-9493-417D-A859-EF033A7B5BE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Therapy Aide</a:t>
          </a:r>
        </a:p>
      </dgm:t>
    </dgm:pt>
    <dgm:pt modelId="{CCA510C2-14C2-4641-9078-948D0F812972}" type="parTrans" cxnId="{63110446-D0DD-4637-949C-077D68BA61B7}">
      <dgm:prSet/>
      <dgm:spPr/>
      <dgm:t>
        <a:bodyPr/>
        <a:lstStyle/>
        <a:p>
          <a:endParaRPr lang="en-US"/>
        </a:p>
      </dgm:t>
    </dgm:pt>
    <dgm:pt modelId="{8FA4D6E7-4E96-4E95-91AA-41CCE30AE4AD}" type="sibTrans" cxnId="{63110446-D0DD-4637-949C-077D68BA61B7}">
      <dgm:prSet/>
      <dgm:spPr/>
      <dgm:t>
        <a:bodyPr/>
        <a:lstStyle/>
        <a:p>
          <a:endParaRPr lang="en-US"/>
        </a:p>
      </dgm:t>
    </dgm:pt>
    <dgm:pt modelId="{AE2DDDB6-A9EA-48E4-9452-1BB592BF3BA8}">
      <dgm:prSet phldr="0"/>
      <dgm:spPr/>
      <dgm:t>
        <a:bodyPr/>
        <a:lstStyle/>
        <a:p>
          <a:r>
            <a:rPr lang="en-US" dirty="0">
              <a:latin typeface="Corbel"/>
            </a:rPr>
            <a:t>Recovery Specialist</a:t>
          </a:r>
          <a:endParaRPr lang="en-US" dirty="0"/>
        </a:p>
      </dgm:t>
    </dgm:pt>
    <dgm:pt modelId="{A434D565-327B-45FA-9C39-25AC22E15D7E}" type="parTrans" cxnId="{E0090D22-453F-41CF-B4CE-E3BCC170FA82}">
      <dgm:prSet/>
      <dgm:spPr/>
      <dgm:t>
        <a:bodyPr/>
        <a:lstStyle/>
        <a:p>
          <a:endParaRPr lang="en-US"/>
        </a:p>
      </dgm:t>
    </dgm:pt>
    <dgm:pt modelId="{75CC53B6-7B01-40A7-B5C2-FB2ABB0000A1}" type="sibTrans" cxnId="{E0090D22-453F-41CF-B4CE-E3BCC170FA82}">
      <dgm:prSet/>
      <dgm:spPr/>
      <dgm:t>
        <a:bodyPr/>
        <a:lstStyle/>
        <a:p>
          <a:endParaRPr lang="en-US"/>
        </a:p>
      </dgm:t>
    </dgm:pt>
    <dgm:pt modelId="{345FABEC-308D-49C2-A963-8FD7BE0C6B7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and Exercise Specialist</a:t>
          </a:r>
        </a:p>
      </dgm:t>
    </dgm:pt>
    <dgm:pt modelId="{E87D6982-AB43-4629-B9E6-0618F913BE0A}" type="parTrans" cxnId="{DEC04C07-8E39-47CC-B1F6-14866244BA5E}">
      <dgm:prSet/>
      <dgm:spPr/>
      <dgm:t>
        <a:bodyPr/>
        <a:lstStyle/>
        <a:p>
          <a:endParaRPr lang="en-US"/>
        </a:p>
      </dgm:t>
    </dgm:pt>
    <dgm:pt modelId="{775D7215-11F2-408D-867F-D2BB8B167791}" type="sibTrans" cxnId="{DEC04C07-8E39-47CC-B1F6-14866244BA5E}">
      <dgm:prSet/>
      <dgm:spPr/>
      <dgm:t>
        <a:bodyPr/>
        <a:lstStyle/>
        <a:p>
          <a:endParaRPr lang="en-US"/>
        </a:p>
      </dgm:t>
    </dgm:pt>
    <dgm:pt modelId="{989E96B1-0618-44C1-9DFB-1F05B87BD7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Coach</a:t>
          </a:r>
        </a:p>
      </dgm:t>
    </dgm:pt>
    <dgm:pt modelId="{8C806A68-8E30-42ED-8652-1AB6F92B8B44}" type="parTrans" cxnId="{BE592E73-CB5E-4B0A-912C-E481EF12565F}">
      <dgm:prSet/>
      <dgm:spPr/>
      <dgm:t>
        <a:bodyPr/>
        <a:lstStyle/>
        <a:p>
          <a:endParaRPr lang="en-US"/>
        </a:p>
      </dgm:t>
    </dgm:pt>
    <dgm:pt modelId="{3F839029-A3BB-4F41-8F92-452226A14A11}" type="sibTrans" cxnId="{BE592E73-CB5E-4B0A-912C-E481EF12565F}">
      <dgm:prSet/>
      <dgm:spPr/>
      <dgm:t>
        <a:bodyPr/>
        <a:lstStyle/>
        <a:p>
          <a:endParaRPr lang="en-US"/>
        </a:p>
      </dgm:t>
    </dgm:pt>
    <dgm:pt modelId="{6173AEC1-F22F-4AFE-80AB-6B4B57D4647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Strength and Conditioning Coach</a:t>
          </a:r>
        </a:p>
      </dgm:t>
    </dgm:pt>
    <dgm:pt modelId="{B7C1FC8A-75AC-4A4E-980E-0FEBE3FFF515}" type="parTrans" cxnId="{BA957FC9-23BC-4259-B7EF-D9011C6D01CC}">
      <dgm:prSet/>
      <dgm:spPr/>
      <dgm:t>
        <a:bodyPr/>
        <a:lstStyle/>
        <a:p>
          <a:endParaRPr lang="en-US"/>
        </a:p>
      </dgm:t>
    </dgm:pt>
    <dgm:pt modelId="{13F9D139-AAD0-4557-AC0C-94A98FD28AB4}" type="sibTrans" cxnId="{BA957FC9-23BC-4259-B7EF-D9011C6D01CC}">
      <dgm:prSet/>
      <dgm:spPr/>
      <dgm:t>
        <a:bodyPr/>
        <a:lstStyle/>
        <a:p>
          <a:endParaRPr lang="en-US"/>
        </a:p>
      </dgm:t>
    </dgm:pt>
    <dgm:pt modelId="{C07E52DF-C598-4AF9-85BE-01F26CDF49B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Orthopedic Technician</a:t>
          </a:r>
        </a:p>
      </dgm:t>
    </dgm:pt>
    <dgm:pt modelId="{47CEEBB0-50C7-4393-B3CA-8A61F1D11586}" type="parTrans" cxnId="{BBFFB12A-104D-4A20-8A97-FDF5CBD2468A}">
      <dgm:prSet/>
      <dgm:spPr/>
      <dgm:t>
        <a:bodyPr/>
        <a:lstStyle/>
        <a:p>
          <a:endParaRPr lang="en-US"/>
        </a:p>
      </dgm:t>
    </dgm:pt>
    <dgm:pt modelId="{7F4A9310-6275-4776-8B81-F50B580916BE}" type="sibTrans" cxnId="{BBFFB12A-104D-4A20-8A97-FDF5CBD2468A}">
      <dgm:prSet/>
      <dgm:spPr/>
      <dgm:t>
        <a:bodyPr/>
        <a:lstStyle/>
        <a:p>
          <a:endParaRPr lang="en-US"/>
        </a:p>
      </dgm:t>
    </dgm:pt>
    <dgm:pt modelId="{9BB1A665-2BEF-47D7-A0C6-C494270EFA4B}">
      <dgm:prSet phldr="0"/>
      <dgm:spPr/>
      <dgm:t>
        <a:bodyPr/>
        <a:lstStyle/>
        <a:p>
          <a:r>
            <a:rPr lang="en-US" dirty="0">
              <a:latin typeface="Corbel"/>
            </a:rPr>
            <a:t>Unit Director</a:t>
          </a:r>
          <a:endParaRPr lang="en-US" dirty="0"/>
        </a:p>
      </dgm:t>
    </dgm:pt>
    <dgm:pt modelId="{36B92060-BAEB-4CD0-9E50-AA3FAC37B905}" type="parTrans" cxnId="{199ACDF2-93A6-4C58-A20E-856372A34E03}">
      <dgm:prSet/>
      <dgm:spPr/>
      <dgm:t>
        <a:bodyPr/>
        <a:lstStyle/>
        <a:p>
          <a:endParaRPr lang="en-US"/>
        </a:p>
      </dgm:t>
    </dgm:pt>
    <dgm:pt modelId="{52495F71-6CA4-479B-A907-1A07DA076716}" type="sibTrans" cxnId="{199ACDF2-93A6-4C58-A20E-856372A34E03}">
      <dgm:prSet/>
      <dgm:spPr/>
      <dgm:t>
        <a:bodyPr/>
        <a:lstStyle/>
        <a:p>
          <a:endParaRPr lang="en-US"/>
        </a:p>
      </dgm:t>
    </dgm:pt>
    <dgm:pt modelId="{EAFC9B53-A1E4-4167-BA5C-A9EA9EA937A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Research Associate</a:t>
          </a:r>
        </a:p>
      </dgm:t>
    </dgm:pt>
    <dgm:pt modelId="{E77E1176-F61D-45ED-8EB7-5B24119B0FA7}" type="parTrans" cxnId="{5D75D835-1013-449A-9B8F-23CB5E7CE3D3}">
      <dgm:prSet/>
      <dgm:spPr/>
      <dgm:t>
        <a:bodyPr/>
        <a:lstStyle/>
        <a:p>
          <a:endParaRPr lang="en-US"/>
        </a:p>
      </dgm:t>
    </dgm:pt>
    <dgm:pt modelId="{56CF162E-27DA-48B6-BAEA-A201D1302C85}" type="sibTrans" cxnId="{5D75D835-1013-449A-9B8F-23CB5E7CE3D3}">
      <dgm:prSet/>
      <dgm:spPr/>
      <dgm:t>
        <a:bodyPr/>
        <a:lstStyle/>
        <a:p>
          <a:endParaRPr lang="en-US"/>
        </a:p>
      </dgm:t>
    </dgm:pt>
    <dgm:pt modelId="{49182FA9-9DD6-4196-93E4-5451733F1D92}">
      <dgm:prSet phldr="0"/>
      <dgm:spPr/>
      <dgm:t>
        <a:bodyPr/>
        <a:lstStyle/>
        <a:p>
          <a:r>
            <a:rPr lang="en-US" dirty="0">
              <a:latin typeface="Corbel"/>
            </a:rPr>
            <a:t>Personal Trainer</a:t>
          </a:r>
          <a:endParaRPr lang="en-US" dirty="0"/>
        </a:p>
      </dgm:t>
    </dgm:pt>
    <dgm:pt modelId="{B5C9D364-7470-4F6A-92B9-9E52986BCE8D}" type="parTrans" cxnId="{728BC0F9-6974-4744-A8EA-C9ADC08D3035}">
      <dgm:prSet/>
      <dgm:spPr/>
      <dgm:t>
        <a:bodyPr/>
        <a:lstStyle/>
        <a:p>
          <a:endParaRPr lang="en-US"/>
        </a:p>
      </dgm:t>
    </dgm:pt>
    <dgm:pt modelId="{F40537C6-87CE-401A-9D88-9D9E9D86391C}" type="sibTrans" cxnId="{728BC0F9-6974-4744-A8EA-C9ADC08D3035}">
      <dgm:prSet/>
      <dgm:spPr/>
      <dgm:t>
        <a:bodyPr/>
        <a:lstStyle/>
        <a:p>
          <a:endParaRPr lang="en-US"/>
        </a:p>
      </dgm:t>
    </dgm:pt>
    <dgm:pt modelId="{6B75180D-438C-4D2A-843C-90D31B7AB18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Support Specialist</a:t>
          </a:r>
        </a:p>
      </dgm:t>
    </dgm:pt>
    <dgm:pt modelId="{FE9C4E68-D8DB-460D-A77D-9AABB1E4E597}" type="parTrans" cxnId="{5DED5282-DC26-4914-A74C-8637602B88DD}">
      <dgm:prSet/>
      <dgm:spPr/>
      <dgm:t>
        <a:bodyPr/>
        <a:lstStyle/>
        <a:p>
          <a:endParaRPr lang="en-US"/>
        </a:p>
      </dgm:t>
    </dgm:pt>
    <dgm:pt modelId="{37D1B4C2-10D3-4402-AE59-36045A9A09B3}" type="sibTrans" cxnId="{5DED5282-DC26-4914-A74C-8637602B88DD}">
      <dgm:prSet/>
      <dgm:spPr/>
      <dgm:t>
        <a:bodyPr/>
        <a:lstStyle/>
        <a:p>
          <a:endParaRPr lang="en-US"/>
        </a:p>
      </dgm:t>
    </dgm:pt>
    <dgm:pt modelId="{0B28BCCC-598C-4AC2-9E4C-C0EA90A4DF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Specialist</a:t>
          </a:r>
        </a:p>
      </dgm:t>
    </dgm:pt>
    <dgm:pt modelId="{2DF19B52-BEA3-424A-B59D-22BAE247695A}" type="parTrans" cxnId="{60592B43-4DF2-48EF-ADEE-AF664F7EEBD6}">
      <dgm:prSet/>
      <dgm:spPr/>
      <dgm:t>
        <a:bodyPr/>
        <a:lstStyle/>
        <a:p>
          <a:endParaRPr lang="en-US"/>
        </a:p>
      </dgm:t>
    </dgm:pt>
    <dgm:pt modelId="{7BF17702-1DB4-4972-9BDD-42EA081F1681}" type="sibTrans" cxnId="{60592B43-4DF2-48EF-ADEE-AF664F7EEBD6}">
      <dgm:prSet/>
      <dgm:spPr/>
      <dgm:t>
        <a:bodyPr/>
        <a:lstStyle/>
        <a:p>
          <a:endParaRPr lang="en-US"/>
        </a:p>
      </dgm:t>
    </dgm:pt>
    <dgm:pt modelId="{A9F8B2BB-70C9-486D-A88C-D36415EBDF9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Assistant</a:t>
          </a:r>
        </a:p>
      </dgm:t>
    </dgm:pt>
    <dgm:pt modelId="{95515930-C816-4A38-8D03-5023260718EF}" type="parTrans" cxnId="{6681B5F0-158F-47DF-9B3B-C6E35002B794}">
      <dgm:prSet/>
      <dgm:spPr/>
      <dgm:t>
        <a:bodyPr/>
        <a:lstStyle/>
        <a:p>
          <a:endParaRPr lang="en-US"/>
        </a:p>
      </dgm:t>
    </dgm:pt>
    <dgm:pt modelId="{8ED0B158-2EA3-4565-A68A-4ADEAAF8D777}" type="sibTrans" cxnId="{6681B5F0-158F-47DF-9B3B-C6E35002B794}">
      <dgm:prSet/>
      <dgm:spPr/>
      <dgm:t>
        <a:bodyPr/>
        <a:lstStyle/>
        <a:p>
          <a:endParaRPr lang="en-US"/>
        </a:p>
      </dgm:t>
    </dgm:pt>
    <dgm:pt modelId="{EA6C2C96-7A4A-4910-8C7C-52C072F9CAD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Neuro-rehabilitation Specialist</a:t>
          </a:r>
        </a:p>
      </dgm:t>
    </dgm:pt>
    <dgm:pt modelId="{B7EDE44D-E072-4151-B809-CB10408905A6}" type="parTrans" cxnId="{66E06F84-CA84-4D27-8552-D6A0130F52E5}">
      <dgm:prSet/>
      <dgm:spPr/>
      <dgm:t>
        <a:bodyPr/>
        <a:lstStyle/>
        <a:p>
          <a:endParaRPr lang="en-US"/>
        </a:p>
      </dgm:t>
    </dgm:pt>
    <dgm:pt modelId="{61F30516-BD2F-4833-BB50-8803C130C868}" type="sibTrans" cxnId="{66E06F84-CA84-4D27-8552-D6A0130F52E5}">
      <dgm:prSet/>
      <dgm:spPr/>
      <dgm:t>
        <a:bodyPr/>
        <a:lstStyle/>
        <a:p>
          <a:endParaRPr lang="en-US"/>
        </a:p>
      </dgm:t>
    </dgm:pt>
    <dgm:pt modelId="{84E54908-8DD6-4F15-A808-2F5BC8617E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Return-to-Play Trainer</a:t>
          </a:r>
        </a:p>
      </dgm:t>
    </dgm:pt>
    <dgm:pt modelId="{AFAE75F4-C3E7-434B-86E1-F0B7EC06DC2A}" type="parTrans" cxnId="{3A94528A-CFD5-4364-8435-C2EB386783FD}">
      <dgm:prSet/>
      <dgm:spPr/>
      <dgm:t>
        <a:bodyPr/>
        <a:lstStyle/>
        <a:p>
          <a:endParaRPr lang="en-US"/>
        </a:p>
      </dgm:t>
    </dgm:pt>
    <dgm:pt modelId="{32359BE4-C865-4D4A-88DB-641F88120F36}" type="sibTrans" cxnId="{3A94528A-CFD5-4364-8435-C2EB386783FD}">
      <dgm:prSet/>
      <dgm:spPr/>
      <dgm:t>
        <a:bodyPr/>
        <a:lstStyle/>
        <a:p>
          <a:endParaRPr lang="en-US"/>
        </a:p>
      </dgm:t>
    </dgm:pt>
    <dgm:pt modelId="{7B7BC61B-4A27-4B6A-98D6-C4E1263D45C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Care Technician</a:t>
          </a:r>
        </a:p>
      </dgm:t>
    </dgm:pt>
    <dgm:pt modelId="{5D2B85D6-6A54-44C4-BA72-83909868255E}" type="parTrans" cxnId="{65BB5630-1CEB-4515-8684-7489354D1BC6}">
      <dgm:prSet/>
      <dgm:spPr/>
      <dgm:t>
        <a:bodyPr/>
        <a:lstStyle/>
        <a:p>
          <a:endParaRPr lang="en-US"/>
        </a:p>
      </dgm:t>
    </dgm:pt>
    <dgm:pt modelId="{C89DCC88-03CE-4FB2-8C22-BF1A2E266560}" type="sibTrans" cxnId="{65BB5630-1CEB-4515-8684-7489354D1BC6}">
      <dgm:prSet/>
      <dgm:spPr/>
      <dgm:t>
        <a:bodyPr/>
        <a:lstStyle/>
        <a:p>
          <a:endParaRPr lang="en-US"/>
        </a:p>
      </dgm:t>
    </dgm:pt>
    <dgm:pt modelId="{4DD397D7-8832-4D67-8273-6D2A838F473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 Physical Ed. Teacher</a:t>
          </a:r>
        </a:p>
      </dgm:t>
    </dgm:pt>
    <dgm:pt modelId="{00B11409-D1E1-437C-93AC-1CE429C68261}" type="parTrans" cxnId="{5D184E23-D452-4E8E-B77B-AD24A7379673}">
      <dgm:prSet/>
      <dgm:spPr/>
      <dgm:t>
        <a:bodyPr/>
        <a:lstStyle/>
        <a:p>
          <a:endParaRPr lang="en-US"/>
        </a:p>
      </dgm:t>
    </dgm:pt>
    <dgm:pt modelId="{3E9E794E-8EAC-41BF-A706-8E95E821D215}" type="sibTrans" cxnId="{5D184E23-D452-4E8E-B77B-AD24A7379673}">
      <dgm:prSet/>
      <dgm:spPr/>
      <dgm:t>
        <a:bodyPr/>
        <a:lstStyle/>
        <a:p>
          <a:endParaRPr lang="en-US"/>
        </a:p>
      </dgm:t>
    </dgm:pt>
    <dgm:pt modelId="{2F2D36B5-0243-4969-9142-82543995FB0E}">
      <dgm:prSet phldr="0"/>
      <dgm:spPr/>
      <dgm:t>
        <a:bodyPr/>
        <a:lstStyle/>
        <a:p>
          <a:r>
            <a:rPr lang="en-US" dirty="0">
              <a:latin typeface="Corbel"/>
            </a:rPr>
            <a:t>Manager</a:t>
          </a:r>
        </a:p>
      </dgm:t>
    </dgm:pt>
    <dgm:pt modelId="{4F27A34D-58AE-46E1-AAFF-A7E4E1CD5A62}" type="parTrans" cxnId="{048E08E7-80D9-42CA-A1D2-5BEE5AB859E8}">
      <dgm:prSet/>
      <dgm:spPr/>
      <dgm:t>
        <a:bodyPr/>
        <a:lstStyle/>
        <a:p>
          <a:endParaRPr lang="en-US"/>
        </a:p>
      </dgm:t>
    </dgm:pt>
    <dgm:pt modelId="{A5151C22-BBA1-4FD0-9EFE-62BC3D50ABE1}" type="sibTrans" cxnId="{048E08E7-80D9-42CA-A1D2-5BEE5AB859E8}">
      <dgm:prSet/>
      <dgm:spPr/>
      <dgm:t>
        <a:bodyPr/>
        <a:lstStyle/>
        <a:p>
          <a:endParaRPr lang="en-US"/>
        </a:p>
      </dgm:t>
    </dgm:pt>
    <dgm:pt modelId="{E59B996C-7A12-4E36-B231-03E572E7D1B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Specialist</a:t>
          </a:r>
        </a:p>
      </dgm:t>
    </dgm:pt>
    <dgm:pt modelId="{A8193CE9-CE83-4831-8824-022BE81B692C}" type="parTrans" cxnId="{B58BD513-875B-4668-926E-0A65B33A257D}">
      <dgm:prSet/>
      <dgm:spPr/>
      <dgm:t>
        <a:bodyPr/>
        <a:lstStyle/>
        <a:p>
          <a:endParaRPr lang="en-US"/>
        </a:p>
      </dgm:t>
    </dgm:pt>
    <dgm:pt modelId="{6807410A-A8DB-43E5-A17F-4F2E257830BF}" type="sibTrans" cxnId="{B58BD513-875B-4668-926E-0A65B33A257D}">
      <dgm:prSet/>
      <dgm:spPr/>
      <dgm:t>
        <a:bodyPr/>
        <a:lstStyle/>
        <a:p>
          <a:endParaRPr lang="en-US"/>
        </a:p>
      </dgm:t>
    </dgm:pt>
    <dgm:pt modelId="{2C2639FE-6B6F-431E-8853-E0AB9724CDE1}">
      <dgm:prSet phldr="0"/>
      <dgm:spPr/>
      <dgm:t>
        <a:bodyPr/>
        <a:lstStyle/>
        <a:p>
          <a:r>
            <a:rPr lang="en-US" dirty="0">
              <a:latin typeface="Corbel"/>
            </a:rPr>
            <a:t>Physical Therapy Technician</a:t>
          </a:r>
          <a:endParaRPr lang="en-US" dirty="0"/>
        </a:p>
      </dgm:t>
    </dgm:pt>
    <dgm:pt modelId="{B956EA16-474D-4D84-BAEB-060D1A42C231}" type="parTrans" cxnId="{69AD6B98-CB26-4681-8E8D-F4C45F5CD9A1}">
      <dgm:prSet/>
      <dgm:spPr/>
      <dgm:t>
        <a:bodyPr/>
        <a:lstStyle/>
        <a:p>
          <a:endParaRPr lang="en-US"/>
        </a:p>
      </dgm:t>
    </dgm:pt>
    <dgm:pt modelId="{0B2FD72E-4B13-4B82-B596-3D60B900396A}" type="sibTrans" cxnId="{69AD6B98-CB26-4681-8E8D-F4C45F5CD9A1}">
      <dgm:prSet/>
      <dgm:spPr/>
      <dgm:t>
        <a:bodyPr/>
        <a:lstStyle/>
        <a:p>
          <a:endParaRPr lang="en-US"/>
        </a:p>
      </dgm:t>
    </dgm:pt>
    <dgm:pt modelId="{C5FB8D8A-1631-4506-930A-75D8CE9CCB1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Recreation Therapist</a:t>
          </a:r>
        </a:p>
      </dgm:t>
    </dgm:pt>
    <dgm:pt modelId="{08DA26E1-A1BC-4117-A25B-2647DC0B2829}" type="parTrans" cxnId="{CAB59BB5-EE48-4AA6-929B-DDBDD97244EC}">
      <dgm:prSet/>
      <dgm:spPr/>
      <dgm:t>
        <a:bodyPr/>
        <a:lstStyle/>
        <a:p>
          <a:endParaRPr lang="en-US"/>
        </a:p>
      </dgm:t>
    </dgm:pt>
    <dgm:pt modelId="{EFF903C6-147F-4A62-8E81-B5AAFB6B7C3C}" type="sibTrans" cxnId="{CAB59BB5-EE48-4AA6-929B-DDBDD97244EC}">
      <dgm:prSet/>
      <dgm:spPr/>
      <dgm:t>
        <a:bodyPr/>
        <a:lstStyle/>
        <a:p>
          <a:endParaRPr lang="en-US"/>
        </a:p>
      </dgm:t>
    </dgm:pt>
    <dgm:pt modelId="{F47BC8DF-AA85-4338-89C2-06A319BB02BE}">
      <dgm:prSet phldr="0"/>
      <dgm:spPr/>
      <dgm:t>
        <a:bodyPr/>
        <a:lstStyle/>
        <a:p>
          <a:r>
            <a:rPr lang="en-US" dirty="0">
              <a:latin typeface="Corbel"/>
            </a:rPr>
            <a:t>Performance Coach</a:t>
          </a:r>
          <a:endParaRPr lang="en-US" dirty="0"/>
        </a:p>
      </dgm:t>
    </dgm:pt>
    <dgm:pt modelId="{D26B2DD6-1ADF-4083-A1DD-3D6D99982744}" type="parTrans" cxnId="{9D9CF891-71C7-4CB9-B5ED-87DE7E1008A2}">
      <dgm:prSet/>
      <dgm:spPr/>
      <dgm:t>
        <a:bodyPr/>
        <a:lstStyle/>
        <a:p>
          <a:endParaRPr lang="en-US"/>
        </a:p>
      </dgm:t>
    </dgm:pt>
    <dgm:pt modelId="{747528B5-599D-410F-9DD7-7CBDE5E98AEC}" type="sibTrans" cxnId="{9D9CF891-71C7-4CB9-B5ED-87DE7E1008A2}">
      <dgm:prSet/>
      <dgm:spPr/>
      <dgm:t>
        <a:bodyPr/>
        <a:lstStyle/>
        <a:p>
          <a:endParaRPr lang="en-US"/>
        </a:p>
      </dgm:t>
    </dgm:pt>
    <dgm:pt modelId="{DC635883-C69F-47A6-86EE-C52D82330AA1}">
      <dgm:prSet phldr="0"/>
      <dgm:spPr/>
      <dgm:t>
        <a:bodyPr/>
        <a:lstStyle/>
        <a:p>
          <a:r>
            <a:rPr lang="en-US" dirty="0">
              <a:latin typeface="Corbel"/>
            </a:rPr>
            <a:t>Rehab Specialist</a:t>
          </a:r>
          <a:endParaRPr lang="en-US" dirty="0"/>
        </a:p>
      </dgm:t>
    </dgm:pt>
    <dgm:pt modelId="{748E84D2-6F7C-47B2-80CD-ACFEC5DC9A30}" type="parTrans" cxnId="{E22B45C6-70FA-4F5E-B98B-66F7B607454F}">
      <dgm:prSet/>
      <dgm:spPr/>
      <dgm:t>
        <a:bodyPr/>
        <a:lstStyle/>
        <a:p>
          <a:endParaRPr lang="en-US"/>
        </a:p>
      </dgm:t>
    </dgm:pt>
    <dgm:pt modelId="{CD58B300-CDA3-40B8-BD59-687C5EA73FE7}" type="sibTrans" cxnId="{E22B45C6-70FA-4F5E-B98B-66F7B607454F}">
      <dgm:prSet/>
      <dgm:spPr/>
      <dgm:t>
        <a:bodyPr/>
        <a:lstStyle/>
        <a:p>
          <a:endParaRPr lang="en-US"/>
        </a:p>
      </dgm:t>
    </dgm:pt>
    <dgm:pt modelId="{0865A5E5-9DE4-4FEC-83F0-E2331E40E40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Outreach Athletic Trainer</a:t>
          </a:r>
        </a:p>
      </dgm:t>
    </dgm:pt>
    <dgm:pt modelId="{0B83B947-F1A7-41F1-8FB7-9C0B7E9DA4D5}" type="parTrans" cxnId="{0D6A4226-6B40-4964-B1A3-923F52A31D4C}">
      <dgm:prSet/>
      <dgm:spPr/>
      <dgm:t>
        <a:bodyPr/>
        <a:lstStyle/>
        <a:p>
          <a:endParaRPr lang="en-US"/>
        </a:p>
      </dgm:t>
    </dgm:pt>
    <dgm:pt modelId="{6D0204CB-6BF2-43AD-B6D9-4F6D35CB1235}" type="sibTrans" cxnId="{0D6A4226-6B40-4964-B1A3-923F52A31D4C}">
      <dgm:prSet/>
      <dgm:spPr/>
      <dgm:t>
        <a:bodyPr/>
        <a:lstStyle/>
        <a:p>
          <a:endParaRPr lang="en-US"/>
        </a:p>
      </dgm:t>
    </dgm:pt>
    <dgm:pt modelId="{3903B818-52AC-4EA4-96BA-F54410144E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Therapy Tech</a:t>
          </a:r>
        </a:p>
      </dgm:t>
    </dgm:pt>
    <dgm:pt modelId="{C96B752C-973C-4A81-9490-59BB107446C2}" type="parTrans" cxnId="{48763F5B-6247-4EA7-B958-9016326D4AE7}">
      <dgm:prSet/>
      <dgm:spPr/>
      <dgm:t>
        <a:bodyPr/>
        <a:lstStyle/>
        <a:p>
          <a:endParaRPr lang="en-US"/>
        </a:p>
      </dgm:t>
    </dgm:pt>
    <dgm:pt modelId="{7E39E66F-DE61-4836-A636-203EE8DA1B2D}" type="sibTrans" cxnId="{48763F5B-6247-4EA7-B958-9016326D4AE7}">
      <dgm:prSet/>
      <dgm:spPr/>
      <dgm:t>
        <a:bodyPr/>
        <a:lstStyle/>
        <a:p>
          <a:endParaRPr lang="en-US"/>
        </a:p>
      </dgm:t>
    </dgm:pt>
    <dgm:pt modelId="{AFAE76AA-998C-4C1B-946E-1E119B845FE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Owner</a:t>
          </a:r>
        </a:p>
      </dgm:t>
    </dgm:pt>
    <dgm:pt modelId="{14EF13A1-4D21-48D6-8CF0-1C46AC37FAE9}" type="parTrans" cxnId="{9CF19A5D-2DC1-4DDE-97F5-A14002E24162}">
      <dgm:prSet/>
      <dgm:spPr/>
      <dgm:t>
        <a:bodyPr/>
        <a:lstStyle/>
        <a:p>
          <a:endParaRPr lang="en-US"/>
        </a:p>
      </dgm:t>
    </dgm:pt>
    <dgm:pt modelId="{45BCECD8-C51D-4E83-BF18-C8774B3927C7}" type="sibTrans" cxnId="{9CF19A5D-2DC1-4DDE-97F5-A14002E24162}">
      <dgm:prSet/>
      <dgm:spPr/>
      <dgm:t>
        <a:bodyPr/>
        <a:lstStyle/>
        <a:p>
          <a:endParaRPr lang="en-US"/>
        </a:p>
      </dgm:t>
    </dgm:pt>
    <dgm:pt modelId="{0E0BEDF4-25D6-424F-9A09-C6BAE6C57F2E}">
      <dgm:prSet phldr="0"/>
      <dgm:spPr/>
      <dgm:t>
        <a:bodyPr/>
        <a:lstStyle/>
        <a:p>
          <a:r>
            <a:rPr lang="en-US" dirty="0">
              <a:latin typeface="Corbel"/>
            </a:rPr>
            <a:t>Trainer</a:t>
          </a:r>
        </a:p>
      </dgm:t>
    </dgm:pt>
    <dgm:pt modelId="{3CC86411-4EEE-4E42-AC8A-75639B6BC82C}" type="parTrans" cxnId="{B3938EB8-C3CB-415D-B5EE-0BF98A69F453}">
      <dgm:prSet/>
      <dgm:spPr/>
    </dgm:pt>
    <dgm:pt modelId="{DF5A9917-10EA-455D-8E7C-86CD44050D7E}" type="sibTrans" cxnId="{B3938EB8-C3CB-415D-B5EE-0BF98A69F453}">
      <dgm:prSet/>
      <dgm:spPr/>
    </dgm:pt>
    <dgm:pt modelId="{B9101CC0-B6BD-497E-A1CF-0B31BB97E89F}">
      <dgm:prSet phldr="0"/>
      <dgm:spPr/>
      <dgm:t>
        <a:bodyPr/>
        <a:lstStyle/>
        <a:p>
          <a:r>
            <a:rPr lang="en-US" dirty="0">
              <a:latin typeface="Corbel"/>
            </a:rPr>
            <a:t>Technician</a:t>
          </a:r>
        </a:p>
      </dgm:t>
    </dgm:pt>
    <dgm:pt modelId="{E29D3C2B-EF09-49B7-B1C7-D0AFFB7BDFC1}" type="parTrans" cxnId="{F867C73F-ACA0-43F6-8C1E-A823213CB1E3}">
      <dgm:prSet/>
      <dgm:spPr/>
    </dgm:pt>
    <dgm:pt modelId="{12CE366D-BA9F-4503-B81B-A8FF4B25FDD6}" type="sibTrans" cxnId="{F867C73F-ACA0-43F6-8C1E-A823213CB1E3}">
      <dgm:prSet/>
      <dgm:spPr/>
    </dgm:pt>
    <dgm:pt modelId="{87EED44A-FDFC-4E8A-B5A0-074E7FDDEFB1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Pediatric Orthopedic Surgical Athletic Trainer</a:t>
          </a:r>
        </a:p>
      </dgm:t>
    </dgm:pt>
    <dgm:pt modelId="{F0B01D71-1AFC-4B08-BA7B-7149DBE0A343}" type="parTrans" cxnId="{FFABA137-C590-4F50-AA0F-40A5B51F6DE4}">
      <dgm:prSet/>
      <dgm:spPr/>
    </dgm:pt>
    <dgm:pt modelId="{FD64F139-EE24-4869-829B-9FF53C72C1AA}" type="sibTrans" cxnId="{FFABA137-C590-4F50-AA0F-40A5B51F6DE4}">
      <dgm:prSet/>
      <dgm:spPr/>
    </dgm:pt>
    <dgm:pt modelId="{74C4B07D-A7C0-43C8-925A-E8B24FB016C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Senior Physiotherapist</a:t>
          </a:r>
        </a:p>
      </dgm:t>
    </dgm:pt>
    <dgm:pt modelId="{3FA831FE-A004-494F-AA4C-9102CC8F5E37}" type="parTrans" cxnId="{5EC408E0-9D3B-4E45-AA74-95EC31566F59}">
      <dgm:prSet/>
      <dgm:spPr/>
    </dgm:pt>
    <dgm:pt modelId="{91AAF0AA-64C4-4B17-90D7-88432C36DEDF}" type="sibTrans" cxnId="{5EC408E0-9D3B-4E45-AA74-95EC31566F59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8B9435A-DDBA-45FF-A5EC-A61CC573D51E}" type="pres">
      <dgm:prSet presAssocID="{2F2D36B5-0243-4969-9142-82543995FB0E}" presName="node" presStyleLbl="node1" presStyleIdx="0" presStyleCnt="31">
        <dgm:presLayoutVars>
          <dgm:bulletEnabled val="1"/>
        </dgm:presLayoutVars>
      </dgm:prSet>
      <dgm:spPr/>
    </dgm:pt>
    <dgm:pt modelId="{B2105AD5-04CB-429A-A847-50162433A88B}" type="pres">
      <dgm:prSet presAssocID="{A5151C22-BBA1-4FD0-9EFE-62BC3D50ABE1}" presName="sibTrans" presStyleCnt="0"/>
      <dgm:spPr/>
    </dgm:pt>
    <dgm:pt modelId="{2232CD64-A61A-42B8-BD31-FBA51A8B7CB3}" type="pres">
      <dgm:prSet presAssocID="{989E96B1-0618-44C1-9DFB-1F05B87BD7B7}" presName="node" presStyleLbl="node1" presStyleIdx="1" presStyleCnt="31">
        <dgm:presLayoutVars>
          <dgm:bulletEnabled val="1"/>
        </dgm:presLayoutVars>
      </dgm:prSet>
      <dgm:spPr/>
    </dgm:pt>
    <dgm:pt modelId="{911F33A7-8A10-4C24-BB92-3DECA164011F}" type="pres">
      <dgm:prSet presAssocID="{3F839029-A3BB-4F41-8F92-452226A14A11}" presName="sibTrans" presStyleCnt="0"/>
      <dgm:spPr/>
    </dgm:pt>
    <dgm:pt modelId="{7E207D67-8DE8-476C-85E5-334E327B18F2}" type="pres">
      <dgm:prSet presAssocID="{E59B996C-7A12-4E36-B231-03E572E7D1B3}" presName="node" presStyleLbl="node1" presStyleIdx="2" presStyleCnt="31">
        <dgm:presLayoutVars>
          <dgm:bulletEnabled val="1"/>
        </dgm:presLayoutVars>
      </dgm:prSet>
      <dgm:spPr/>
    </dgm:pt>
    <dgm:pt modelId="{53669B12-2D5A-4B39-B588-2FBAEB21F616}" type="pres">
      <dgm:prSet presAssocID="{6807410A-A8DB-43E5-A17F-4F2E257830BF}" presName="sibTrans" presStyleCnt="0"/>
      <dgm:spPr/>
    </dgm:pt>
    <dgm:pt modelId="{F28885F3-D3E0-439B-9800-16399E3CF9CB}" type="pres">
      <dgm:prSet presAssocID="{EA6C2C96-7A4A-4910-8C7C-52C072F9CAD2}" presName="node" presStyleLbl="node1" presStyleIdx="3" presStyleCnt="31">
        <dgm:presLayoutVars>
          <dgm:bulletEnabled val="1"/>
        </dgm:presLayoutVars>
      </dgm:prSet>
      <dgm:spPr/>
    </dgm:pt>
    <dgm:pt modelId="{3277CED8-7C8B-4560-A102-5DB1CF753A29}" type="pres">
      <dgm:prSet presAssocID="{61F30516-BD2F-4833-BB50-8803C130C868}" presName="sibTrans" presStyleCnt="0"/>
      <dgm:spPr/>
    </dgm:pt>
    <dgm:pt modelId="{A834F6D0-EAE6-42CD-99DA-7CCB2F456864}" type="pres">
      <dgm:prSet presAssocID="{6B75180D-438C-4D2A-843C-90D31B7AB18E}" presName="node" presStyleLbl="node1" presStyleIdx="4" presStyleCnt="31">
        <dgm:presLayoutVars>
          <dgm:bulletEnabled val="1"/>
        </dgm:presLayoutVars>
      </dgm:prSet>
      <dgm:spPr/>
    </dgm:pt>
    <dgm:pt modelId="{B1F22E02-5F8A-418A-9690-142CE72C4B0D}" type="pres">
      <dgm:prSet presAssocID="{37D1B4C2-10D3-4402-AE59-36045A9A09B3}" presName="sibTrans" presStyleCnt="0"/>
      <dgm:spPr/>
    </dgm:pt>
    <dgm:pt modelId="{F7671386-CED7-4D9A-81BA-E838B1FCFFA4}" type="pres">
      <dgm:prSet presAssocID="{C07E52DF-C598-4AF9-85BE-01F26CDF49BA}" presName="node" presStyleLbl="node1" presStyleIdx="5" presStyleCnt="31">
        <dgm:presLayoutVars>
          <dgm:bulletEnabled val="1"/>
        </dgm:presLayoutVars>
      </dgm:prSet>
      <dgm:spPr/>
    </dgm:pt>
    <dgm:pt modelId="{70CFF7A9-18E4-493B-BC5A-D4B03128F1A2}" type="pres">
      <dgm:prSet presAssocID="{7F4A9310-6275-4776-8B81-F50B580916BE}" presName="sibTrans" presStyleCnt="0"/>
      <dgm:spPr/>
    </dgm:pt>
    <dgm:pt modelId="{22F2C4BB-C2E9-4EA0-983A-D768F3995E0E}" type="pres">
      <dgm:prSet presAssocID="{0865A5E5-9DE4-4FEC-83F0-E2331E40E408}" presName="node" presStyleLbl="node1" presStyleIdx="6" presStyleCnt="31">
        <dgm:presLayoutVars>
          <dgm:bulletEnabled val="1"/>
        </dgm:presLayoutVars>
      </dgm:prSet>
      <dgm:spPr/>
    </dgm:pt>
    <dgm:pt modelId="{223D6570-0E7E-4742-AB6E-0C5C00C02221}" type="pres">
      <dgm:prSet presAssocID="{6D0204CB-6BF2-43AD-B6D9-4F6D35CB1235}" presName="sibTrans" presStyleCnt="0"/>
      <dgm:spPr/>
    </dgm:pt>
    <dgm:pt modelId="{1AE2DC19-7653-453E-8526-A05881846EE4}" type="pres">
      <dgm:prSet presAssocID="{AFAE76AA-998C-4C1B-946E-1E119B845FE7}" presName="node" presStyleLbl="node1" presStyleIdx="7" presStyleCnt="31">
        <dgm:presLayoutVars>
          <dgm:bulletEnabled val="1"/>
        </dgm:presLayoutVars>
      </dgm:prSet>
      <dgm:spPr/>
    </dgm:pt>
    <dgm:pt modelId="{05890263-FE85-4891-9607-B8DBE516E388}" type="pres">
      <dgm:prSet presAssocID="{45BCECD8-C51D-4E83-BF18-C8774B3927C7}" presName="sibTrans" presStyleCnt="0"/>
      <dgm:spPr/>
    </dgm:pt>
    <dgm:pt modelId="{9AF8A67E-E730-4D63-99CD-AB63B2C3F57B}" type="pres">
      <dgm:prSet presAssocID="{C6731B16-8C92-43AA-B0CB-54BBDBB3FBE1}" presName="node" presStyleLbl="node1" presStyleIdx="8" presStyleCnt="31">
        <dgm:presLayoutVars>
          <dgm:bulletEnabled val="1"/>
        </dgm:presLayoutVars>
      </dgm:prSet>
      <dgm:spPr/>
    </dgm:pt>
    <dgm:pt modelId="{53D18A56-4B30-4999-86AB-E532EDE20750}" type="pres">
      <dgm:prSet presAssocID="{1FC6F20C-6586-4D05-8C14-8609133606B6}" presName="sibTrans" presStyleCnt="0"/>
      <dgm:spPr/>
    </dgm:pt>
    <dgm:pt modelId="{C4998C75-CE48-4EF9-9CE9-9414E97E12F4}" type="pres">
      <dgm:prSet presAssocID="{7B7BC61B-4A27-4B6A-98D6-C4E1263D45C9}" presName="node" presStyleLbl="node1" presStyleIdx="9" presStyleCnt="31">
        <dgm:presLayoutVars>
          <dgm:bulletEnabled val="1"/>
        </dgm:presLayoutVars>
      </dgm:prSet>
      <dgm:spPr/>
    </dgm:pt>
    <dgm:pt modelId="{2E49605D-B140-4D7B-BCE4-E247ABC8C230}" type="pres">
      <dgm:prSet presAssocID="{C89DCC88-03CE-4FB2-8C22-BF1A2E266560}" presName="sibTrans" presStyleCnt="0"/>
      <dgm:spPr/>
    </dgm:pt>
    <dgm:pt modelId="{34F63722-F43B-4154-BB0C-1D300986499A}" type="pres">
      <dgm:prSet presAssocID="{87EED44A-FDFC-4E8A-B5A0-074E7FDDEFB1}" presName="node" presStyleLbl="node1" presStyleIdx="10" presStyleCnt="31">
        <dgm:presLayoutVars>
          <dgm:bulletEnabled val="1"/>
        </dgm:presLayoutVars>
      </dgm:prSet>
      <dgm:spPr/>
    </dgm:pt>
    <dgm:pt modelId="{630CBB1A-6216-4701-BDA4-C96015355AD4}" type="pres">
      <dgm:prSet presAssocID="{FD64F139-EE24-4869-829B-9FF53C72C1AA}" presName="sibTrans" presStyleCnt="0"/>
      <dgm:spPr/>
    </dgm:pt>
    <dgm:pt modelId="{B2E27C14-ED7A-4E58-9006-37F0D0917454}" type="pres">
      <dgm:prSet presAssocID="{F47BC8DF-AA85-4338-89C2-06A319BB02BE}" presName="node" presStyleLbl="node1" presStyleIdx="11" presStyleCnt="31">
        <dgm:presLayoutVars>
          <dgm:bulletEnabled val="1"/>
        </dgm:presLayoutVars>
      </dgm:prSet>
      <dgm:spPr/>
    </dgm:pt>
    <dgm:pt modelId="{757CE078-9C1D-41F6-9704-9F841D23492C}" type="pres">
      <dgm:prSet presAssocID="{747528B5-599D-410F-9DD7-7CBDE5E98AEC}" presName="sibTrans" presStyleCnt="0"/>
      <dgm:spPr/>
    </dgm:pt>
    <dgm:pt modelId="{183824E2-017F-461E-B56E-0A3C10CFAA3F}" type="pres">
      <dgm:prSet presAssocID="{49182FA9-9DD6-4196-93E4-5451733F1D92}" presName="node" presStyleLbl="node1" presStyleIdx="12" presStyleCnt="31">
        <dgm:presLayoutVars>
          <dgm:bulletEnabled val="1"/>
        </dgm:presLayoutVars>
      </dgm:prSet>
      <dgm:spPr/>
    </dgm:pt>
    <dgm:pt modelId="{759E6457-4C23-4826-BCCD-55B66059AF48}" type="pres">
      <dgm:prSet presAssocID="{F40537C6-87CE-401A-9D88-9D9E9D86391C}" presName="sibTrans" presStyleCnt="0"/>
      <dgm:spPr/>
    </dgm:pt>
    <dgm:pt modelId="{DA2BCEB8-6E64-4FCC-AA3E-BF44CB8A2B48}" type="pres">
      <dgm:prSet presAssocID="{17939D4F-A915-42FD-8B18-EFEF62BD6CF5}" presName="node" presStyleLbl="node1" presStyleIdx="13" presStyleCnt="31">
        <dgm:presLayoutVars>
          <dgm:bulletEnabled val="1"/>
        </dgm:presLayoutVars>
      </dgm:prSet>
      <dgm:spPr/>
    </dgm:pt>
    <dgm:pt modelId="{40D057C7-7264-45A8-A4A1-1ED2B021341E}" type="pres">
      <dgm:prSet presAssocID="{22E24BB1-568F-4A76-B112-9EA6EFD83BB0}" presName="sibTrans" presStyleCnt="0"/>
      <dgm:spPr/>
    </dgm:pt>
    <dgm:pt modelId="{9EF43478-1C7B-4695-AE25-CFF2DAEDB55F}" type="pres">
      <dgm:prSet presAssocID="{06C3A025-9493-417D-A859-EF033A7B5BEC}" presName="node" presStyleLbl="node1" presStyleIdx="14" presStyleCnt="31">
        <dgm:presLayoutVars>
          <dgm:bulletEnabled val="1"/>
        </dgm:presLayoutVars>
      </dgm:prSet>
      <dgm:spPr/>
    </dgm:pt>
    <dgm:pt modelId="{AC28A53A-AE0A-4D23-B898-82A28021ABF4}" type="pres">
      <dgm:prSet presAssocID="{8FA4D6E7-4E96-4E95-91AA-41CCE30AE4AD}" presName="sibTrans" presStyleCnt="0"/>
      <dgm:spPr/>
    </dgm:pt>
    <dgm:pt modelId="{1DEFCDF8-E4C4-4538-86EB-1492DF969E9B}" type="pres">
      <dgm:prSet presAssocID="{2C2639FE-6B6F-431E-8853-E0AB9724CDE1}" presName="node" presStyleLbl="node1" presStyleIdx="15" presStyleCnt="31">
        <dgm:presLayoutVars>
          <dgm:bulletEnabled val="1"/>
        </dgm:presLayoutVars>
      </dgm:prSet>
      <dgm:spPr/>
    </dgm:pt>
    <dgm:pt modelId="{5FE2A649-04E5-49B9-A133-C67F3F2DA906}" type="pres">
      <dgm:prSet presAssocID="{0B2FD72E-4B13-4B82-B596-3D60B900396A}" presName="sibTrans" presStyleCnt="0"/>
      <dgm:spPr/>
    </dgm:pt>
    <dgm:pt modelId="{A7D95AE7-20C7-4EFE-B2FC-3318163F0B3E}" type="pres">
      <dgm:prSet presAssocID="{C5FB8D8A-1631-4506-930A-75D8CE9CCB12}" presName="node" presStyleLbl="node1" presStyleIdx="16" presStyleCnt="31">
        <dgm:presLayoutVars>
          <dgm:bulletEnabled val="1"/>
        </dgm:presLayoutVars>
      </dgm:prSet>
      <dgm:spPr/>
    </dgm:pt>
    <dgm:pt modelId="{6BBAAC0B-EA8F-4132-8869-211759C38A7D}" type="pres">
      <dgm:prSet presAssocID="{EFF903C6-147F-4A62-8E81-B5AAFB6B7C3C}" presName="sibTrans" presStyleCnt="0"/>
      <dgm:spPr/>
    </dgm:pt>
    <dgm:pt modelId="{B83324F9-D48C-4EB6-B025-10E21C9B11EB}" type="pres">
      <dgm:prSet presAssocID="{AE2DDDB6-A9EA-48E4-9452-1BB592BF3BA8}" presName="node" presStyleLbl="node1" presStyleIdx="17" presStyleCnt="31">
        <dgm:presLayoutVars>
          <dgm:bulletEnabled val="1"/>
        </dgm:presLayoutVars>
      </dgm:prSet>
      <dgm:spPr/>
    </dgm:pt>
    <dgm:pt modelId="{C2FF7B76-3D31-40CD-8FA9-8D762155D897}" type="pres">
      <dgm:prSet presAssocID="{75CC53B6-7B01-40A7-B5C2-FB2ABB0000A1}" presName="sibTrans" presStyleCnt="0"/>
      <dgm:spPr/>
    </dgm:pt>
    <dgm:pt modelId="{C0D75C9C-25A5-4FF2-8EDB-B2B5DF65E76D}" type="pres">
      <dgm:prSet presAssocID="{345FABEC-308D-49C2-A963-8FD7BE0C6B7F}" presName="node" presStyleLbl="node1" presStyleIdx="18" presStyleCnt="31">
        <dgm:presLayoutVars>
          <dgm:bulletEnabled val="1"/>
        </dgm:presLayoutVars>
      </dgm:prSet>
      <dgm:spPr/>
    </dgm:pt>
    <dgm:pt modelId="{7106A321-1501-4A9F-B510-6A07E69550EC}" type="pres">
      <dgm:prSet presAssocID="{775D7215-11F2-408D-867F-D2BB8B167791}" presName="sibTrans" presStyleCnt="0"/>
      <dgm:spPr/>
    </dgm:pt>
    <dgm:pt modelId="{FC27B104-52FC-48C4-B378-D20FC3DE6D4B}" type="pres">
      <dgm:prSet presAssocID="{A9F8B2BB-70C9-486D-A88C-D36415EBDF95}" presName="node" presStyleLbl="node1" presStyleIdx="19" presStyleCnt="31">
        <dgm:presLayoutVars>
          <dgm:bulletEnabled val="1"/>
        </dgm:presLayoutVars>
      </dgm:prSet>
      <dgm:spPr/>
    </dgm:pt>
    <dgm:pt modelId="{2436AEAB-DF5A-486B-B0F8-74C293D452B7}" type="pres">
      <dgm:prSet presAssocID="{8ED0B158-2EA3-4565-A68A-4ADEAAF8D777}" presName="sibTrans" presStyleCnt="0"/>
      <dgm:spPr/>
    </dgm:pt>
    <dgm:pt modelId="{8BF75B0D-686A-4C03-873E-F10FFA4FC030}" type="pres">
      <dgm:prSet presAssocID="{0B28BCCC-598C-4AC2-9E4C-C0EA90A4DF43}" presName="node" presStyleLbl="node1" presStyleIdx="20" presStyleCnt="31">
        <dgm:presLayoutVars>
          <dgm:bulletEnabled val="1"/>
        </dgm:presLayoutVars>
      </dgm:prSet>
      <dgm:spPr/>
    </dgm:pt>
    <dgm:pt modelId="{F534F351-F372-4704-AC96-23AA4002B1AD}" type="pres">
      <dgm:prSet presAssocID="{7BF17702-1DB4-4972-9BDD-42EA081F1681}" presName="sibTrans" presStyleCnt="0"/>
      <dgm:spPr/>
    </dgm:pt>
    <dgm:pt modelId="{6A2BA999-B95A-4892-A013-6C4FD6DE5182}" type="pres">
      <dgm:prSet presAssocID="{DC635883-C69F-47A6-86EE-C52D82330AA1}" presName="node" presStyleLbl="node1" presStyleIdx="21" presStyleCnt="31">
        <dgm:presLayoutVars>
          <dgm:bulletEnabled val="1"/>
        </dgm:presLayoutVars>
      </dgm:prSet>
      <dgm:spPr/>
    </dgm:pt>
    <dgm:pt modelId="{D4F4FA48-7A65-4BD7-85C1-330FC05BBEF6}" type="pres">
      <dgm:prSet presAssocID="{CD58B300-CDA3-40B8-BD59-687C5EA73FE7}" presName="sibTrans" presStyleCnt="0"/>
      <dgm:spPr/>
    </dgm:pt>
    <dgm:pt modelId="{8A71F6B2-CDC2-4604-99E3-BF22FFA630A5}" type="pres">
      <dgm:prSet presAssocID="{EAFC9B53-A1E4-4167-BA5C-A9EA9EA937A8}" presName="node" presStyleLbl="node1" presStyleIdx="22" presStyleCnt="31">
        <dgm:presLayoutVars>
          <dgm:bulletEnabled val="1"/>
        </dgm:presLayoutVars>
      </dgm:prSet>
      <dgm:spPr/>
    </dgm:pt>
    <dgm:pt modelId="{C3D10317-5553-4950-84D4-C9023DAEF157}" type="pres">
      <dgm:prSet presAssocID="{56CF162E-27DA-48B6-BAEA-A201D1302C85}" presName="sibTrans" presStyleCnt="0"/>
      <dgm:spPr/>
    </dgm:pt>
    <dgm:pt modelId="{237CBD04-9D93-4E86-9D72-4AA629C6FB2F}" type="pres">
      <dgm:prSet presAssocID="{84E54908-8DD6-4F15-A808-2F5BC8617E82}" presName="node" presStyleLbl="node1" presStyleIdx="23" presStyleCnt="31">
        <dgm:presLayoutVars>
          <dgm:bulletEnabled val="1"/>
        </dgm:presLayoutVars>
      </dgm:prSet>
      <dgm:spPr/>
    </dgm:pt>
    <dgm:pt modelId="{281BB4A1-CD8D-4A74-8892-0A67D4FD304F}" type="pres">
      <dgm:prSet presAssocID="{32359BE4-C865-4D4A-88DB-641F88120F36}" presName="sibTrans" presStyleCnt="0"/>
      <dgm:spPr/>
    </dgm:pt>
    <dgm:pt modelId="{79506F62-10DD-4140-B97C-4D4B981FB9CA}" type="pres">
      <dgm:prSet presAssocID="{74C4B07D-A7C0-43C8-925A-E8B24FB016C8}" presName="node" presStyleLbl="node1" presStyleIdx="24" presStyleCnt="31">
        <dgm:presLayoutVars>
          <dgm:bulletEnabled val="1"/>
        </dgm:presLayoutVars>
      </dgm:prSet>
      <dgm:spPr/>
    </dgm:pt>
    <dgm:pt modelId="{256316A1-B340-40B1-99AD-AA598BEA6B47}" type="pres">
      <dgm:prSet presAssocID="{91AAF0AA-64C4-4B17-90D7-88432C36DEDF}" presName="sibTrans" presStyleCnt="0"/>
      <dgm:spPr/>
    </dgm:pt>
    <dgm:pt modelId="{61F28E4F-D2A1-457D-8A2B-F28839E135C7}" type="pres">
      <dgm:prSet presAssocID="{6173AEC1-F22F-4AFE-80AB-6B4B57D4647C}" presName="node" presStyleLbl="node1" presStyleIdx="25" presStyleCnt="31">
        <dgm:presLayoutVars>
          <dgm:bulletEnabled val="1"/>
        </dgm:presLayoutVars>
      </dgm:prSet>
      <dgm:spPr/>
    </dgm:pt>
    <dgm:pt modelId="{881F64FE-A12E-41B7-AFCB-6D3335C673BF}" type="pres">
      <dgm:prSet presAssocID="{13F9D139-AAD0-4557-AC0C-94A98FD28AB4}" presName="sibTrans" presStyleCnt="0"/>
      <dgm:spPr/>
    </dgm:pt>
    <dgm:pt modelId="{EDAB57E7-5B19-431B-BA99-E5F0B79813E0}" type="pres">
      <dgm:prSet presAssocID="{4DD397D7-8832-4D67-8273-6D2A838F4739}" presName="node" presStyleLbl="node1" presStyleIdx="26" presStyleCnt="31">
        <dgm:presLayoutVars>
          <dgm:bulletEnabled val="1"/>
        </dgm:presLayoutVars>
      </dgm:prSet>
      <dgm:spPr/>
    </dgm:pt>
    <dgm:pt modelId="{C8216E6C-E52F-4C20-96D0-0F8609C0CCE8}" type="pres">
      <dgm:prSet presAssocID="{3E9E794E-8EAC-41BF-A706-8E95E821D215}" presName="sibTrans" presStyleCnt="0"/>
      <dgm:spPr/>
    </dgm:pt>
    <dgm:pt modelId="{2C8AC731-74C0-4177-9F9A-6C2F46E9D58E}" type="pres">
      <dgm:prSet presAssocID="{B9101CC0-B6BD-497E-A1CF-0B31BB97E89F}" presName="node" presStyleLbl="node1" presStyleIdx="27" presStyleCnt="31">
        <dgm:presLayoutVars>
          <dgm:bulletEnabled val="1"/>
        </dgm:presLayoutVars>
      </dgm:prSet>
      <dgm:spPr/>
    </dgm:pt>
    <dgm:pt modelId="{ADD70ABB-C16A-40FC-BAB4-227F046F70FC}" type="pres">
      <dgm:prSet presAssocID="{12CE366D-BA9F-4503-B81B-A8FF4B25FDD6}" presName="sibTrans" presStyleCnt="0"/>
      <dgm:spPr/>
    </dgm:pt>
    <dgm:pt modelId="{B7B4DA7A-59F5-48FD-AECD-3A4F962FA4C9}" type="pres">
      <dgm:prSet presAssocID="{3903B818-52AC-4EA4-96BA-F54410144ECE}" presName="node" presStyleLbl="node1" presStyleIdx="28" presStyleCnt="31">
        <dgm:presLayoutVars>
          <dgm:bulletEnabled val="1"/>
        </dgm:presLayoutVars>
      </dgm:prSet>
      <dgm:spPr/>
    </dgm:pt>
    <dgm:pt modelId="{C224B866-DE83-45D4-BFF2-6BF63FA72D5A}" type="pres">
      <dgm:prSet presAssocID="{7E39E66F-DE61-4836-A636-203EE8DA1B2D}" presName="sibTrans" presStyleCnt="0"/>
      <dgm:spPr/>
    </dgm:pt>
    <dgm:pt modelId="{B26F43BC-1F97-44C7-B767-B6B87374F834}" type="pres">
      <dgm:prSet presAssocID="{0E0BEDF4-25D6-424F-9A09-C6BAE6C57F2E}" presName="node" presStyleLbl="node1" presStyleIdx="29" presStyleCnt="31">
        <dgm:presLayoutVars>
          <dgm:bulletEnabled val="1"/>
        </dgm:presLayoutVars>
      </dgm:prSet>
      <dgm:spPr/>
    </dgm:pt>
    <dgm:pt modelId="{76AC7875-E33A-459F-B940-1F38F9A680C6}" type="pres">
      <dgm:prSet presAssocID="{DF5A9917-10EA-455D-8E7C-86CD44050D7E}" presName="sibTrans" presStyleCnt="0"/>
      <dgm:spPr/>
    </dgm:pt>
    <dgm:pt modelId="{759255A8-E611-4811-BEA2-6B1B744C12F3}" type="pres">
      <dgm:prSet presAssocID="{9BB1A665-2BEF-47D7-A0C6-C494270EFA4B}" presName="node" presStyleLbl="node1" presStyleIdx="30" presStyleCnt="31">
        <dgm:presLayoutVars>
          <dgm:bulletEnabled val="1"/>
        </dgm:presLayoutVars>
      </dgm:prSet>
      <dgm:spPr/>
    </dgm:pt>
  </dgm:ptLst>
  <dgm:cxnLst>
    <dgm:cxn modelId="{DEC04C07-8E39-47CC-B1F6-14866244BA5E}" srcId="{9B9CC810-FA74-40A3-A31C-A9CBE88C8487}" destId="{345FABEC-308D-49C2-A963-8FD7BE0C6B7F}" srcOrd="18" destOrd="0" parTransId="{E87D6982-AB43-4629-B9E6-0618F913BE0A}" sibTransId="{775D7215-11F2-408D-867F-D2BB8B167791}"/>
    <dgm:cxn modelId="{CFF29D08-EF9A-410F-B16C-FA3FB1761B28}" type="presOf" srcId="{6B75180D-438C-4D2A-843C-90D31B7AB18E}" destId="{A834F6D0-EAE6-42CD-99DA-7CCB2F456864}" srcOrd="0" destOrd="0" presId="urn:microsoft.com/office/officeart/2005/8/layout/default"/>
    <dgm:cxn modelId="{B58BD513-875B-4668-926E-0A65B33A257D}" srcId="{9B9CC810-FA74-40A3-A31C-A9CBE88C8487}" destId="{E59B996C-7A12-4E36-B231-03E572E7D1B3}" srcOrd="2" destOrd="0" parTransId="{A8193CE9-CE83-4831-8824-022BE81B692C}" sibTransId="{6807410A-A8DB-43E5-A17F-4F2E257830BF}"/>
    <dgm:cxn modelId="{38549416-F947-4C30-A277-FCAAA650A1E3}" type="presOf" srcId="{AE2DDDB6-A9EA-48E4-9452-1BB592BF3BA8}" destId="{B83324F9-D48C-4EB6-B025-10E21C9B11EB}" srcOrd="0" destOrd="0" presId="urn:microsoft.com/office/officeart/2005/8/layout/default"/>
    <dgm:cxn modelId="{685B691D-5AFC-49E4-B648-A23D93696194}" type="presOf" srcId="{AFAE76AA-998C-4C1B-946E-1E119B845FE7}" destId="{1AE2DC19-7653-453E-8526-A05881846EE4}" srcOrd="0" destOrd="0" presId="urn:microsoft.com/office/officeart/2005/8/layout/default"/>
    <dgm:cxn modelId="{F87BC91D-BDB6-4C83-A910-522551BC1F6E}" type="presOf" srcId="{2C2639FE-6B6F-431E-8853-E0AB9724CDE1}" destId="{1DEFCDF8-E4C4-4538-86EB-1492DF969E9B}" srcOrd="0" destOrd="0" presId="urn:microsoft.com/office/officeart/2005/8/layout/default"/>
    <dgm:cxn modelId="{0B42441F-D084-4517-A2C0-9D56DC525237}" type="presOf" srcId="{84E54908-8DD6-4F15-A808-2F5BC8617E82}" destId="{237CBD04-9D93-4E86-9D72-4AA629C6FB2F}" srcOrd="0" destOrd="0" presId="urn:microsoft.com/office/officeart/2005/8/layout/default"/>
    <dgm:cxn modelId="{E0090D22-453F-41CF-B4CE-E3BCC170FA82}" srcId="{9B9CC810-FA74-40A3-A31C-A9CBE88C8487}" destId="{AE2DDDB6-A9EA-48E4-9452-1BB592BF3BA8}" srcOrd="17" destOrd="0" parTransId="{A434D565-327B-45FA-9C39-25AC22E15D7E}" sibTransId="{75CC53B6-7B01-40A7-B5C2-FB2ABB0000A1}"/>
    <dgm:cxn modelId="{5D184E23-D452-4E8E-B77B-AD24A7379673}" srcId="{9B9CC810-FA74-40A3-A31C-A9CBE88C8487}" destId="{4DD397D7-8832-4D67-8273-6D2A838F4739}" srcOrd="26" destOrd="0" parTransId="{00B11409-D1E1-437C-93AC-1CE429C68261}" sibTransId="{3E9E794E-8EAC-41BF-A706-8E95E821D215}"/>
    <dgm:cxn modelId="{7EAA5524-1CF2-40B2-843A-14D895D75D0D}" type="presOf" srcId="{0865A5E5-9DE4-4FEC-83F0-E2331E40E408}" destId="{22F2C4BB-C2E9-4EA0-983A-D768F3995E0E}" srcOrd="0" destOrd="0" presId="urn:microsoft.com/office/officeart/2005/8/layout/default"/>
    <dgm:cxn modelId="{0D6A4226-6B40-4964-B1A3-923F52A31D4C}" srcId="{9B9CC810-FA74-40A3-A31C-A9CBE88C8487}" destId="{0865A5E5-9DE4-4FEC-83F0-E2331E40E408}" srcOrd="6" destOrd="0" parTransId="{0B83B947-F1A7-41F1-8FB7-9C0B7E9DA4D5}" sibTransId="{6D0204CB-6BF2-43AD-B6D9-4F6D35CB1235}"/>
    <dgm:cxn modelId="{BBFFB12A-104D-4A20-8A97-FDF5CBD2468A}" srcId="{9B9CC810-FA74-40A3-A31C-A9CBE88C8487}" destId="{C07E52DF-C598-4AF9-85BE-01F26CDF49BA}" srcOrd="5" destOrd="0" parTransId="{47CEEBB0-50C7-4393-B3CA-8A61F1D11586}" sibTransId="{7F4A9310-6275-4776-8B81-F50B580916BE}"/>
    <dgm:cxn modelId="{65BB5630-1CEB-4515-8684-7489354D1BC6}" srcId="{9B9CC810-FA74-40A3-A31C-A9CBE88C8487}" destId="{7B7BC61B-4A27-4B6A-98D6-C4E1263D45C9}" srcOrd="9" destOrd="0" parTransId="{5D2B85D6-6A54-44C4-BA72-83909868255E}" sibTransId="{C89DCC88-03CE-4FB2-8C22-BF1A2E266560}"/>
    <dgm:cxn modelId="{1FCC0B32-3772-4CB8-9E29-43929C9DF6DB}" srcId="{9B9CC810-FA74-40A3-A31C-A9CBE88C8487}" destId="{17939D4F-A915-42FD-8B18-EFEF62BD6CF5}" srcOrd="13" destOrd="0" parTransId="{1218F5FB-6834-4B3D-BCBC-3D5C1F1BC0E1}" sibTransId="{22E24BB1-568F-4A76-B112-9EA6EFD83BB0}"/>
    <dgm:cxn modelId="{36F0AC34-5A07-4816-A807-5A38ED9CD93C}" type="presOf" srcId="{989E96B1-0618-44C1-9DFB-1F05B87BD7B7}" destId="{2232CD64-A61A-42B8-BD31-FBA51A8B7CB3}" srcOrd="0" destOrd="0" presId="urn:microsoft.com/office/officeart/2005/8/layout/default"/>
    <dgm:cxn modelId="{00FFF134-E7B2-48AE-B06D-8398E50426A5}" type="presOf" srcId="{74C4B07D-A7C0-43C8-925A-E8B24FB016C8}" destId="{79506F62-10DD-4140-B97C-4D4B981FB9CA}" srcOrd="0" destOrd="0" presId="urn:microsoft.com/office/officeart/2005/8/layout/default"/>
    <dgm:cxn modelId="{5D75D835-1013-449A-9B8F-23CB5E7CE3D3}" srcId="{9B9CC810-FA74-40A3-A31C-A9CBE88C8487}" destId="{EAFC9B53-A1E4-4167-BA5C-A9EA9EA937A8}" srcOrd="22" destOrd="0" parTransId="{E77E1176-F61D-45ED-8EB7-5B24119B0FA7}" sibTransId="{56CF162E-27DA-48B6-BAEA-A201D1302C85}"/>
    <dgm:cxn modelId="{FFABA137-C590-4F50-AA0F-40A5B51F6DE4}" srcId="{9B9CC810-FA74-40A3-A31C-A9CBE88C8487}" destId="{87EED44A-FDFC-4E8A-B5A0-074E7FDDEFB1}" srcOrd="10" destOrd="0" parTransId="{F0B01D71-1AFC-4B08-BA7B-7149DBE0A343}" sibTransId="{FD64F139-EE24-4869-829B-9FF53C72C1AA}"/>
    <dgm:cxn modelId="{255AD03A-D906-44DC-B3D2-2F089D330618}" type="presOf" srcId="{3903B818-52AC-4EA4-96BA-F54410144ECE}" destId="{B7B4DA7A-59F5-48FD-AECD-3A4F962FA4C9}" srcOrd="0" destOrd="0" presId="urn:microsoft.com/office/officeart/2005/8/layout/default"/>
    <dgm:cxn modelId="{F867C73F-ACA0-43F6-8C1E-A823213CB1E3}" srcId="{9B9CC810-FA74-40A3-A31C-A9CBE88C8487}" destId="{B9101CC0-B6BD-497E-A1CF-0B31BB97E89F}" srcOrd="27" destOrd="0" parTransId="{E29D3C2B-EF09-49B7-B1C7-D0AFFB7BDFC1}" sibTransId="{12CE366D-BA9F-4503-B81B-A8FF4B25FDD6}"/>
    <dgm:cxn modelId="{48763F5B-6247-4EA7-B958-9016326D4AE7}" srcId="{9B9CC810-FA74-40A3-A31C-A9CBE88C8487}" destId="{3903B818-52AC-4EA4-96BA-F54410144ECE}" srcOrd="28" destOrd="0" parTransId="{C96B752C-973C-4A81-9490-59BB107446C2}" sibTransId="{7E39E66F-DE61-4836-A636-203EE8DA1B2D}"/>
    <dgm:cxn modelId="{5B8B3A5D-B46C-4D7E-A713-38ED282F93CE}" type="presOf" srcId="{2F2D36B5-0243-4969-9142-82543995FB0E}" destId="{F8B9435A-DDBA-45FF-A5EC-A61CC573D51E}" srcOrd="0" destOrd="0" presId="urn:microsoft.com/office/officeart/2005/8/layout/default"/>
    <dgm:cxn modelId="{9CF19A5D-2DC1-4DDE-97F5-A14002E24162}" srcId="{9B9CC810-FA74-40A3-A31C-A9CBE88C8487}" destId="{AFAE76AA-998C-4C1B-946E-1E119B845FE7}" srcOrd="7" destOrd="0" parTransId="{14EF13A1-4D21-48D6-8CF0-1C46AC37FAE9}" sibTransId="{45BCECD8-C51D-4E83-BF18-C8774B3927C7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60592B43-4DF2-48EF-ADEE-AF664F7EEBD6}" srcId="{9B9CC810-FA74-40A3-A31C-A9CBE88C8487}" destId="{0B28BCCC-598C-4AC2-9E4C-C0EA90A4DF43}" srcOrd="20" destOrd="0" parTransId="{2DF19B52-BEA3-424A-B59D-22BAE247695A}" sibTransId="{7BF17702-1DB4-4972-9BDD-42EA081F1681}"/>
    <dgm:cxn modelId="{63110446-D0DD-4637-949C-077D68BA61B7}" srcId="{9B9CC810-FA74-40A3-A31C-A9CBE88C8487}" destId="{06C3A025-9493-417D-A859-EF033A7B5BEC}" srcOrd="14" destOrd="0" parTransId="{CCA510C2-14C2-4641-9078-948D0F812972}" sibTransId="{8FA4D6E7-4E96-4E95-91AA-41CCE30AE4AD}"/>
    <dgm:cxn modelId="{429DBD48-90D3-43C4-A1E7-9B7511BBF110}" type="presOf" srcId="{DC635883-C69F-47A6-86EE-C52D82330AA1}" destId="{6A2BA999-B95A-4892-A013-6C4FD6DE5182}" srcOrd="0" destOrd="0" presId="urn:microsoft.com/office/officeart/2005/8/layout/default"/>
    <dgm:cxn modelId="{EB5F4E69-A126-4F4E-8731-8AF5B532E0E8}" type="presOf" srcId="{C5FB8D8A-1631-4506-930A-75D8CE9CCB12}" destId="{A7D95AE7-20C7-4EFE-B2FC-3318163F0B3E}" srcOrd="0" destOrd="0" presId="urn:microsoft.com/office/officeart/2005/8/layout/default"/>
    <dgm:cxn modelId="{29F49049-503B-41D9-9042-0849CB16450E}" type="presOf" srcId="{A9F8B2BB-70C9-486D-A88C-D36415EBDF95}" destId="{FC27B104-52FC-48C4-B378-D20FC3DE6D4B}" srcOrd="0" destOrd="0" presId="urn:microsoft.com/office/officeart/2005/8/layout/default"/>
    <dgm:cxn modelId="{81D7F54F-CADC-47B4-9213-FE2B78727A96}" type="presOf" srcId="{87EED44A-FDFC-4E8A-B5A0-074E7FDDEFB1}" destId="{34F63722-F43B-4154-BB0C-1D300986499A}" srcOrd="0" destOrd="0" presId="urn:microsoft.com/office/officeart/2005/8/layout/default"/>
    <dgm:cxn modelId="{BE592E73-CB5E-4B0A-912C-E481EF12565F}" srcId="{9B9CC810-FA74-40A3-A31C-A9CBE88C8487}" destId="{989E96B1-0618-44C1-9DFB-1F05B87BD7B7}" srcOrd="1" destOrd="0" parTransId="{8C806A68-8E30-42ED-8652-1AB6F92B8B44}" sibTransId="{3F839029-A3BB-4F41-8F92-452226A14A11}"/>
    <dgm:cxn modelId="{1220EA54-91EB-45B5-A7BA-061991FBA75C}" type="presOf" srcId="{6173AEC1-F22F-4AFE-80AB-6B4B57D4647C}" destId="{61F28E4F-D2A1-457D-8A2B-F28839E135C7}" srcOrd="0" destOrd="0" presId="urn:microsoft.com/office/officeart/2005/8/layout/default"/>
    <dgm:cxn modelId="{31C03075-0D64-41C0-8661-9FAFD317024C}" type="presOf" srcId="{4DD397D7-8832-4D67-8273-6D2A838F4739}" destId="{EDAB57E7-5B19-431B-BA99-E5F0B79813E0}" srcOrd="0" destOrd="0" presId="urn:microsoft.com/office/officeart/2005/8/layout/default"/>
    <dgm:cxn modelId="{B1D65C78-5834-44B3-9B4E-554636872935}" type="presOf" srcId="{B9101CC0-B6BD-497E-A1CF-0B31BB97E89F}" destId="{2C8AC731-74C0-4177-9F9A-6C2F46E9D58E}" srcOrd="0" destOrd="0" presId="urn:microsoft.com/office/officeart/2005/8/layout/default"/>
    <dgm:cxn modelId="{5A0FE678-671B-42F1-8ADE-C14F5BA4F018}" type="presOf" srcId="{F47BC8DF-AA85-4338-89C2-06A319BB02BE}" destId="{B2E27C14-ED7A-4E58-9006-37F0D0917454}" srcOrd="0" destOrd="0" presId="urn:microsoft.com/office/officeart/2005/8/layout/default"/>
    <dgm:cxn modelId="{3DC5EA5A-0514-4D17-AFB4-792ADA3615A3}" srcId="{9B9CC810-FA74-40A3-A31C-A9CBE88C8487}" destId="{C6731B16-8C92-43AA-B0CB-54BBDBB3FBE1}" srcOrd="8" destOrd="0" parTransId="{CFC5303F-A1F4-4CBC-80E3-A4FF25E9F02A}" sibTransId="{1FC6F20C-6586-4D05-8C14-8609133606B6}"/>
    <dgm:cxn modelId="{5DED5282-DC26-4914-A74C-8637602B88DD}" srcId="{9B9CC810-FA74-40A3-A31C-A9CBE88C8487}" destId="{6B75180D-438C-4D2A-843C-90D31B7AB18E}" srcOrd="4" destOrd="0" parTransId="{FE9C4E68-D8DB-460D-A77D-9AABB1E4E597}" sibTransId="{37D1B4C2-10D3-4402-AE59-36045A9A09B3}"/>
    <dgm:cxn modelId="{66E06F84-CA84-4D27-8552-D6A0130F52E5}" srcId="{9B9CC810-FA74-40A3-A31C-A9CBE88C8487}" destId="{EA6C2C96-7A4A-4910-8C7C-52C072F9CAD2}" srcOrd="3" destOrd="0" parTransId="{B7EDE44D-E072-4151-B809-CB10408905A6}" sibTransId="{61F30516-BD2F-4833-BB50-8803C130C868}"/>
    <dgm:cxn modelId="{3A94528A-CFD5-4364-8435-C2EB386783FD}" srcId="{9B9CC810-FA74-40A3-A31C-A9CBE88C8487}" destId="{84E54908-8DD6-4F15-A808-2F5BC8617E82}" srcOrd="23" destOrd="0" parTransId="{AFAE75F4-C3E7-434B-86E1-F0B7EC06DC2A}" sibTransId="{32359BE4-C865-4D4A-88DB-641F88120F36}"/>
    <dgm:cxn modelId="{67C5398F-4862-4FF5-B7BD-E1610D71264C}" type="presOf" srcId="{49182FA9-9DD6-4196-93E4-5451733F1D92}" destId="{183824E2-017F-461E-B56E-0A3C10CFAA3F}" srcOrd="0" destOrd="0" presId="urn:microsoft.com/office/officeart/2005/8/layout/default"/>
    <dgm:cxn modelId="{3CAC578F-2142-44C9-9C65-1D718D16AA0A}" type="presOf" srcId="{EA6C2C96-7A4A-4910-8C7C-52C072F9CAD2}" destId="{F28885F3-D3E0-439B-9800-16399E3CF9CB}" srcOrd="0" destOrd="0" presId="urn:microsoft.com/office/officeart/2005/8/layout/default"/>
    <dgm:cxn modelId="{62039591-D301-4D1E-9218-5CD9834E320F}" type="presOf" srcId="{0E0BEDF4-25D6-424F-9A09-C6BAE6C57F2E}" destId="{B26F43BC-1F97-44C7-B767-B6B87374F834}" srcOrd="0" destOrd="0" presId="urn:microsoft.com/office/officeart/2005/8/layout/default"/>
    <dgm:cxn modelId="{9D9CF891-71C7-4CB9-B5ED-87DE7E1008A2}" srcId="{9B9CC810-FA74-40A3-A31C-A9CBE88C8487}" destId="{F47BC8DF-AA85-4338-89C2-06A319BB02BE}" srcOrd="11" destOrd="0" parTransId="{D26B2DD6-1ADF-4083-A1DD-3D6D99982744}" sibTransId="{747528B5-599D-410F-9DD7-7CBDE5E98AEC}"/>
    <dgm:cxn modelId="{69AD6B98-CB26-4681-8E8D-F4C45F5CD9A1}" srcId="{9B9CC810-FA74-40A3-A31C-A9CBE88C8487}" destId="{2C2639FE-6B6F-431E-8853-E0AB9724CDE1}" srcOrd="15" destOrd="0" parTransId="{B956EA16-474D-4D84-BAEB-060D1A42C231}" sibTransId="{0B2FD72E-4B13-4B82-B596-3D60B900396A}"/>
    <dgm:cxn modelId="{F12CD198-D6E7-48FC-9F47-D76CCC010985}" type="presOf" srcId="{C07E52DF-C598-4AF9-85BE-01F26CDF49BA}" destId="{F7671386-CED7-4D9A-81BA-E838B1FCFFA4}" srcOrd="0" destOrd="0" presId="urn:microsoft.com/office/officeart/2005/8/layout/default"/>
    <dgm:cxn modelId="{D63E03A2-01B5-4FEE-900B-5BAA933E81E8}" type="presOf" srcId="{17939D4F-A915-42FD-8B18-EFEF62BD6CF5}" destId="{DA2BCEB8-6E64-4FCC-AA3E-BF44CB8A2B48}" srcOrd="0" destOrd="0" presId="urn:microsoft.com/office/officeart/2005/8/layout/default"/>
    <dgm:cxn modelId="{0433BFAE-282B-4A75-B1B2-98EB7DA9C0E2}" type="presOf" srcId="{9BB1A665-2BEF-47D7-A0C6-C494270EFA4B}" destId="{759255A8-E611-4811-BEA2-6B1B744C12F3}" srcOrd="0" destOrd="0" presId="urn:microsoft.com/office/officeart/2005/8/layout/default"/>
    <dgm:cxn modelId="{CAB59BB5-EE48-4AA6-929B-DDBDD97244EC}" srcId="{9B9CC810-FA74-40A3-A31C-A9CBE88C8487}" destId="{C5FB8D8A-1631-4506-930A-75D8CE9CCB12}" srcOrd="16" destOrd="0" parTransId="{08DA26E1-A1BC-4117-A25B-2647DC0B2829}" sibTransId="{EFF903C6-147F-4A62-8E81-B5AAFB6B7C3C}"/>
    <dgm:cxn modelId="{B3938EB8-C3CB-415D-B5EE-0BF98A69F453}" srcId="{9B9CC810-FA74-40A3-A31C-A9CBE88C8487}" destId="{0E0BEDF4-25D6-424F-9A09-C6BAE6C57F2E}" srcOrd="29" destOrd="0" parTransId="{3CC86411-4EEE-4E42-AC8A-75639B6BC82C}" sibTransId="{DF5A9917-10EA-455D-8E7C-86CD44050D7E}"/>
    <dgm:cxn modelId="{22DC83BD-9017-4556-8C2F-8EAC89372A0A}" type="presOf" srcId="{EAFC9B53-A1E4-4167-BA5C-A9EA9EA937A8}" destId="{8A71F6B2-CDC2-4604-99E3-BF22FFA630A5}" srcOrd="0" destOrd="0" presId="urn:microsoft.com/office/officeart/2005/8/layout/default"/>
    <dgm:cxn modelId="{9B7675BF-6F3D-43B9-9065-9B72FF32BA89}" type="presOf" srcId="{E59B996C-7A12-4E36-B231-03E572E7D1B3}" destId="{7E207D67-8DE8-476C-85E5-334E327B18F2}" srcOrd="0" destOrd="0" presId="urn:microsoft.com/office/officeart/2005/8/layout/default"/>
    <dgm:cxn modelId="{E22B45C6-70FA-4F5E-B98B-66F7B607454F}" srcId="{9B9CC810-FA74-40A3-A31C-A9CBE88C8487}" destId="{DC635883-C69F-47A6-86EE-C52D82330AA1}" srcOrd="21" destOrd="0" parTransId="{748E84D2-6F7C-47B2-80CD-ACFEC5DC9A30}" sibTransId="{CD58B300-CDA3-40B8-BD59-687C5EA73FE7}"/>
    <dgm:cxn modelId="{BA957FC9-23BC-4259-B7EF-D9011C6D01CC}" srcId="{9B9CC810-FA74-40A3-A31C-A9CBE88C8487}" destId="{6173AEC1-F22F-4AFE-80AB-6B4B57D4647C}" srcOrd="25" destOrd="0" parTransId="{B7C1FC8A-75AC-4A4E-980E-0FEBE3FFF515}" sibTransId="{13F9D139-AAD0-4557-AC0C-94A98FD28AB4}"/>
    <dgm:cxn modelId="{49AF6DCE-F55C-4332-BF79-808515310BC3}" type="presOf" srcId="{06C3A025-9493-417D-A859-EF033A7B5BEC}" destId="{9EF43478-1C7B-4695-AE25-CFF2DAEDB55F}" srcOrd="0" destOrd="0" presId="urn:microsoft.com/office/officeart/2005/8/layout/default"/>
    <dgm:cxn modelId="{5EC408E0-9D3B-4E45-AA74-95EC31566F59}" srcId="{9B9CC810-FA74-40A3-A31C-A9CBE88C8487}" destId="{74C4B07D-A7C0-43C8-925A-E8B24FB016C8}" srcOrd="24" destOrd="0" parTransId="{3FA831FE-A004-494F-AA4C-9102CC8F5E37}" sibTransId="{91AAF0AA-64C4-4B17-90D7-88432C36DEDF}"/>
    <dgm:cxn modelId="{1BE80DE0-5691-4579-81D7-1E6D08661CE9}" type="presOf" srcId="{0B28BCCC-598C-4AC2-9E4C-C0EA90A4DF43}" destId="{8BF75B0D-686A-4C03-873E-F10FFA4FC030}" srcOrd="0" destOrd="0" presId="urn:microsoft.com/office/officeart/2005/8/layout/default"/>
    <dgm:cxn modelId="{4CABEAE0-CE9B-4A36-9775-ECCC4930CF09}" type="presOf" srcId="{7B7BC61B-4A27-4B6A-98D6-C4E1263D45C9}" destId="{C4998C75-CE48-4EF9-9CE9-9414E97E12F4}" srcOrd="0" destOrd="0" presId="urn:microsoft.com/office/officeart/2005/8/layout/default"/>
    <dgm:cxn modelId="{048E08E7-80D9-42CA-A1D2-5BEE5AB859E8}" srcId="{9B9CC810-FA74-40A3-A31C-A9CBE88C8487}" destId="{2F2D36B5-0243-4969-9142-82543995FB0E}" srcOrd="0" destOrd="0" parTransId="{4F27A34D-58AE-46E1-AAFF-A7E4E1CD5A62}" sibTransId="{A5151C22-BBA1-4FD0-9EFE-62BC3D50ABE1}"/>
    <dgm:cxn modelId="{3B0926EF-1901-4192-8766-49703627805B}" type="presOf" srcId="{345FABEC-308D-49C2-A963-8FD7BE0C6B7F}" destId="{C0D75C9C-25A5-4FF2-8EDB-B2B5DF65E76D}" srcOrd="0" destOrd="0" presId="urn:microsoft.com/office/officeart/2005/8/layout/default"/>
    <dgm:cxn modelId="{6681B5F0-158F-47DF-9B3B-C6E35002B794}" srcId="{9B9CC810-FA74-40A3-A31C-A9CBE88C8487}" destId="{A9F8B2BB-70C9-486D-A88C-D36415EBDF95}" srcOrd="19" destOrd="0" parTransId="{95515930-C816-4A38-8D03-5023260718EF}" sibTransId="{8ED0B158-2EA3-4565-A68A-4ADEAAF8D777}"/>
    <dgm:cxn modelId="{199ACDF2-93A6-4C58-A20E-856372A34E03}" srcId="{9B9CC810-FA74-40A3-A31C-A9CBE88C8487}" destId="{9BB1A665-2BEF-47D7-A0C6-C494270EFA4B}" srcOrd="30" destOrd="0" parTransId="{36B92060-BAEB-4CD0-9E50-AA3FAC37B905}" sibTransId="{52495F71-6CA4-479B-A907-1A07DA076716}"/>
    <dgm:cxn modelId="{728BC0F9-6974-4744-A8EA-C9ADC08D3035}" srcId="{9B9CC810-FA74-40A3-A31C-A9CBE88C8487}" destId="{49182FA9-9DD6-4196-93E4-5451733F1D92}" srcOrd="12" destOrd="0" parTransId="{B5C9D364-7470-4F6A-92B9-9E52986BCE8D}" sibTransId="{F40537C6-87CE-401A-9D88-9D9E9D86391C}"/>
    <dgm:cxn modelId="{89883BFF-0AD8-4A6F-85DF-4FC84E33882A}" type="presOf" srcId="{C6731B16-8C92-43AA-B0CB-54BBDBB3FBE1}" destId="{9AF8A67E-E730-4D63-99CD-AB63B2C3F57B}" srcOrd="0" destOrd="0" presId="urn:microsoft.com/office/officeart/2005/8/layout/default"/>
    <dgm:cxn modelId="{224A94D1-E726-491F-A4CB-38744524FEB3}" type="presParOf" srcId="{64A2D741-FC1F-4EE7-AFDB-88BAA924E022}" destId="{F8B9435A-DDBA-45FF-A5EC-A61CC573D51E}" srcOrd="0" destOrd="0" presId="urn:microsoft.com/office/officeart/2005/8/layout/default"/>
    <dgm:cxn modelId="{8B4387D2-2E1C-4C16-8E72-5B247CDAA49C}" type="presParOf" srcId="{64A2D741-FC1F-4EE7-AFDB-88BAA924E022}" destId="{B2105AD5-04CB-429A-A847-50162433A88B}" srcOrd="1" destOrd="0" presId="urn:microsoft.com/office/officeart/2005/8/layout/default"/>
    <dgm:cxn modelId="{58B5ED85-BE35-4F27-A43F-B2FB671C9294}" type="presParOf" srcId="{64A2D741-FC1F-4EE7-AFDB-88BAA924E022}" destId="{2232CD64-A61A-42B8-BD31-FBA51A8B7CB3}" srcOrd="2" destOrd="0" presId="urn:microsoft.com/office/officeart/2005/8/layout/default"/>
    <dgm:cxn modelId="{B7685C4F-0A01-4A2D-9C67-70BC2462147E}" type="presParOf" srcId="{64A2D741-FC1F-4EE7-AFDB-88BAA924E022}" destId="{911F33A7-8A10-4C24-BB92-3DECA164011F}" srcOrd="3" destOrd="0" presId="urn:microsoft.com/office/officeart/2005/8/layout/default"/>
    <dgm:cxn modelId="{322473DD-5A77-413F-93DF-B1971D41AB8E}" type="presParOf" srcId="{64A2D741-FC1F-4EE7-AFDB-88BAA924E022}" destId="{7E207D67-8DE8-476C-85E5-334E327B18F2}" srcOrd="4" destOrd="0" presId="urn:microsoft.com/office/officeart/2005/8/layout/default"/>
    <dgm:cxn modelId="{B50C9D39-AB62-4B96-BB53-B114EAFF82D2}" type="presParOf" srcId="{64A2D741-FC1F-4EE7-AFDB-88BAA924E022}" destId="{53669B12-2D5A-4B39-B588-2FBAEB21F616}" srcOrd="5" destOrd="0" presId="urn:microsoft.com/office/officeart/2005/8/layout/default"/>
    <dgm:cxn modelId="{40635ED3-1862-4C5F-8A54-28254901F0F9}" type="presParOf" srcId="{64A2D741-FC1F-4EE7-AFDB-88BAA924E022}" destId="{F28885F3-D3E0-439B-9800-16399E3CF9CB}" srcOrd="6" destOrd="0" presId="urn:microsoft.com/office/officeart/2005/8/layout/default"/>
    <dgm:cxn modelId="{FEA4A367-1B7D-4685-9946-2C1D7E47CE51}" type="presParOf" srcId="{64A2D741-FC1F-4EE7-AFDB-88BAA924E022}" destId="{3277CED8-7C8B-4560-A102-5DB1CF753A29}" srcOrd="7" destOrd="0" presId="urn:microsoft.com/office/officeart/2005/8/layout/default"/>
    <dgm:cxn modelId="{49BAA83C-4D00-4191-A184-D4624DA40528}" type="presParOf" srcId="{64A2D741-FC1F-4EE7-AFDB-88BAA924E022}" destId="{A834F6D0-EAE6-42CD-99DA-7CCB2F456864}" srcOrd="8" destOrd="0" presId="urn:microsoft.com/office/officeart/2005/8/layout/default"/>
    <dgm:cxn modelId="{7088141A-5CD2-4004-B0D5-D190D6CB322F}" type="presParOf" srcId="{64A2D741-FC1F-4EE7-AFDB-88BAA924E022}" destId="{B1F22E02-5F8A-418A-9690-142CE72C4B0D}" srcOrd="9" destOrd="0" presId="urn:microsoft.com/office/officeart/2005/8/layout/default"/>
    <dgm:cxn modelId="{AB230DC3-B77C-490D-B614-F0001781BF4D}" type="presParOf" srcId="{64A2D741-FC1F-4EE7-AFDB-88BAA924E022}" destId="{F7671386-CED7-4D9A-81BA-E838B1FCFFA4}" srcOrd="10" destOrd="0" presId="urn:microsoft.com/office/officeart/2005/8/layout/default"/>
    <dgm:cxn modelId="{4F897830-59D6-4FFE-BF0A-EA7F04DBE6EC}" type="presParOf" srcId="{64A2D741-FC1F-4EE7-AFDB-88BAA924E022}" destId="{70CFF7A9-18E4-493B-BC5A-D4B03128F1A2}" srcOrd="11" destOrd="0" presId="urn:microsoft.com/office/officeart/2005/8/layout/default"/>
    <dgm:cxn modelId="{59301F03-1CB6-4F45-9F83-4F99BDF5C4BD}" type="presParOf" srcId="{64A2D741-FC1F-4EE7-AFDB-88BAA924E022}" destId="{22F2C4BB-C2E9-4EA0-983A-D768F3995E0E}" srcOrd="12" destOrd="0" presId="urn:microsoft.com/office/officeart/2005/8/layout/default"/>
    <dgm:cxn modelId="{5B91F77E-CF41-43A7-9485-057164CD4B1F}" type="presParOf" srcId="{64A2D741-FC1F-4EE7-AFDB-88BAA924E022}" destId="{223D6570-0E7E-4742-AB6E-0C5C00C02221}" srcOrd="13" destOrd="0" presId="urn:microsoft.com/office/officeart/2005/8/layout/default"/>
    <dgm:cxn modelId="{FA27A886-4D3C-4A02-8A08-97B320DA697B}" type="presParOf" srcId="{64A2D741-FC1F-4EE7-AFDB-88BAA924E022}" destId="{1AE2DC19-7653-453E-8526-A05881846EE4}" srcOrd="14" destOrd="0" presId="urn:microsoft.com/office/officeart/2005/8/layout/default"/>
    <dgm:cxn modelId="{C390D5B7-0585-442A-88F3-0086E7C4BD58}" type="presParOf" srcId="{64A2D741-FC1F-4EE7-AFDB-88BAA924E022}" destId="{05890263-FE85-4891-9607-B8DBE516E388}" srcOrd="15" destOrd="0" presId="urn:microsoft.com/office/officeart/2005/8/layout/default"/>
    <dgm:cxn modelId="{28077B8F-C6C1-4F9E-B26A-332C363F6D39}" type="presParOf" srcId="{64A2D741-FC1F-4EE7-AFDB-88BAA924E022}" destId="{9AF8A67E-E730-4D63-99CD-AB63B2C3F57B}" srcOrd="16" destOrd="0" presId="urn:microsoft.com/office/officeart/2005/8/layout/default"/>
    <dgm:cxn modelId="{CDBD6BE5-1EEA-46AB-840B-3D26CBFB2758}" type="presParOf" srcId="{64A2D741-FC1F-4EE7-AFDB-88BAA924E022}" destId="{53D18A56-4B30-4999-86AB-E532EDE20750}" srcOrd="17" destOrd="0" presId="urn:microsoft.com/office/officeart/2005/8/layout/default"/>
    <dgm:cxn modelId="{0F1D13E1-92EE-4124-AF5D-F94DAE2E4367}" type="presParOf" srcId="{64A2D741-FC1F-4EE7-AFDB-88BAA924E022}" destId="{C4998C75-CE48-4EF9-9CE9-9414E97E12F4}" srcOrd="18" destOrd="0" presId="urn:microsoft.com/office/officeart/2005/8/layout/default"/>
    <dgm:cxn modelId="{D642771D-1587-4DB5-9957-988A90ED2B3F}" type="presParOf" srcId="{64A2D741-FC1F-4EE7-AFDB-88BAA924E022}" destId="{2E49605D-B140-4D7B-BCE4-E247ABC8C230}" srcOrd="19" destOrd="0" presId="urn:microsoft.com/office/officeart/2005/8/layout/default"/>
    <dgm:cxn modelId="{B58E7074-DA28-4B04-8FC3-9FD0C6A20ABB}" type="presParOf" srcId="{64A2D741-FC1F-4EE7-AFDB-88BAA924E022}" destId="{34F63722-F43B-4154-BB0C-1D300986499A}" srcOrd="20" destOrd="0" presId="urn:microsoft.com/office/officeart/2005/8/layout/default"/>
    <dgm:cxn modelId="{D3466217-ADB6-4EDE-9BA1-BD7627E0E8B1}" type="presParOf" srcId="{64A2D741-FC1F-4EE7-AFDB-88BAA924E022}" destId="{630CBB1A-6216-4701-BDA4-C96015355AD4}" srcOrd="21" destOrd="0" presId="urn:microsoft.com/office/officeart/2005/8/layout/default"/>
    <dgm:cxn modelId="{574D188F-29E7-4CB0-956D-93504F88B130}" type="presParOf" srcId="{64A2D741-FC1F-4EE7-AFDB-88BAA924E022}" destId="{B2E27C14-ED7A-4E58-9006-37F0D0917454}" srcOrd="22" destOrd="0" presId="urn:microsoft.com/office/officeart/2005/8/layout/default"/>
    <dgm:cxn modelId="{3F281070-70FD-4D5D-B9A5-26137D86A288}" type="presParOf" srcId="{64A2D741-FC1F-4EE7-AFDB-88BAA924E022}" destId="{757CE078-9C1D-41F6-9704-9F841D23492C}" srcOrd="23" destOrd="0" presId="urn:microsoft.com/office/officeart/2005/8/layout/default"/>
    <dgm:cxn modelId="{7E9E73FD-24B5-4B91-A1C0-ABD69F1520DD}" type="presParOf" srcId="{64A2D741-FC1F-4EE7-AFDB-88BAA924E022}" destId="{183824E2-017F-461E-B56E-0A3C10CFAA3F}" srcOrd="24" destOrd="0" presId="urn:microsoft.com/office/officeart/2005/8/layout/default"/>
    <dgm:cxn modelId="{8EEF5F0B-D53B-459B-B646-8C92C59E54AD}" type="presParOf" srcId="{64A2D741-FC1F-4EE7-AFDB-88BAA924E022}" destId="{759E6457-4C23-4826-BCCD-55B66059AF48}" srcOrd="25" destOrd="0" presId="urn:microsoft.com/office/officeart/2005/8/layout/default"/>
    <dgm:cxn modelId="{E4D09F29-6572-41CF-AF03-C45AB1D107A3}" type="presParOf" srcId="{64A2D741-FC1F-4EE7-AFDB-88BAA924E022}" destId="{DA2BCEB8-6E64-4FCC-AA3E-BF44CB8A2B48}" srcOrd="26" destOrd="0" presId="urn:microsoft.com/office/officeart/2005/8/layout/default"/>
    <dgm:cxn modelId="{CD389857-047B-454E-A677-F48ECCEADD38}" type="presParOf" srcId="{64A2D741-FC1F-4EE7-AFDB-88BAA924E022}" destId="{40D057C7-7264-45A8-A4A1-1ED2B021341E}" srcOrd="27" destOrd="0" presId="urn:microsoft.com/office/officeart/2005/8/layout/default"/>
    <dgm:cxn modelId="{C2284554-E3FC-49F8-9755-8315BFE79503}" type="presParOf" srcId="{64A2D741-FC1F-4EE7-AFDB-88BAA924E022}" destId="{9EF43478-1C7B-4695-AE25-CFF2DAEDB55F}" srcOrd="28" destOrd="0" presId="urn:microsoft.com/office/officeart/2005/8/layout/default"/>
    <dgm:cxn modelId="{4A338857-CC88-4E95-81EC-D182B3C8C04E}" type="presParOf" srcId="{64A2D741-FC1F-4EE7-AFDB-88BAA924E022}" destId="{AC28A53A-AE0A-4D23-B898-82A28021ABF4}" srcOrd="29" destOrd="0" presId="urn:microsoft.com/office/officeart/2005/8/layout/default"/>
    <dgm:cxn modelId="{FD923098-0BE5-4335-91D2-6491D1D2046B}" type="presParOf" srcId="{64A2D741-FC1F-4EE7-AFDB-88BAA924E022}" destId="{1DEFCDF8-E4C4-4538-86EB-1492DF969E9B}" srcOrd="30" destOrd="0" presId="urn:microsoft.com/office/officeart/2005/8/layout/default"/>
    <dgm:cxn modelId="{A95E07D5-6EA7-4873-8BF9-A4FA0CDA7AA3}" type="presParOf" srcId="{64A2D741-FC1F-4EE7-AFDB-88BAA924E022}" destId="{5FE2A649-04E5-49B9-A133-C67F3F2DA906}" srcOrd="31" destOrd="0" presId="urn:microsoft.com/office/officeart/2005/8/layout/default"/>
    <dgm:cxn modelId="{6FBFA653-573D-4B1D-8B63-BB750B81ACC2}" type="presParOf" srcId="{64A2D741-FC1F-4EE7-AFDB-88BAA924E022}" destId="{A7D95AE7-20C7-4EFE-B2FC-3318163F0B3E}" srcOrd="32" destOrd="0" presId="urn:microsoft.com/office/officeart/2005/8/layout/default"/>
    <dgm:cxn modelId="{558E6F2E-3811-4CF0-9735-6103ED21230D}" type="presParOf" srcId="{64A2D741-FC1F-4EE7-AFDB-88BAA924E022}" destId="{6BBAAC0B-EA8F-4132-8869-211759C38A7D}" srcOrd="33" destOrd="0" presId="urn:microsoft.com/office/officeart/2005/8/layout/default"/>
    <dgm:cxn modelId="{5A736DDE-E6E7-48B1-8042-7072EA2BB879}" type="presParOf" srcId="{64A2D741-FC1F-4EE7-AFDB-88BAA924E022}" destId="{B83324F9-D48C-4EB6-B025-10E21C9B11EB}" srcOrd="34" destOrd="0" presId="urn:microsoft.com/office/officeart/2005/8/layout/default"/>
    <dgm:cxn modelId="{57E9F3F6-B0DE-46EC-974A-9FEC62E87613}" type="presParOf" srcId="{64A2D741-FC1F-4EE7-AFDB-88BAA924E022}" destId="{C2FF7B76-3D31-40CD-8FA9-8D762155D897}" srcOrd="35" destOrd="0" presId="urn:microsoft.com/office/officeart/2005/8/layout/default"/>
    <dgm:cxn modelId="{B0702A91-8452-4341-9C77-B5952DA291CC}" type="presParOf" srcId="{64A2D741-FC1F-4EE7-AFDB-88BAA924E022}" destId="{C0D75C9C-25A5-4FF2-8EDB-B2B5DF65E76D}" srcOrd="36" destOrd="0" presId="urn:microsoft.com/office/officeart/2005/8/layout/default"/>
    <dgm:cxn modelId="{90EBDAE6-1832-4F8F-B15F-0C4BC4F4C4B7}" type="presParOf" srcId="{64A2D741-FC1F-4EE7-AFDB-88BAA924E022}" destId="{7106A321-1501-4A9F-B510-6A07E69550EC}" srcOrd="37" destOrd="0" presId="urn:microsoft.com/office/officeart/2005/8/layout/default"/>
    <dgm:cxn modelId="{F591388A-FE60-44CC-81BF-0FF073A1EFAD}" type="presParOf" srcId="{64A2D741-FC1F-4EE7-AFDB-88BAA924E022}" destId="{FC27B104-52FC-48C4-B378-D20FC3DE6D4B}" srcOrd="38" destOrd="0" presId="urn:microsoft.com/office/officeart/2005/8/layout/default"/>
    <dgm:cxn modelId="{E58862B6-32D2-4072-A114-F44932D8412F}" type="presParOf" srcId="{64A2D741-FC1F-4EE7-AFDB-88BAA924E022}" destId="{2436AEAB-DF5A-486B-B0F8-74C293D452B7}" srcOrd="39" destOrd="0" presId="urn:microsoft.com/office/officeart/2005/8/layout/default"/>
    <dgm:cxn modelId="{BDD4A24C-1CC3-4AD5-A183-964EF0F7053B}" type="presParOf" srcId="{64A2D741-FC1F-4EE7-AFDB-88BAA924E022}" destId="{8BF75B0D-686A-4C03-873E-F10FFA4FC030}" srcOrd="40" destOrd="0" presId="urn:microsoft.com/office/officeart/2005/8/layout/default"/>
    <dgm:cxn modelId="{D14882D2-5A23-4E8E-A5B8-F5382C634BD8}" type="presParOf" srcId="{64A2D741-FC1F-4EE7-AFDB-88BAA924E022}" destId="{F534F351-F372-4704-AC96-23AA4002B1AD}" srcOrd="41" destOrd="0" presId="urn:microsoft.com/office/officeart/2005/8/layout/default"/>
    <dgm:cxn modelId="{5D3E358C-C32F-4C5B-B549-0F5C8357D55F}" type="presParOf" srcId="{64A2D741-FC1F-4EE7-AFDB-88BAA924E022}" destId="{6A2BA999-B95A-4892-A013-6C4FD6DE5182}" srcOrd="42" destOrd="0" presId="urn:microsoft.com/office/officeart/2005/8/layout/default"/>
    <dgm:cxn modelId="{DCC57071-2B1C-4056-A844-6AC94ADBA11C}" type="presParOf" srcId="{64A2D741-FC1F-4EE7-AFDB-88BAA924E022}" destId="{D4F4FA48-7A65-4BD7-85C1-330FC05BBEF6}" srcOrd="43" destOrd="0" presId="urn:microsoft.com/office/officeart/2005/8/layout/default"/>
    <dgm:cxn modelId="{1258CF0B-38A7-481A-B59C-5CA954AE52FE}" type="presParOf" srcId="{64A2D741-FC1F-4EE7-AFDB-88BAA924E022}" destId="{8A71F6B2-CDC2-4604-99E3-BF22FFA630A5}" srcOrd="44" destOrd="0" presId="urn:microsoft.com/office/officeart/2005/8/layout/default"/>
    <dgm:cxn modelId="{61AB4656-9E63-4DB1-99EA-C44F51908C76}" type="presParOf" srcId="{64A2D741-FC1F-4EE7-AFDB-88BAA924E022}" destId="{C3D10317-5553-4950-84D4-C9023DAEF157}" srcOrd="45" destOrd="0" presId="urn:microsoft.com/office/officeart/2005/8/layout/default"/>
    <dgm:cxn modelId="{1F437A28-300A-4F99-A0AA-B3F04F30948C}" type="presParOf" srcId="{64A2D741-FC1F-4EE7-AFDB-88BAA924E022}" destId="{237CBD04-9D93-4E86-9D72-4AA629C6FB2F}" srcOrd="46" destOrd="0" presId="urn:microsoft.com/office/officeart/2005/8/layout/default"/>
    <dgm:cxn modelId="{2B364F71-F20D-4630-8EC6-954B561CDBB2}" type="presParOf" srcId="{64A2D741-FC1F-4EE7-AFDB-88BAA924E022}" destId="{281BB4A1-CD8D-4A74-8892-0A67D4FD304F}" srcOrd="47" destOrd="0" presId="urn:microsoft.com/office/officeart/2005/8/layout/default"/>
    <dgm:cxn modelId="{E65F2CFD-4119-41E8-83AF-E60AF451637A}" type="presParOf" srcId="{64A2D741-FC1F-4EE7-AFDB-88BAA924E022}" destId="{79506F62-10DD-4140-B97C-4D4B981FB9CA}" srcOrd="48" destOrd="0" presId="urn:microsoft.com/office/officeart/2005/8/layout/default"/>
    <dgm:cxn modelId="{E97C7903-DB8B-465D-9D21-D563E19F6DCE}" type="presParOf" srcId="{64A2D741-FC1F-4EE7-AFDB-88BAA924E022}" destId="{256316A1-B340-40B1-99AD-AA598BEA6B47}" srcOrd="49" destOrd="0" presId="urn:microsoft.com/office/officeart/2005/8/layout/default"/>
    <dgm:cxn modelId="{FEA8038D-8CF2-42D6-8AE4-6E1E4CD72FED}" type="presParOf" srcId="{64A2D741-FC1F-4EE7-AFDB-88BAA924E022}" destId="{61F28E4F-D2A1-457D-8A2B-F28839E135C7}" srcOrd="50" destOrd="0" presId="urn:microsoft.com/office/officeart/2005/8/layout/default"/>
    <dgm:cxn modelId="{7394E5C1-80BC-4554-A807-E31CCEE6472A}" type="presParOf" srcId="{64A2D741-FC1F-4EE7-AFDB-88BAA924E022}" destId="{881F64FE-A12E-41B7-AFCB-6D3335C673BF}" srcOrd="51" destOrd="0" presId="urn:microsoft.com/office/officeart/2005/8/layout/default"/>
    <dgm:cxn modelId="{40742FAD-0060-47DF-9E5A-59B8584985F0}" type="presParOf" srcId="{64A2D741-FC1F-4EE7-AFDB-88BAA924E022}" destId="{EDAB57E7-5B19-431B-BA99-E5F0B79813E0}" srcOrd="52" destOrd="0" presId="urn:microsoft.com/office/officeart/2005/8/layout/default"/>
    <dgm:cxn modelId="{44D5EEC5-4740-44A1-9B7C-151C5AF79823}" type="presParOf" srcId="{64A2D741-FC1F-4EE7-AFDB-88BAA924E022}" destId="{C8216E6C-E52F-4C20-96D0-0F8609C0CCE8}" srcOrd="53" destOrd="0" presId="urn:microsoft.com/office/officeart/2005/8/layout/default"/>
    <dgm:cxn modelId="{0554796F-9768-4FBC-81D1-9382E5381858}" type="presParOf" srcId="{64A2D741-FC1F-4EE7-AFDB-88BAA924E022}" destId="{2C8AC731-74C0-4177-9F9A-6C2F46E9D58E}" srcOrd="54" destOrd="0" presId="urn:microsoft.com/office/officeart/2005/8/layout/default"/>
    <dgm:cxn modelId="{079816B9-4388-44AD-8589-3610429A794E}" type="presParOf" srcId="{64A2D741-FC1F-4EE7-AFDB-88BAA924E022}" destId="{ADD70ABB-C16A-40FC-BAB4-227F046F70FC}" srcOrd="55" destOrd="0" presId="urn:microsoft.com/office/officeart/2005/8/layout/default"/>
    <dgm:cxn modelId="{A55E7F03-5559-45A2-88BC-C6132C0465C8}" type="presParOf" srcId="{64A2D741-FC1F-4EE7-AFDB-88BAA924E022}" destId="{B7B4DA7A-59F5-48FD-AECD-3A4F962FA4C9}" srcOrd="56" destOrd="0" presId="urn:microsoft.com/office/officeart/2005/8/layout/default"/>
    <dgm:cxn modelId="{C5EBEF28-C04C-4B0D-9D25-D1F61EC9EC05}" type="presParOf" srcId="{64A2D741-FC1F-4EE7-AFDB-88BAA924E022}" destId="{C224B866-DE83-45D4-BFF2-6BF63FA72D5A}" srcOrd="57" destOrd="0" presId="urn:microsoft.com/office/officeart/2005/8/layout/default"/>
    <dgm:cxn modelId="{B95C56AF-55F1-4437-8CED-CABD62C3A980}" type="presParOf" srcId="{64A2D741-FC1F-4EE7-AFDB-88BAA924E022}" destId="{B26F43BC-1F97-44C7-B767-B6B87374F834}" srcOrd="58" destOrd="0" presId="urn:microsoft.com/office/officeart/2005/8/layout/default"/>
    <dgm:cxn modelId="{F12B469C-3775-44BE-A1F2-235FDB013D56}" type="presParOf" srcId="{64A2D741-FC1F-4EE7-AFDB-88BAA924E022}" destId="{76AC7875-E33A-459F-B940-1F38F9A680C6}" srcOrd="59" destOrd="0" presId="urn:microsoft.com/office/officeart/2005/8/layout/default"/>
    <dgm:cxn modelId="{B778D50A-4682-423D-BEE5-793699DB2194}" type="presParOf" srcId="{64A2D741-FC1F-4EE7-AFDB-88BAA924E022}" destId="{759255A8-E611-4811-BEA2-6B1B744C12F3}" srcOrd="6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Adjunct Faculty</a:t>
          </a:r>
        </a:p>
      </dsp:txBody>
      <dsp:txXfrm>
        <a:off x="3664" y="307305"/>
        <a:ext cx="1301364" cy="780818"/>
      </dsp:txXfrm>
    </dsp:sp>
    <dsp:sp modelId="{F3EF33D7-5FAC-4C23-BB55-6F1C1CDB6BF5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Clinical Associate</a:t>
          </a:r>
        </a:p>
      </dsp:txBody>
      <dsp:txXfrm>
        <a:off x="1435165" y="307305"/>
        <a:ext cx="1301364" cy="780818"/>
      </dsp:txXfrm>
    </dsp:sp>
    <dsp:sp modelId="{0FC92CD2-8C62-4BF3-98A9-1EF331681B61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Practice Clinician</a:t>
          </a:r>
          <a:endParaRPr lang="en-US" sz="1200" kern="1200" dirty="0"/>
        </a:p>
      </dsp:txBody>
      <dsp:txXfrm>
        <a:off x="2866666" y="307305"/>
        <a:ext cx="1301364" cy="780818"/>
      </dsp:txXfrm>
    </dsp:sp>
    <dsp:sp modelId="{86D5B60B-7093-470D-8417-E567F597E21E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Athletic Trainer</a:t>
          </a:r>
        </a:p>
      </dsp:txBody>
      <dsp:txXfrm>
        <a:off x="4298167" y="307305"/>
        <a:ext cx="1301364" cy="780818"/>
      </dsp:txXfrm>
    </dsp:sp>
    <dsp:sp modelId="{EBEEA205-378A-4B90-9822-522305C2B6B2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Coach</a:t>
          </a:r>
        </a:p>
      </dsp:txBody>
      <dsp:txXfrm>
        <a:off x="5729668" y="307305"/>
        <a:ext cx="1301364" cy="780818"/>
      </dsp:txXfrm>
    </dsp:sp>
    <dsp:sp modelId="{DACA6F23-201B-4096-B810-E39463DA7481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Manager</a:t>
          </a:r>
          <a:endParaRPr lang="en-US" sz="1200" kern="1200" dirty="0"/>
        </a:p>
      </dsp:txBody>
      <dsp:txXfrm>
        <a:off x="7161169" y="307305"/>
        <a:ext cx="1301364" cy="780818"/>
      </dsp:txXfrm>
    </dsp:sp>
    <dsp:sp modelId="{7897C59A-84A8-4B5F-B19B-AC8357025025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Strength &amp; Conditioning Coach</a:t>
          </a:r>
          <a:endParaRPr lang="en-US" sz="1200" kern="1200" dirty="0"/>
        </a:p>
      </dsp:txBody>
      <dsp:txXfrm>
        <a:off x="8592669" y="307305"/>
        <a:ext cx="1301364" cy="780818"/>
      </dsp:txXfrm>
    </dsp:sp>
    <dsp:sp modelId="{F11F70DD-AC4A-4E49-8E4E-01CA708A9E22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</a:t>
          </a:r>
          <a:endParaRPr lang="en-US" sz="1200" kern="1200" dirty="0"/>
        </a:p>
      </dsp:txBody>
      <dsp:txXfrm>
        <a:off x="10024170" y="307305"/>
        <a:ext cx="1301364" cy="780818"/>
      </dsp:txXfrm>
    </dsp:sp>
    <dsp:sp modelId="{111B9CE9-240C-4F48-A809-77DC4569F49D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 Head Strength and Conditioning Coach</a:t>
          </a:r>
        </a:p>
      </dsp:txBody>
      <dsp:txXfrm>
        <a:off x="3664" y="1218260"/>
        <a:ext cx="1301364" cy="780818"/>
      </dsp:txXfrm>
    </dsp:sp>
    <dsp:sp modelId="{D7B8B8F4-A356-4314-B8AE-D51FE942B4F3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Facilities Coordinator</a:t>
          </a:r>
        </a:p>
      </dsp:txBody>
      <dsp:txXfrm>
        <a:off x="1435165" y="1218260"/>
        <a:ext cx="1301364" cy="780818"/>
      </dsp:txXfrm>
    </dsp:sp>
    <dsp:sp modelId="{E2D15BE7-23F2-49C4-92A5-E2DD5DBEBB86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Trainer</a:t>
          </a:r>
          <a:endParaRPr lang="en-US" sz="1200" kern="1200" dirty="0"/>
        </a:p>
      </dsp:txBody>
      <dsp:txXfrm>
        <a:off x="2866666" y="1218260"/>
        <a:ext cx="1301364" cy="780818"/>
      </dsp:txXfrm>
    </dsp:sp>
    <dsp:sp modelId="{B8699134-1ECC-4AC3-9789-3EDB499B60E7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Case Manager</a:t>
          </a:r>
        </a:p>
      </dsp:txBody>
      <dsp:txXfrm>
        <a:off x="4298167" y="1218260"/>
        <a:ext cx="1301364" cy="780818"/>
      </dsp:txXfrm>
    </dsp:sp>
    <dsp:sp modelId="{BC6BF1F0-5644-416E-A619-51332957C063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CEO</a:t>
          </a:r>
        </a:p>
      </dsp:txBody>
      <dsp:txXfrm>
        <a:off x="5729668" y="1218260"/>
        <a:ext cx="1301364" cy="780818"/>
      </dsp:txXfrm>
    </dsp:sp>
    <dsp:sp modelId="{37BA2988-EF8E-4009-9D26-FBEC4D0F87A5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Chiropractic Tech</a:t>
          </a:r>
        </a:p>
      </dsp:txBody>
      <dsp:txXfrm>
        <a:off x="7161169" y="1218260"/>
        <a:ext cx="1301364" cy="780818"/>
      </dsp:txXfrm>
    </dsp:sp>
    <dsp:sp modelId="{E0E0360B-C804-46DC-82FA-C37E0BB593A0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Chiropractor</a:t>
          </a:r>
          <a:endParaRPr lang="en-US" sz="1200" kern="1200" dirty="0"/>
        </a:p>
      </dsp:txBody>
      <dsp:txXfrm>
        <a:off x="8592669" y="1218260"/>
        <a:ext cx="1301364" cy="780818"/>
      </dsp:txXfrm>
    </dsp:sp>
    <dsp:sp modelId="{BFF8B98F-777A-4A09-BFD4-3010FEA30E71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 Director</a:t>
          </a:r>
        </a:p>
      </dsp:txBody>
      <dsp:txXfrm>
        <a:off x="10024170" y="1218260"/>
        <a:ext cx="1301364" cy="780818"/>
      </dsp:txXfrm>
    </dsp:sp>
    <dsp:sp modelId="{E22DA444-893B-4D25-A340-F5E927CDE19B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Assistant</a:t>
          </a:r>
        </a:p>
      </dsp:txBody>
      <dsp:txXfrm>
        <a:off x="3664" y="2129215"/>
        <a:ext cx="1301364" cy="780818"/>
      </dsp:txXfrm>
    </dsp:sp>
    <dsp:sp modelId="{8D0045E4-A75D-4D33-A568-963C4F0517C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Leader</a:t>
          </a:r>
          <a:endParaRPr lang="en-US" sz="1200" kern="1200" dirty="0"/>
        </a:p>
      </dsp:txBody>
      <dsp:txXfrm>
        <a:off x="1435165" y="2129215"/>
        <a:ext cx="1301364" cy="780818"/>
      </dsp:txXfrm>
    </dsp:sp>
    <dsp:sp modelId="{12C28CF1-F8D9-4D14-A42A-488566FACCAC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Durable Medical Equipment Coordinator</a:t>
          </a:r>
        </a:p>
      </dsp:txBody>
      <dsp:txXfrm>
        <a:off x="2866666" y="2129215"/>
        <a:ext cx="1301364" cy="780818"/>
      </dsp:txXfrm>
    </dsp:sp>
    <dsp:sp modelId="{5BC11EF8-B66C-4EC2-928D-082D55164437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Duty Manager</a:t>
          </a:r>
        </a:p>
      </dsp:txBody>
      <dsp:txXfrm>
        <a:off x="4298167" y="2129215"/>
        <a:ext cx="1301364" cy="780818"/>
      </dsp:txXfrm>
    </dsp:sp>
    <dsp:sp modelId="{DE639AE0-886C-4BDF-A590-2A7DDD2D76D2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Entrepreneur</a:t>
          </a:r>
        </a:p>
      </dsp:txBody>
      <dsp:txXfrm>
        <a:off x="5729668" y="2129215"/>
        <a:ext cx="1301364" cy="780818"/>
      </dsp:txXfrm>
    </dsp:sp>
    <dsp:sp modelId="{D74B90AF-7C9A-4651-8BD4-1B895F4958ED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Physiologist</a:t>
          </a:r>
        </a:p>
      </dsp:txBody>
      <dsp:txXfrm>
        <a:off x="7161169" y="2129215"/>
        <a:ext cx="1301364" cy="780818"/>
      </dsp:txXfrm>
    </dsp:sp>
    <dsp:sp modelId="{A464F9AB-10A9-47DB-B6BA-34A8A4603B03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 Coordinator</a:t>
          </a:r>
        </a:p>
      </dsp:txBody>
      <dsp:txXfrm>
        <a:off x="8592669" y="2129215"/>
        <a:ext cx="1301364" cy="780818"/>
      </dsp:txXfrm>
    </dsp:sp>
    <dsp:sp modelId="{8BC4844E-8AB2-4883-9D93-08D83FBFE172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</a:t>
          </a:r>
        </a:p>
      </dsp:txBody>
      <dsp:txXfrm>
        <a:off x="10024170" y="2129215"/>
        <a:ext cx="1301364" cy="780818"/>
      </dsp:txXfrm>
    </dsp:sp>
    <dsp:sp modelId="{4C997FC4-A4CA-4866-93B9-7400E0280027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Coordinator</a:t>
          </a:r>
        </a:p>
      </dsp:txBody>
      <dsp:txXfrm>
        <a:off x="3664" y="3040170"/>
        <a:ext cx="1301364" cy="780818"/>
      </dsp:txXfrm>
    </dsp:sp>
    <dsp:sp modelId="{C51BEE93-C375-4FD0-B19E-7868C99E35EF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Manager</a:t>
          </a:r>
        </a:p>
      </dsp:txBody>
      <dsp:txXfrm>
        <a:off x="1435165" y="3040170"/>
        <a:ext cx="1301364" cy="780818"/>
      </dsp:txXfrm>
    </dsp:sp>
    <dsp:sp modelId="{BD1166EE-0D9D-4F5D-88DF-27C47A18421A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Specialist</a:t>
          </a:r>
          <a:endParaRPr lang="en-US" sz="1200" kern="1200" dirty="0"/>
        </a:p>
      </dsp:txBody>
      <dsp:txXfrm>
        <a:off x="2866666" y="3040170"/>
        <a:ext cx="1301364" cy="780818"/>
      </dsp:txXfrm>
    </dsp:sp>
    <dsp:sp modelId="{FEB606DC-EFD2-4BB9-8FAE-1D2BA0EACED9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Specialist</a:t>
          </a:r>
        </a:p>
      </dsp:txBody>
      <dsp:txXfrm>
        <a:off x="4298167" y="3040170"/>
        <a:ext cx="1301364" cy="780818"/>
      </dsp:txXfrm>
    </dsp:sp>
    <dsp:sp modelId="{5E538E13-81F2-41C5-BAEF-FE25AE96CA9B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Founder</a:t>
          </a:r>
        </a:p>
      </dsp:txBody>
      <dsp:txXfrm>
        <a:off x="5729668" y="3040170"/>
        <a:ext cx="1301364" cy="780818"/>
      </dsp:txXfrm>
    </dsp:sp>
    <dsp:sp modelId="{7467FFB1-4BA1-423C-9F5C-D9D1FE7FC98C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 Athletic Trainer</a:t>
          </a:r>
        </a:p>
      </dsp:txBody>
      <dsp:txXfrm>
        <a:off x="7161169" y="3040170"/>
        <a:ext cx="1301364" cy="780818"/>
      </dsp:txXfrm>
    </dsp:sp>
    <dsp:sp modelId="{45420889-61C5-4C2E-A9D0-1700B9288E9F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 Coach</a:t>
          </a:r>
          <a:endParaRPr lang="en-US" sz="1200" kern="1200" dirty="0"/>
        </a:p>
      </dsp:txBody>
      <dsp:txXfrm>
        <a:off x="8592669" y="3040170"/>
        <a:ext cx="1301364" cy="780818"/>
      </dsp:txXfrm>
    </dsp:sp>
    <dsp:sp modelId="{1BF06592-CFF9-4AB9-B4ED-15B5B8AA4048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Fitness Specialist</a:t>
          </a:r>
        </a:p>
      </dsp:txBody>
      <dsp:txXfrm>
        <a:off x="10024170" y="3040170"/>
        <a:ext cx="1301364" cy="780818"/>
      </dsp:txXfrm>
    </dsp:sp>
    <dsp:sp modelId="{46FA3C3B-2C49-4A68-A3FC-4D3AEC1C0E04}">
      <dsp:nvSpPr>
        <dsp:cNvPr id="0" name=""/>
        <dsp:cNvSpPr/>
      </dsp:nvSpPr>
      <dsp:spPr>
        <a:xfrm>
          <a:off x="215091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Fitness Professional</a:t>
          </a:r>
        </a:p>
      </dsp:txBody>
      <dsp:txXfrm>
        <a:off x="2150916" y="3951125"/>
        <a:ext cx="1301364" cy="780818"/>
      </dsp:txXfrm>
    </dsp:sp>
    <dsp:sp modelId="{ACAB16B4-C22A-4E52-9DAD-4B570D37A70F}">
      <dsp:nvSpPr>
        <dsp:cNvPr id="0" name=""/>
        <dsp:cNvSpPr/>
      </dsp:nvSpPr>
      <dsp:spPr>
        <a:xfrm>
          <a:off x="358241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Physical Education Professor</a:t>
          </a:r>
          <a:endParaRPr lang="en-US" sz="1200" kern="1200" dirty="0"/>
        </a:p>
      </dsp:txBody>
      <dsp:txXfrm>
        <a:off x="3582416" y="3951125"/>
        <a:ext cx="1301364" cy="780818"/>
      </dsp:txXfrm>
    </dsp:sp>
    <dsp:sp modelId="{FF104801-A506-4709-AECC-25D8229CEF65}">
      <dsp:nvSpPr>
        <dsp:cNvPr id="0" name=""/>
        <dsp:cNvSpPr/>
      </dsp:nvSpPr>
      <dsp:spPr>
        <a:xfrm>
          <a:off x="5013917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Injury Prevention Specialist</a:t>
          </a:r>
        </a:p>
      </dsp:txBody>
      <dsp:txXfrm>
        <a:off x="5013917" y="3951125"/>
        <a:ext cx="1301364" cy="780818"/>
      </dsp:txXfrm>
    </dsp:sp>
    <dsp:sp modelId="{7EB47085-7397-432F-B94B-CC17121CB7A9}">
      <dsp:nvSpPr>
        <dsp:cNvPr id="0" name=""/>
        <dsp:cNvSpPr/>
      </dsp:nvSpPr>
      <dsp:spPr>
        <a:xfrm>
          <a:off x="6445418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Instructor</a:t>
          </a:r>
        </a:p>
      </dsp:txBody>
      <dsp:txXfrm>
        <a:off x="6445418" y="3951125"/>
        <a:ext cx="1301364" cy="780818"/>
      </dsp:txXfrm>
    </dsp:sp>
    <dsp:sp modelId="{AC51C557-60A6-4B30-BFCF-77C3B6283382}">
      <dsp:nvSpPr>
        <dsp:cNvPr id="0" name=""/>
        <dsp:cNvSpPr/>
      </dsp:nvSpPr>
      <dsp:spPr>
        <a:xfrm>
          <a:off x="7876919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Lead Clinician</a:t>
          </a:r>
        </a:p>
      </dsp:txBody>
      <dsp:txXfrm>
        <a:off x="7876919" y="3951125"/>
        <a:ext cx="1301364" cy="780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9435A-DDBA-45FF-A5EC-A61CC573D51E}">
      <dsp:nvSpPr>
        <dsp:cNvPr id="0" name=""/>
        <dsp:cNvSpPr/>
      </dsp:nvSpPr>
      <dsp:spPr>
        <a:xfrm>
          <a:off x="41488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Manager</a:t>
          </a:r>
        </a:p>
      </dsp:txBody>
      <dsp:txXfrm>
        <a:off x="41488" y="4022"/>
        <a:ext cx="1479766" cy="887859"/>
      </dsp:txXfrm>
    </dsp:sp>
    <dsp:sp modelId="{2232CD64-A61A-42B8-BD31-FBA51A8B7CB3}">
      <dsp:nvSpPr>
        <dsp:cNvPr id="0" name=""/>
        <dsp:cNvSpPr/>
      </dsp:nvSpPr>
      <dsp:spPr>
        <a:xfrm>
          <a:off x="1669231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Movement Coach</a:t>
          </a:r>
        </a:p>
      </dsp:txBody>
      <dsp:txXfrm>
        <a:off x="1669231" y="4022"/>
        <a:ext cx="1479766" cy="887859"/>
      </dsp:txXfrm>
    </dsp:sp>
    <dsp:sp modelId="{7E207D67-8DE8-476C-85E5-334E327B18F2}">
      <dsp:nvSpPr>
        <dsp:cNvPr id="0" name=""/>
        <dsp:cNvSpPr/>
      </dsp:nvSpPr>
      <dsp:spPr>
        <a:xfrm>
          <a:off x="3296974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Movement Specialist</a:t>
          </a:r>
        </a:p>
      </dsp:txBody>
      <dsp:txXfrm>
        <a:off x="3296974" y="4022"/>
        <a:ext cx="1479766" cy="887859"/>
      </dsp:txXfrm>
    </dsp:sp>
    <dsp:sp modelId="{F28885F3-D3E0-439B-9800-16399E3CF9CB}">
      <dsp:nvSpPr>
        <dsp:cNvPr id="0" name=""/>
        <dsp:cNvSpPr/>
      </dsp:nvSpPr>
      <dsp:spPr>
        <a:xfrm>
          <a:off x="4924716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Neuro-rehabilitation Specialist</a:t>
          </a:r>
        </a:p>
      </dsp:txBody>
      <dsp:txXfrm>
        <a:off x="4924716" y="4022"/>
        <a:ext cx="1479766" cy="887859"/>
      </dsp:txXfrm>
    </dsp:sp>
    <dsp:sp modelId="{A834F6D0-EAE6-42CD-99DA-7CCB2F456864}">
      <dsp:nvSpPr>
        <dsp:cNvPr id="0" name=""/>
        <dsp:cNvSpPr/>
      </dsp:nvSpPr>
      <dsp:spPr>
        <a:xfrm>
          <a:off x="6552459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Operations Support Specialist</a:t>
          </a:r>
        </a:p>
      </dsp:txBody>
      <dsp:txXfrm>
        <a:off x="6552459" y="4022"/>
        <a:ext cx="1479766" cy="887859"/>
      </dsp:txXfrm>
    </dsp:sp>
    <dsp:sp modelId="{F7671386-CED7-4D9A-81BA-E838B1FCFFA4}">
      <dsp:nvSpPr>
        <dsp:cNvPr id="0" name=""/>
        <dsp:cNvSpPr/>
      </dsp:nvSpPr>
      <dsp:spPr>
        <a:xfrm>
          <a:off x="8180202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Orthopedic Technician</a:t>
          </a:r>
        </a:p>
      </dsp:txBody>
      <dsp:txXfrm>
        <a:off x="8180202" y="4022"/>
        <a:ext cx="1479766" cy="887859"/>
      </dsp:txXfrm>
    </dsp:sp>
    <dsp:sp modelId="{22F2C4BB-C2E9-4EA0-983A-D768F3995E0E}">
      <dsp:nvSpPr>
        <dsp:cNvPr id="0" name=""/>
        <dsp:cNvSpPr/>
      </dsp:nvSpPr>
      <dsp:spPr>
        <a:xfrm>
          <a:off x="9807945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Outreach Athletic Trainer</a:t>
          </a:r>
        </a:p>
      </dsp:txBody>
      <dsp:txXfrm>
        <a:off x="9807945" y="4022"/>
        <a:ext cx="1479766" cy="887859"/>
      </dsp:txXfrm>
    </dsp:sp>
    <dsp:sp modelId="{1AE2DC19-7653-453E-8526-A05881846EE4}">
      <dsp:nvSpPr>
        <dsp:cNvPr id="0" name=""/>
        <dsp:cNvSpPr/>
      </dsp:nvSpPr>
      <dsp:spPr>
        <a:xfrm>
          <a:off x="41488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Owner</a:t>
          </a:r>
        </a:p>
      </dsp:txBody>
      <dsp:txXfrm>
        <a:off x="41488" y="1039858"/>
        <a:ext cx="1479766" cy="887859"/>
      </dsp:txXfrm>
    </dsp:sp>
    <dsp:sp modelId="{9AF8A67E-E730-4D63-99CD-AB63B2C3F57B}">
      <dsp:nvSpPr>
        <dsp:cNvPr id="0" name=""/>
        <dsp:cNvSpPr/>
      </dsp:nvSpPr>
      <dsp:spPr>
        <a:xfrm>
          <a:off x="1669231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Patient Care Coordinator</a:t>
          </a:r>
          <a:endParaRPr lang="en-US" sz="1300" kern="1200" dirty="0"/>
        </a:p>
      </dsp:txBody>
      <dsp:txXfrm>
        <a:off x="1669231" y="1039858"/>
        <a:ext cx="1479766" cy="887859"/>
      </dsp:txXfrm>
    </dsp:sp>
    <dsp:sp modelId="{C4998C75-CE48-4EF9-9CE9-9414E97E12F4}">
      <dsp:nvSpPr>
        <dsp:cNvPr id="0" name=""/>
        <dsp:cNvSpPr/>
      </dsp:nvSpPr>
      <dsp:spPr>
        <a:xfrm>
          <a:off x="3296974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Patient Care Technician</a:t>
          </a:r>
        </a:p>
      </dsp:txBody>
      <dsp:txXfrm>
        <a:off x="3296974" y="1039858"/>
        <a:ext cx="1479766" cy="887859"/>
      </dsp:txXfrm>
    </dsp:sp>
    <dsp:sp modelId="{34F63722-F43B-4154-BB0C-1D300986499A}">
      <dsp:nvSpPr>
        <dsp:cNvPr id="0" name=""/>
        <dsp:cNvSpPr/>
      </dsp:nvSpPr>
      <dsp:spPr>
        <a:xfrm>
          <a:off x="4924716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Pediatric Orthopedic Surgical Athletic Trainer</a:t>
          </a:r>
        </a:p>
      </dsp:txBody>
      <dsp:txXfrm>
        <a:off x="4924716" y="1039858"/>
        <a:ext cx="1479766" cy="887859"/>
      </dsp:txXfrm>
    </dsp:sp>
    <dsp:sp modelId="{B2E27C14-ED7A-4E58-9006-37F0D0917454}">
      <dsp:nvSpPr>
        <dsp:cNvPr id="0" name=""/>
        <dsp:cNvSpPr/>
      </dsp:nvSpPr>
      <dsp:spPr>
        <a:xfrm>
          <a:off x="6552459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Performance Coach</a:t>
          </a:r>
          <a:endParaRPr lang="en-US" sz="1300" kern="1200" dirty="0"/>
        </a:p>
      </dsp:txBody>
      <dsp:txXfrm>
        <a:off x="6552459" y="1039858"/>
        <a:ext cx="1479766" cy="887859"/>
      </dsp:txXfrm>
    </dsp:sp>
    <dsp:sp modelId="{183824E2-017F-461E-B56E-0A3C10CFAA3F}">
      <dsp:nvSpPr>
        <dsp:cNvPr id="0" name=""/>
        <dsp:cNvSpPr/>
      </dsp:nvSpPr>
      <dsp:spPr>
        <a:xfrm>
          <a:off x="8180202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Personal Trainer</a:t>
          </a:r>
          <a:endParaRPr lang="en-US" sz="1300" kern="1200" dirty="0"/>
        </a:p>
      </dsp:txBody>
      <dsp:txXfrm>
        <a:off x="8180202" y="1039858"/>
        <a:ext cx="1479766" cy="887859"/>
      </dsp:txXfrm>
    </dsp:sp>
    <dsp:sp modelId="{DA2BCEB8-6E64-4FCC-AA3E-BF44CB8A2B48}">
      <dsp:nvSpPr>
        <dsp:cNvPr id="0" name=""/>
        <dsp:cNvSpPr/>
      </dsp:nvSpPr>
      <dsp:spPr>
        <a:xfrm>
          <a:off x="9807945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Physical Education Teacher</a:t>
          </a:r>
        </a:p>
      </dsp:txBody>
      <dsp:txXfrm>
        <a:off x="9807945" y="1039858"/>
        <a:ext cx="1479766" cy="887859"/>
      </dsp:txXfrm>
    </dsp:sp>
    <dsp:sp modelId="{9EF43478-1C7B-4695-AE25-CFF2DAEDB55F}">
      <dsp:nvSpPr>
        <dsp:cNvPr id="0" name=""/>
        <dsp:cNvSpPr/>
      </dsp:nvSpPr>
      <dsp:spPr>
        <a:xfrm>
          <a:off x="41488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Physical Therapy Aide</a:t>
          </a:r>
        </a:p>
      </dsp:txBody>
      <dsp:txXfrm>
        <a:off x="41488" y="2075695"/>
        <a:ext cx="1479766" cy="887859"/>
      </dsp:txXfrm>
    </dsp:sp>
    <dsp:sp modelId="{1DEFCDF8-E4C4-4538-86EB-1492DF969E9B}">
      <dsp:nvSpPr>
        <dsp:cNvPr id="0" name=""/>
        <dsp:cNvSpPr/>
      </dsp:nvSpPr>
      <dsp:spPr>
        <a:xfrm>
          <a:off x="1669231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Physical Therapy Technician</a:t>
          </a:r>
          <a:endParaRPr lang="en-US" sz="1300" kern="1200" dirty="0"/>
        </a:p>
      </dsp:txBody>
      <dsp:txXfrm>
        <a:off x="1669231" y="2075695"/>
        <a:ext cx="1479766" cy="887859"/>
      </dsp:txXfrm>
    </dsp:sp>
    <dsp:sp modelId="{A7D95AE7-20C7-4EFE-B2FC-3318163F0B3E}">
      <dsp:nvSpPr>
        <dsp:cNvPr id="0" name=""/>
        <dsp:cNvSpPr/>
      </dsp:nvSpPr>
      <dsp:spPr>
        <a:xfrm>
          <a:off x="3296974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Recreation Therapist</a:t>
          </a:r>
        </a:p>
      </dsp:txBody>
      <dsp:txXfrm>
        <a:off x="3296974" y="2075695"/>
        <a:ext cx="1479766" cy="887859"/>
      </dsp:txXfrm>
    </dsp:sp>
    <dsp:sp modelId="{B83324F9-D48C-4EB6-B025-10E21C9B11EB}">
      <dsp:nvSpPr>
        <dsp:cNvPr id="0" name=""/>
        <dsp:cNvSpPr/>
      </dsp:nvSpPr>
      <dsp:spPr>
        <a:xfrm>
          <a:off x="4924716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Recovery Specialist</a:t>
          </a:r>
          <a:endParaRPr lang="en-US" sz="1300" kern="1200" dirty="0"/>
        </a:p>
      </dsp:txBody>
      <dsp:txXfrm>
        <a:off x="4924716" y="2075695"/>
        <a:ext cx="1479766" cy="887859"/>
      </dsp:txXfrm>
    </dsp:sp>
    <dsp:sp modelId="{C0D75C9C-25A5-4FF2-8EDB-B2B5DF65E76D}">
      <dsp:nvSpPr>
        <dsp:cNvPr id="0" name=""/>
        <dsp:cNvSpPr/>
      </dsp:nvSpPr>
      <dsp:spPr>
        <a:xfrm>
          <a:off x="6552459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Rehabilitation and Exercise Specialist</a:t>
          </a:r>
        </a:p>
      </dsp:txBody>
      <dsp:txXfrm>
        <a:off x="6552459" y="2075695"/>
        <a:ext cx="1479766" cy="887859"/>
      </dsp:txXfrm>
    </dsp:sp>
    <dsp:sp modelId="{FC27B104-52FC-48C4-B378-D20FC3DE6D4B}">
      <dsp:nvSpPr>
        <dsp:cNvPr id="0" name=""/>
        <dsp:cNvSpPr/>
      </dsp:nvSpPr>
      <dsp:spPr>
        <a:xfrm>
          <a:off x="8180202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Rehabilitation Assistant</a:t>
          </a:r>
        </a:p>
      </dsp:txBody>
      <dsp:txXfrm>
        <a:off x="8180202" y="2075695"/>
        <a:ext cx="1479766" cy="887859"/>
      </dsp:txXfrm>
    </dsp:sp>
    <dsp:sp modelId="{8BF75B0D-686A-4C03-873E-F10FFA4FC030}">
      <dsp:nvSpPr>
        <dsp:cNvPr id="0" name=""/>
        <dsp:cNvSpPr/>
      </dsp:nvSpPr>
      <dsp:spPr>
        <a:xfrm>
          <a:off x="9807945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Rehabilitation Specialist</a:t>
          </a:r>
        </a:p>
      </dsp:txBody>
      <dsp:txXfrm>
        <a:off x="9807945" y="2075695"/>
        <a:ext cx="1479766" cy="887859"/>
      </dsp:txXfrm>
    </dsp:sp>
    <dsp:sp modelId="{6A2BA999-B95A-4892-A013-6C4FD6DE5182}">
      <dsp:nvSpPr>
        <dsp:cNvPr id="0" name=""/>
        <dsp:cNvSpPr/>
      </dsp:nvSpPr>
      <dsp:spPr>
        <a:xfrm>
          <a:off x="41488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Rehab Specialist</a:t>
          </a:r>
          <a:endParaRPr lang="en-US" sz="1300" kern="1200" dirty="0"/>
        </a:p>
      </dsp:txBody>
      <dsp:txXfrm>
        <a:off x="41488" y="3111531"/>
        <a:ext cx="1479766" cy="887859"/>
      </dsp:txXfrm>
    </dsp:sp>
    <dsp:sp modelId="{8A71F6B2-CDC2-4604-99E3-BF22FFA630A5}">
      <dsp:nvSpPr>
        <dsp:cNvPr id="0" name=""/>
        <dsp:cNvSpPr/>
      </dsp:nvSpPr>
      <dsp:spPr>
        <a:xfrm>
          <a:off x="1669231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Research Associate</a:t>
          </a:r>
        </a:p>
      </dsp:txBody>
      <dsp:txXfrm>
        <a:off x="1669231" y="3111531"/>
        <a:ext cx="1479766" cy="887859"/>
      </dsp:txXfrm>
    </dsp:sp>
    <dsp:sp modelId="{237CBD04-9D93-4E86-9D72-4AA629C6FB2F}">
      <dsp:nvSpPr>
        <dsp:cNvPr id="0" name=""/>
        <dsp:cNvSpPr/>
      </dsp:nvSpPr>
      <dsp:spPr>
        <a:xfrm>
          <a:off x="3296974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Return-to-Play Trainer</a:t>
          </a:r>
        </a:p>
      </dsp:txBody>
      <dsp:txXfrm>
        <a:off x="3296974" y="3111531"/>
        <a:ext cx="1479766" cy="887859"/>
      </dsp:txXfrm>
    </dsp:sp>
    <dsp:sp modelId="{79506F62-10DD-4140-B97C-4D4B981FB9CA}">
      <dsp:nvSpPr>
        <dsp:cNvPr id="0" name=""/>
        <dsp:cNvSpPr/>
      </dsp:nvSpPr>
      <dsp:spPr>
        <a:xfrm>
          <a:off x="4924716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Senior Physiotherapist</a:t>
          </a:r>
        </a:p>
      </dsp:txBody>
      <dsp:txXfrm>
        <a:off x="4924716" y="3111531"/>
        <a:ext cx="1479766" cy="887859"/>
      </dsp:txXfrm>
    </dsp:sp>
    <dsp:sp modelId="{61F28E4F-D2A1-457D-8A2B-F28839E135C7}">
      <dsp:nvSpPr>
        <dsp:cNvPr id="0" name=""/>
        <dsp:cNvSpPr/>
      </dsp:nvSpPr>
      <dsp:spPr>
        <a:xfrm>
          <a:off x="6552459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Strength and Conditioning Coach</a:t>
          </a:r>
        </a:p>
      </dsp:txBody>
      <dsp:txXfrm>
        <a:off x="6552459" y="3111531"/>
        <a:ext cx="1479766" cy="887859"/>
      </dsp:txXfrm>
    </dsp:sp>
    <dsp:sp modelId="{EDAB57E7-5B19-431B-BA99-E5F0B79813E0}">
      <dsp:nvSpPr>
        <dsp:cNvPr id="0" name=""/>
        <dsp:cNvSpPr/>
      </dsp:nvSpPr>
      <dsp:spPr>
        <a:xfrm>
          <a:off x="8180202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 Physical Ed. Teacher</a:t>
          </a:r>
        </a:p>
      </dsp:txBody>
      <dsp:txXfrm>
        <a:off x="8180202" y="3111531"/>
        <a:ext cx="1479766" cy="887859"/>
      </dsp:txXfrm>
    </dsp:sp>
    <dsp:sp modelId="{2C8AC731-74C0-4177-9F9A-6C2F46E9D58E}">
      <dsp:nvSpPr>
        <dsp:cNvPr id="0" name=""/>
        <dsp:cNvSpPr/>
      </dsp:nvSpPr>
      <dsp:spPr>
        <a:xfrm>
          <a:off x="9807945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Technician</a:t>
          </a:r>
        </a:p>
      </dsp:txBody>
      <dsp:txXfrm>
        <a:off x="9807945" y="3111531"/>
        <a:ext cx="1479766" cy="887859"/>
      </dsp:txXfrm>
    </dsp:sp>
    <dsp:sp modelId="{B7B4DA7A-59F5-48FD-AECD-3A4F962FA4C9}">
      <dsp:nvSpPr>
        <dsp:cNvPr id="0" name=""/>
        <dsp:cNvSpPr/>
      </dsp:nvSpPr>
      <dsp:spPr>
        <a:xfrm>
          <a:off x="3296974" y="4147367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Therapy Tech</a:t>
          </a:r>
        </a:p>
      </dsp:txBody>
      <dsp:txXfrm>
        <a:off x="3296974" y="4147367"/>
        <a:ext cx="1479766" cy="887859"/>
      </dsp:txXfrm>
    </dsp:sp>
    <dsp:sp modelId="{B26F43BC-1F97-44C7-B767-B6B87374F834}">
      <dsp:nvSpPr>
        <dsp:cNvPr id="0" name=""/>
        <dsp:cNvSpPr/>
      </dsp:nvSpPr>
      <dsp:spPr>
        <a:xfrm>
          <a:off x="4924716" y="4147367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Trainer</a:t>
          </a:r>
        </a:p>
      </dsp:txBody>
      <dsp:txXfrm>
        <a:off x="4924716" y="4147367"/>
        <a:ext cx="1479766" cy="887859"/>
      </dsp:txXfrm>
    </dsp:sp>
    <dsp:sp modelId="{759255A8-E611-4811-BEA2-6B1B744C12F3}">
      <dsp:nvSpPr>
        <dsp:cNvPr id="0" name=""/>
        <dsp:cNvSpPr/>
      </dsp:nvSpPr>
      <dsp:spPr>
        <a:xfrm>
          <a:off x="6552459" y="4147367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orbel"/>
            </a:rPr>
            <a:t>Unit Director</a:t>
          </a:r>
          <a:endParaRPr lang="en-US" sz="1300" kern="1200" dirty="0"/>
        </a:p>
      </dsp:txBody>
      <dsp:txXfrm>
        <a:off x="6552459" y="4147367"/>
        <a:ext cx="1479766" cy="88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6/9/2026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095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066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2162-9DE3-5683-B2A5-0D464D63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75B1C-1567-D007-60BE-BF1836670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03E1C-E5BD-437D-FE60-9EF0596BE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432CB-7E65-10B3-0331-81AA34F4F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927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90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A2CF9-4543-652B-EBB3-5751E5E50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354A1-DF43-A7F2-A53C-83846232E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4DAED-7387-1E5A-29B6-E609A10FE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9FA67-9EC1-58F3-1795-8682C740A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338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518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008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329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2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12854"/>
              </p:ext>
            </p:extLst>
          </p:nvPr>
        </p:nvGraphicFramePr>
        <p:xfrm>
          <a:off x="804702" y="649335"/>
          <a:ext cx="10802477" cy="4684888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40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3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sz="130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40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(FA 24/SP 25/SU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16998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71660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22 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22/SP</a:t>
                      </a:r>
                      <a:endParaRPr lang="en-ZA" sz="1200" dirty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23/SU 23</a:t>
                      </a: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  <a:endParaRPr lang="en-ZA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05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21 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21/SP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22/SU 22)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1848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20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(FA20/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SP21/SU21)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857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1919457" y="5190459"/>
            <a:ext cx="1362012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82DD2902-989B-9072-5965-8F84CE2C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Spectrum Health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Center of Chicago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SSM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Community College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Marks Medical Center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Mary's Academy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StretchLab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Irvine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Summit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Swedish Medical Center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Saratoga Health and Wellness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Sauna Hut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Select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Simple Truth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Sky Fitness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South Lake Wellness and Injury Center, PL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0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76615" y="959265"/>
            <a:ext cx="4084395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Veteran's Health Administration (VHA)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Virginia Military Institute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Voodoo Chiropractic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Wake County Public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Washington University of Medicine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Westwood Baptist Academy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Widom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William Fremd High School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Wills Chiropractic Clinic PC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Xperience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Fitness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Zebra Workouts</a:t>
            </a: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6864664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Terrebonne General Medical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FARM - Functional Athletic Rehabilitation &amp; Movement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Joint 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Sports Pod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Neurologic Wellness Institute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Upper Cervical Spine Center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Wellness Way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Motion Performance, Wellness, and 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Trainology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Tross Spine and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Tucson Unified School District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UNC Wellness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University of Kentucky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University of Tennessee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Army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Tennis Association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US Department of Veterans Affairs (VA)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Utah Valley University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9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Sample Job Titles of  </a:t>
            </a:r>
            <a:r>
              <a:rPr lang="en-US" sz="3000">
                <a:solidFill>
                  <a:schemeClr val="bg1"/>
                </a:solidFill>
              </a:rPr>
              <a:t>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97218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  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586591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52ADB-65C6-98CD-2742-5EC104BF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3BD5-9D2F-4160-3BAC-A9C23558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2359-F01A-31AF-2A2E-20E7C80F9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9B0C9F-93C6-A638-842E-BC050447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6658"/>
              </p:ext>
            </p:extLst>
          </p:nvPr>
        </p:nvGraphicFramePr>
        <p:xfrm>
          <a:off x="804702" y="514864"/>
          <a:ext cx="10802477" cy="2405626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19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19/SP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20/SU20)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3734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18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(SU 19)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86C7E9-3872-1954-630A-8B10752756AB}"/>
              </a:ext>
            </a:extLst>
          </p:cNvPr>
          <p:cNvSpPr txBox="1"/>
          <p:nvPr/>
        </p:nvSpPr>
        <p:spPr>
          <a:xfrm>
            <a:off x="1908251" y="2915665"/>
            <a:ext cx="1283571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6662E01B-5A83-EA5A-AFC4-5F100A29C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Absolute Wellness, PLLC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Mobility Chiropractor and Rehabilitation Group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Airrosti Rehab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Albert Einstein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Amal Rehab 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Amazon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AmeriWell</a:t>
            </a:r>
            <a:endParaRPr lang="en-US" dirty="0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AQE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Athletic Outcomes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Aquila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ATI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Aylo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Back In Motion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Balanced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Body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Barnes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Baseball Performance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Belgravia Leisure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Benton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Bethany College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Bledsoe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Body In Balance Chiropractic and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Bolivar-Richburg Central School District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Boston Public Schools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Boston Rhythmic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Boys &amp; Girls Clubs of Central Alabama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Brigham Young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Cannon Chiropractic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Cawley Physical Therapy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Cerner Corporation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Chicago Chiropractic &amp; Sports Injury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Children's Hospital Colorado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Concepts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Chiropractic, Massage, and Nutrition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 Centers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Sports Specialists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Claddagh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Chiropractic Wellness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Colorado Springs School District 11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Complete Chiropractic Sports and Wellness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Comprehensive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Confluence Fitness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Coon Rapids-Bayard Community School District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Core Chiropractic and Physical Therapy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Cornerstone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Crunch Fitness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32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28550-34A5-74CD-1705-C547CF28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5C1C-AA78-A718-87B6-21DF5C5E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9B39D-A6AE-FB00-D1AD-D390DD39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DB666-45DE-643B-33CD-E2A5DE55F983}"/>
              </a:ext>
            </a:extLst>
          </p:cNvPr>
          <p:cNvSpPr txBox="1"/>
          <p:nvPr/>
        </p:nvSpPr>
        <p:spPr>
          <a:xfrm>
            <a:off x="634858" y="959265"/>
            <a:ext cx="562898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Dade Christian School Athletics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Dae to Day Training and Nutrition LLC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Danville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Public Schools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Dicks Sporting Goods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Dosher Memorial Hospital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Randy Jo Willis, D.C.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Dynamic Sports Medicine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33ECA-B9CE-B69F-E4E2-7C98CB4899C7}"/>
              </a:ext>
            </a:extLst>
          </p:cNvPr>
          <p:cNvSpPr txBox="1"/>
          <p:nvPr/>
        </p:nvSpPr>
        <p:spPr>
          <a:xfrm>
            <a:off x="6257181" y="959265"/>
            <a:ext cx="5464232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ECC Healthcare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Elite Sports and Spine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Emory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EXOS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Fontbonne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Fox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Future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73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Graceland University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Greens Farms Academy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Greely High School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Haksha Healthcare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HCA Healthcare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HealthSource America's Chiropractor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Hibbett Sports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HIIT House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Illinois Back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Innovative Fitness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Inspire Physical &amp; Hand Therapy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Spine and Sports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Island Health &amp; Fitness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JAG Physical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Jeffrey Oguin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Kalkstein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Kayal Orthopedic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KC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Keough Chiropractic 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Krisiak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9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031804" y="959265"/>
            <a:ext cx="684406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Mamba Sports Academy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Manchester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Massart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Metro Physical &amp; Aquatic Therapy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Mid-South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MMAC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Molloy College Athletic Department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Mountain Vista High School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Mt. Pleasant Elementary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MWR Morale Welfare and Recreation USA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4228558" cy="69557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Lake Nona Performance Club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Levelland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Lifetime Activities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LINT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Loehr Health Center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Logan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Mamba Sports Academy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Manchester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Massart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Memphis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Metro Physical &amp; Aquatic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Mid-South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MMAC Health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Molloy College Athletic Department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Mountain Vista High School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 Health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MWR Morale Welfare and Recreation USA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28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530716" y="903236"/>
            <a:ext cx="447962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Olympia Physical Therapy 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Industrial Rehabilitation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100%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Optimum Physio Therapies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Ontario Ministry of Health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PCF Sparkle 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Pinnacle Home Care Inc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260823" y="903236"/>
            <a:ext cx="6604203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Natural Potential Chiropractic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NEOH Functional Rehab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New York Presbyterian Columbia University Irving Medical Center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Next Level Family Chiropractic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NorthShore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Health Centers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Norton Performance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Northwestern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Novo Chiropractic Sports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and Wellness Center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7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QLI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Quality Academy Prep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Raw Athletic Club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Randolph County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Reinhardt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Reyes Holdings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Riot Dance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Rohlfs Chiropractic 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Roundup Fellowship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RPI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Pacheco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Paraquad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Peak Physical Therapy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Philadelphia 76ers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Physical Dimensions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Pinecrest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Pivot Physical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Post Acute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Health Physio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PT Link Physical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4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FD9136-6B51-49E7-ACBF-60365098E33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CB7D79-A330-4BC9-A964-3F617D32A6D4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bc88b50b-d8b3-4391-9ec4-aaa192d918eb"/>
    <ds:schemaRef ds:uri="http://purl.org/dc/elements/1.1/"/>
    <ds:schemaRef ds:uri="027e82f4-52a3-4161-a28c-b5ad4a441129"/>
    <ds:schemaRef ds:uri="http://schemas.microsoft.com/office/2006/metadata/properties"/>
    <ds:schemaRef ds:uri="http://schemas.microsoft.com/office/2006/documentManagement/types"/>
    <ds:schemaRef ds:uri="411b2d64-37ec-4545-bed6-3dbaa666c95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1013</Words>
  <Application>Microsoft Office PowerPoint</Application>
  <PresentationFormat>Widescreen</PresentationFormat>
  <Paragraphs>383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MS-SSR Graduate Outcomes</vt:lpstr>
      <vt:lpstr>MS-SSR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 MS-SSR Graduates</vt:lpstr>
      <vt:lpstr>Sample Job Titles of  MS-SSR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lastModifiedBy>Natalie.Colvin</cp:lastModifiedBy>
  <cp:revision>812</cp:revision>
  <dcterms:created xsi:type="dcterms:W3CDTF">2023-05-10T16:55:45Z</dcterms:created>
  <dcterms:modified xsi:type="dcterms:W3CDTF">2026-06-09T22:40:28Z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