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A2E10-B8C6-82EA-E72F-C706D21B7E1D}" v="41" dt="2026-06-09T22:36:01.839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8E4A2E10-B8C6-82EA-E72F-C706D21B7E1D}"/>
    <pc:docChg chg="modSld">
      <pc:chgData name="Jennifer Elorreaga" userId="S::jennifer.elorreaga@logan.edu::e1aa907a-6c11-435a-a88c-cc89013b43d8" providerId="AD" clId="Web-{8E4A2E10-B8C6-82EA-E72F-C706D21B7E1D}" dt="2026-06-09T22:36:29.777" v="43" actId="20577"/>
      <pc:docMkLst>
        <pc:docMk/>
      </pc:docMkLst>
      <pc:sldChg chg="modSp">
        <pc:chgData name="Jennifer Elorreaga" userId="S::jennifer.elorreaga@logan.edu::e1aa907a-6c11-435a-a88c-cc89013b43d8" providerId="AD" clId="Web-{8E4A2E10-B8C6-82EA-E72F-C706D21B7E1D}" dt="2026-06-09T22:35:37.947" v="35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8E4A2E10-B8C6-82EA-E72F-C706D21B7E1D}" dt="2026-06-09T22:35:37.947" v="35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8E4A2E10-B8C6-82EA-E72F-C706D21B7E1D}" dt="2026-06-09T22:36:00.276" v="38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8E4A2E10-B8C6-82EA-E72F-C706D21B7E1D}" dt="2026-06-09T22:36:00.276" v="38" actId="20577"/>
          <ac:spMkLst>
            <pc:docMk/>
            <pc:sldMk cId="342131329" sldId="275"/>
            <ac:spMk id="5" creationId="{CA5B6224-4E40-A03C-4BF2-BF4BD7D081C3}"/>
          </ac:spMkLst>
        </pc:spChg>
      </pc:sldChg>
      <pc:sldChg chg="modSp">
        <pc:chgData name="Jennifer Elorreaga" userId="S::jennifer.elorreaga@logan.edu::e1aa907a-6c11-435a-a88c-cc89013b43d8" providerId="AD" clId="Web-{8E4A2E10-B8C6-82EA-E72F-C706D21B7E1D}" dt="2026-06-09T22:36:29.777" v="43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8E4A2E10-B8C6-82EA-E72F-C706D21B7E1D}" dt="2026-06-09T22:36:29.777" v="43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84A1B0-B630-4A02-98D1-F19AE44DED36}">
      <dgm:prSet phldr="0"/>
      <dgm:spPr/>
      <dgm:t>
        <a:bodyPr/>
        <a:lstStyle/>
        <a:p>
          <a:pPr rtl="0"/>
          <a:r>
            <a:rPr lang="en-US" sz="1100" dirty="0"/>
            <a:t>Adaptive Physical Education Instructor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E8AE9406-C53F-4709-9A9B-0DCDC78CC751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Head Strength and Conditioning Coach</a:t>
          </a:r>
        </a:p>
      </dgm:t>
    </dgm:pt>
    <dgm:pt modelId="{EA90691F-DB72-4FE5-95E3-99ECC32F5241}" type="parTrans" cxnId="{2DA22D78-EE5A-4094-86B4-2C832025F77B}">
      <dgm:prSet/>
      <dgm:spPr/>
    </dgm:pt>
    <dgm:pt modelId="{D873CDA9-1C67-4DD7-B487-BAF9D16CDA7B}" type="sibTrans" cxnId="{2DA22D78-EE5A-4094-86B4-2C832025F77B}">
      <dgm:prSet/>
      <dgm:spPr/>
    </dgm:pt>
    <dgm:pt modelId="{E82AD7F8-872E-413D-AA0E-0977B4087728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Strength and Conditioning Coach</a:t>
          </a:r>
        </a:p>
      </dgm:t>
    </dgm:pt>
    <dgm:pt modelId="{144F39E7-7BE3-49B3-909F-D226BEFF6A4E}" type="parTrans" cxnId="{F64DD3E4-2D83-4150-BE8F-679F471AF7C8}">
      <dgm:prSet/>
      <dgm:spPr/>
    </dgm:pt>
    <dgm:pt modelId="{65F2A8B9-1A72-4768-9226-413756F636E9}" type="sibTrans" cxnId="{F64DD3E4-2D83-4150-BE8F-679F471AF7C8}">
      <dgm:prSet/>
      <dgm:spPr/>
    </dgm:pt>
    <dgm:pt modelId="{5D47E718-B381-4219-A220-E76C3901CE0C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Head Sports Performance Coach</a:t>
          </a:r>
        </a:p>
      </dgm:t>
    </dgm:pt>
    <dgm:pt modelId="{E99CB31F-D653-4409-A700-9FC1358B6DC9}" type="parTrans" cxnId="{B1C1653F-1789-4FD9-A5E7-27408BBC0C82}">
      <dgm:prSet/>
      <dgm:spPr/>
    </dgm:pt>
    <dgm:pt modelId="{C692B3E8-6001-4AB6-80A2-AB96D5E6A941}" type="sibTrans" cxnId="{B1C1653F-1789-4FD9-A5E7-27408BBC0C82}">
      <dgm:prSet/>
      <dgm:spPr/>
    </dgm:pt>
    <dgm:pt modelId="{EC021748-4B4A-4254-A404-C47BBC38505B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Speed and Fitness Performance Coach</a:t>
          </a:r>
        </a:p>
      </dgm:t>
    </dgm:pt>
    <dgm:pt modelId="{C731D0F3-9E24-452E-9651-7E263D4D3BDF}" type="parTrans" cxnId="{3671B072-B88C-4B4B-8336-4A2C93167A2F}">
      <dgm:prSet/>
      <dgm:spPr/>
    </dgm:pt>
    <dgm:pt modelId="{100CE3F0-16D4-483B-AB0D-8BE2AC2CD4E0}" type="sibTrans" cxnId="{3671B072-B88C-4B4B-8336-4A2C93167A2F}">
      <dgm:prSet/>
      <dgm:spPr/>
    </dgm:pt>
    <dgm:pt modelId="{5AFFDE10-F4C6-4016-9B48-ADF2D98F844B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Coach</a:t>
          </a:r>
        </a:p>
      </dgm:t>
    </dgm:pt>
    <dgm:pt modelId="{7D21868D-5449-4E59-AEF0-5D9D40F024CE}" type="parTrans" cxnId="{2C0474FC-E578-4FE0-8D61-673128681D29}">
      <dgm:prSet/>
      <dgm:spPr/>
    </dgm:pt>
    <dgm:pt modelId="{AC48147E-3F2E-4BAA-AAAA-9D15A65488C5}" type="sibTrans" cxnId="{2C0474FC-E578-4FE0-8D61-673128681D29}">
      <dgm:prSet/>
      <dgm:spPr/>
    </dgm:pt>
    <dgm:pt modelId="{6AA241A2-6B55-423B-9F45-10EDB2FC50D9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Owner</a:t>
          </a:r>
        </a:p>
      </dgm:t>
    </dgm:pt>
    <dgm:pt modelId="{5ABEA238-092E-4363-A906-34DA4256E7E7}" type="parTrans" cxnId="{C671AD83-D0CB-45CA-9379-09D05B8D40EE}">
      <dgm:prSet/>
      <dgm:spPr/>
    </dgm:pt>
    <dgm:pt modelId="{842E8D46-9A69-42B3-892F-48DFA9EAC05E}" type="sibTrans" cxnId="{C671AD83-D0CB-45CA-9379-09D05B8D40EE}">
      <dgm:prSet/>
      <dgm:spPr/>
    </dgm:pt>
    <dgm:pt modelId="{9A4FF9B1-8819-4E9D-8288-0718C6D69EBD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Physical Therapy Technician</a:t>
          </a:r>
        </a:p>
      </dgm:t>
    </dgm:pt>
    <dgm:pt modelId="{02BCB159-B3A2-4B36-9519-D80A7D70D61E}" type="parTrans" cxnId="{32F00E60-6180-426D-956D-B7B9FECB28B0}">
      <dgm:prSet/>
      <dgm:spPr/>
    </dgm:pt>
    <dgm:pt modelId="{18914ED7-D0B0-438C-A1DE-BD6E7E8C5EB0}" type="sibTrans" cxnId="{32F00E60-6180-426D-956D-B7B9FECB28B0}">
      <dgm:prSet/>
      <dgm:spPr/>
    </dgm:pt>
    <dgm:pt modelId="{30F5B9FD-3A70-44C1-9DDE-97BC0EA9551C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Teacher</a:t>
          </a:r>
        </a:p>
      </dgm:t>
    </dgm:pt>
    <dgm:pt modelId="{575E5004-76A5-482C-8985-2D907F2E757E}" type="parTrans" cxnId="{E505C1B0-F353-4AC6-B578-F6A5F59396C6}">
      <dgm:prSet/>
      <dgm:spPr/>
    </dgm:pt>
    <dgm:pt modelId="{A117CE5C-0D4F-4909-99E3-02E37FBEF22C}" type="sibTrans" cxnId="{E505C1B0-F353-4AC6-B578-F6A5F59396C6}">
      <dgm:prSet/>
      <dgm:spPr/>
    </dgm:pt>
    <dgm:pt modelId="{9EBEE0DE-1679-43E5-B11A-C7C8F1246438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Technician</a:t>
          </a:r>
        </a:p>
      </dgm:t>
    </dgm:pt>
    <dgm:pt modelId="{5BD13AAC-90E0-44E0-AA3E-B60947E329DB}" type="parTrans" cxnId="{F98EA1D9-601F-435B-A663-D5F1329AF2EE}">
      <dgm:prSet/>
      <dgm:spPr/>
    </dgm:pt>
    <dgm:pt modelId="{79BC0D24-E67B-449F-AEAC-5785451C40D4}" type="sibTrans" cxnId="{F98EA1D9-601F-435B-A663-D5F1329AF2EE}">
      <dgm:prSet/>
      <dgm:spPr/>
    </dgm:pt>
    <dgm:pt modelId="{D9A36ABC-1194-4E43-B186-2C35FA648189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Director of Sports Performance</a:t>
          </a:r>
        </a:p>
      </dgm:t>
    </dgm:pt>
    <dgm:pt modelId="{2008B76D-B90A-4A42-BB40-C4A079D16C2C}" type="parTrans" cxnId="{4811D990-3A4E-4EA9-A6D6-64D9B1D56B42}">
      <dgm:prSet/>
      <dgm:spPr/>
    </dgm:pt>
    <dgm:pt modelId="{81959299-A7F8-4173-AE31-0725C3A2EA3D}" type="sibTrans" cxnId="{4811D990-3A4E-4EA9-A6D6-64D9B1D56B42}">
      <dgm:prSet/>
      <dgm:spPr/>
    </dgm:pt>
    <dgm:pt modelId="{444BCF98-516A-4AB8-BDE5-1FADAEC7D9F8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Assistant Coach</a:t>
          </a:r>
          <a:endParaRPr lang="en-US" dirty="0"/>
        </a:p>
      </dgm:t>
    </dgm:pt>
    <dgm:pt modelId="{22891C65-2652-41F7-9E75-852B7AE94D39}" type="parTrans" cxnId="{391CB050-F791-41F6-AB20-7348FFE69F08}">
      <dgm:prSet/>
      <dgm:spPr/>
    </dgm:pt>
    <dgm:pt modelId="{F3FB7EED-C894-4626-A4D1-B7F418D9E9C2}" type="sibTrans" cxnId="{391CB050-F791-41F6-AB20-7348FFE69F08}">
      <dgm:prSet/>
      <dgm:spPr/>
    </dgm:pt>
    <dgm:pt modelId="{C728EF17-1CC7-41CC-92A5-8F7AB33A508D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Trainer</a:t>
          </a:r>
        </a:p>
      </dgm:t>
    </dgm:pt>
    <dgm:pt modelId="{BFA5175F-2EC3-40BB-90F2-6BCF81ABAC15}" type="parTrans" cxnId="{505D6933-8FCA-47E0-AD02-9AC5A1CB06AF}">
      <dgm:prSet/>
      <dgm:spPr/>
    </dgm:pt>
    <dgm:pt modelId="{2FC750CA-9D77-4619-8F92-51E57B65B3F8}" type="sibTrans" cxnId="{505D6933-8FCA-47E0-AD02-9AC5A1CB06AF}">
      <dgm:prSet/>
      <dgm:spPr/>
    </dgm:pt>
    <dgm:pt modelId="{6885226E-1F46-46BD-9A87-8D045E5078D6}">
      <dgm:prSet phldr="0"/>
      <dgm:spPr/>
      <dgm:t>
        <a:bodyPr/>
        <a:lstStyle/>
        <a:p>
          <a:pPr rtl="0"/>
          <a:r>
            <a:rPr lang="en-US" sz="1100" dirty="0"/>
            <a:t>Assistant Football Strength &amp; Conditioning Coach</a:t>
          </a:r>
          <a:endParaRPr lang="en-US" dirty="0">
            <a:latin typeface="Corbel" panose="020B0503020204020204"/>
          </a:endParaRPr>
        </a:p>
      </dgm:t>
    </dgm:pt>
    <dgm:pt modelId="{FDF55C03-6DF0-4521-BF80-4BD441812EC8}" type="parTrans" cxnId="{20EEF7DF-D57A-4E87-B2F3-E80D72314190}">
      <dgm:prSet/>
      <dgm:spPr/>
    </dgm:pt>
    <dgm:pt modelId="{E4B24AC7-F38C-4BA4-926E-B153D66956C4}" type="sibTrans" cxnId="{20EEF7DF-D57A-4E87-B2F3-E80D72314190}">
      <dgm:prSet/>
      <dgm:spPr/>
    </dgm:pt>
    <dgm:pt modelId="{13FAA7C1-B6B7-4C02-B664-C32963D040D9}">
      <dgm:prSet phldr="0"/>
      <dgm:spPr/>
      <dgm:t>
        <a:bodyPr/>
        <a:lstStyle/>
        <a:p>
          <a:pPr rtl="0"/>
          <a:r>
            <a:rPr lang="en-US" sz="1100" dirty="0"/>
            <a:t>Sports Performance Coach</a:t>
          </a:r>
          <a:endParaRPr lang="en-US" dirty="0"/>
        </a:p>
      </dgm:t>
    </dgm:pt>
    <dgm:pt modelId="{1983117F-9463-4D30-8737-F47ACA084426}" type="parTrans" cxnId="{6EBC3519-64AD-49CA-8AB2-6C212977E00F}">
      <dgm:prSet/>
      <dgm:spPr/>
    </dgm:pt>
    <dgm:pt modelId="{1BFE05B3-7999-49CA-8784-8EAB89755BCB}" type="sibTrans" cxnId="{6EBC3519-64AD-49CA-8AB2-6C212977E00F}">
      <dgm:prSet/>
      <dgm:spPr/>
    </dgm:pt>
    <dgm:pt modelId="{540CD94A-6C68-4ACE-A9B2-3B7B82B8BD36}">
      <dgm:prSet phldr="0"/>
      <dgm:spPr/>
      <dgm:t>
        <a:bodyPr/>
        <a:lstStyle/>
        <a:p>
          <a:pPr rtl="0"/>
          <a:r>
            <a:rPr lang="en-US" sz="1100" dirty="0"/>
            <a:t>Assistant Strength and Conditioning Coach</a:t>
          </a:r>
          <a:endParaRPr lang="en-US" sz="1100" dirty="0">
            <a:latin typeface="Corbel" panose="020B0503020204020204"/>
          </a:endParaRPr>
        </a:p>
      </dgm:t>
    </dgm:pt>
    <dgm:pt modelId="{0AA402E5-D1C9-4BE6-84DD-0FE742553BEA}" type="parTrans" cxnId="{EDA77680-E8B1-4236-B880-CA582D42D9CD}">
      <dgm:prSet/>
      <dgm:spPr/>
    </dgm:pt>
    <dgm:pt modelId="{70D0EECC-946A-438F-82C5-F40C712312D8}" type="sibTrans" cxnId="{EDA77680-E8B1-4236-B880-CA582D42D9CD}">
      <dgm:prSet/>
      <dgm:spPr/>
    </dgm:pt>
    <dgm:pt modelId="{B880E6EE-F6A8-4BA9-89B3-D43D7552141A}">
      <dgm:prSet phldr="0"/>
      <dgm:spPr/>
      <dgm:t>
        <a:bodyPr/>
        <a:lstStyle/>
        <a:p>
          <a:pPr rtl="0"/>
          <a:r>
            <a:rPr lang="en-US" sz="1100" dirty="0"/>
            <a:t>Exercise Physiologist</a:t>
          </a:r>
          <a:endParaRPr lang="en-US" dirty="0"/>
        </a:p>
      </dgm:t>
    </dgm:pt>
    <dgm:pt modelId="{52ADDC23-615E-4167-BE41-623AFFF20444}" type="parTrans" cxnId="{9E2EB7A2-3FF7-4263-901D-586BFFFF34E9}">
      <dgm:prSet/>
      <dgm:spPr/>
    </dgm:pt>
    <dgm:pt modelId="{5B5EF054-A3BC-41A2-AF7C-E80B6DA04726}" type="sibTrans" cxnId="{9E2EB7A2-3FF7-4263-901D-586BFFFF34E9}">
      <dgm:prSet/>
      <dgm:spPr/>
    </dgm:pt>
    <dgm:pt modelId="{A4DCB562-1076-4230-8356-F801EF91E8BB}">
      <dgm:prSet phldr="0"/>
      <dgm:spPr/>
      <dgm:t>
        <a:bodyPr/>
        <a:lstStyle/>
        <a:p>
          <a:pPr rtl="0"/>
          <a:r>
            <a:rPr lang="en-US" sz="1100" dirty="0"/>
            <a:t>Defensive Backs Coach</a:t>
          </a:r>
          <a:endParaRPr lang="en-US" dirty="0">
            <a:latin typeface="Corbel" panose="020B0503020204020204"/>
          </a:endParaRPr>
        </a:p>
      </dgm:t>
    </dgm:pt>
    <dgm:pt modelId="{D742E2FD-3561-4A61-B1ED-AA056D1CED86}" type="parTrans" cxnId="{2838EF95-C34D-43C7-B23A-79997284B1D6}">
      <dgm:prSet/>
      <dgm:spPr/>
    </dgm:pt>
    <dgm:pt modelId="{9EBB3FB8-2D61-4AED-A42C-01C8336B8D0D}" type="sibTrans" cxnId="{2838EF95-C34D-43C7-B23A-79997284B1D6}">
      <dgm:prSet/>
      <dgm:spPr/>
    </dgm:pt>
    <dgm:pt modelId="{718970F6-6F12-41BE-931A-F4EF35A421A9}">
      <dgm:prSet phldr="0"/>
      <dgm:spPr/>
      <dgm:t>
        <a:bodyPr/>
        <a:lstStyle/>
        <a:p>
          <a:pPr rtl="0"/>
          <a:r>
            <a:rPr lang="en-US" sz="1100" dirty="0"/>
            <a:t>Graduate Assistant Sports Performance Coach</a:t>
          </a:r>
          <a:endParaRPr lang="en-US" sz="1100" dirty="0">
            <a:latin typeface="Corbel" panose="020B0503020204020204"/>
          </a:endParaRPr>
        </a:p>
      </dgm:t>
    </dgm:pt>
    <dgm:pt modelId="{B84EEDB6-1384-4AAA-A308-1282FEA817B5}" type="parTrans" cxnId="{385A2C48-4D3A-4FC7-A4BA-AB2E55A21C30}">
      <dgm:prSet/>
      <dgm:spPr/>
    </dgm:pt>
    <dgm:pt modelId="{26541DD5-EE38-4104-85EC-D3F974A63159}" type="sibTrans" cxnId="{385A2C48-4D3A-4FC7-A4BA-AB2E55A21C30}">
      <dgm:prSet/>
      <dgm:spPr/>
    </dgm:pt>
    <dgm:pt modelId="{AA83FB75-6188-4B0A-B90A-EFAF460599AF}">
      <dgm:prSet phldrT="[Text]" phldr="0"/>
      <dgm:spPr/>
      <dgm:t>
        <a:bodyPr/>
        <a:lstStyle/>
        <a:p>
          <a:r>
            <a:rPr lang="en-US" sz="1100" dirty="0"/>
            <a:t>H2F Strength &amp; Conditioning Coach</a:t>
          </a:r>
          <a:endParaRPr lang="en-US" dirty="0"/>
        </a:p>
      </dgm:t>
    </dgm:pt>
    <dgm:pt modelId="{4B56D40A-AD77-4C08-A6F7-B77E1D1714CF}" type="parTrans" cxnId="{AB2E582A-5A35-42D5-9BB4-68A06AD8766A}">
      <dgm:prSet/>
      <dgm:spPr/>
    </dgm:pt>
    <dgm:pt modelId="{5F7BF99E-E1F0-4527-A0E3-334DB9514F1E}" type="sibTrans" cxnId="{AB2E582A-5A35-42D5-9BB4-68A06AD8766A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F88AF0B-A3A5-4C83-852D-0CA76FEF995C}" type="pres">
      <dgm:prSet presAssocID="{E284A1B0-B630-4A02-98D1-F19AE44DED36}" presName="node" presStyleLbl="node1" presStyleIdx="0" presStyleCnt="20">
        <dgm:presLayoutVars>
          <dgm:bulletEnabled val="1"/>
        </dgm:presLayoutVars>
      </dgm:prSet>
      <dgm:spPr/>
    </dgm:pt>
    <dgm:pt modelId="{8F50AF4B-F525-4E65-8906-EF2E579909EA}" type="pres">
      <dgm:prSet presAssocID="{A33B3683-61F5-43DD-B0FB-6266F40A24A3}" presName="sibTrans" presStyleCnt="0"/>
      <dgm:spPr/>
    </dgm:pt>
    <dgm:pt modelId="{23D8FEE6-C3C0-49FF-96E3-07175295DC16}" type="pres">
      <dgm:prSet presAssocID="{444BCF98-516A-4AB8-BDE5-1FADAEC7D9F8}" presName="node" presStyleLbl="node1" presStyleIdx="1" presStyleCnt="20">
        <dgm:presLayoutVars>
          <dgm:bulletEnabled val="1"/>
        </dgm:presLayoutVars>
      </dgm:prSet>
      <dgm:spPr/>
    </dgm:pt>
    <dgm:pt modelId="{407E0595-531F-4F43-9848-F6876FA8AD36}" type="pres">
      <dgm:prSet presAssocID="{F3FB7EED-C894-4626-A4D1-B7F418D9E9C2}" presName="sibTrans" presStyleCnt="0"/>
      <dgm:spPr/>
    </dgm:pt>
    <dgm:pt modelId="{975BA12F-530A-4532-AFBE-3112AFAA443A}" type="pres">
      <dgm:prSet presAssocID="{6885226E-1F46-46BD-9A87-8D045E5078D6}" presName="node" presStyleLbl="node1" presStyleIdx="2" presStyleCnt="20">
        <dgm:presLayoutVars>
          <dgm:bulletEnabled val="1"/>
        </dgm:presLayoutVars>
      </dgm:prSet>
      <dgm:spPr/>
    </dgm:pt>
    <dgm:pt modelId="{6527ED84-90C2-4648-8FE9-77059FD4942A}" type="pres">
      <dgm:prSet presAssocID="{E4B24AC7-F38C-4BA4-926E-B153D66956C4}" presName="sibTrans" presStyleCnt="0"/>
      <dgm:spPr/>
    </dgm:pt>
    <dgm:pt modelId="{230F5C38-172B-4DD6-B489-0D44B58A0DFE}" type="pres">
      <dgm:prSet presAssocID="{540CD94A-6C68-4ACE-A9B2-3B7B82B8BD36}" presName="node" presStyleLbl="node1" presStyleIdx="3" presStyleCnt="20">
        <dgm:presLayoutVars>
          <dgm:bulletEnabled val="1"/>
        </dgm:presLayoutVars>
      </dgm:prSet>
      <dgm:spPr/>
    </dgm:pt>
    <dgm:pt modelId="{10E4F83B-BCD3-4E75-AA87-5281DCBCDC68}" type="pres">
      <dgm:prSet presAssocID="{70D0EECC-946A-438F-82C5-F40C712312D8}" presName="sibTrans" presStyleCnt="0"/>
      <dgm:spPr/>
    </dgm:pt>
    <dgm:pt modelId="{D84C1B19-ABC6-407E-AF71-A9012CEC5B9E}" type="pres">
      <dgm:prSet presAssocID="{5AFFDE10-F4C6-4016-9B48-ADF2D98F844B}" presName="node" presStyleLbl="node1" presStyleIdx="4" presStyleCnt="20">
        <dgm:presLayoutVars>
          <dgm:bulletEnabled val="1"/>
        </dgm:presLayoutVars>
      </dgm:prSet>
      <dgm:spPr/>
    </dgm:pt>
    <dgm:pt modelId="{590B6432-4356-4C57-A891-C2D04C3FEFA0}" type="pres">
      <dgm:prSet presAssocID="{AC48147E-3F2E-4BAA-AAAA-9D15A65488C5}" presName="sibTrans" presStyleCnt="0"/>
      <dgm:spPr/>
    </dgm:pt>
    <dgm:pt modelId="{15201832-8167-46CA-BD6A-39C9271A17DA}" type="pres">
      <dgm:prSet presAssocID="{A4DCB562-1076-4230-8356-F801EF91E8BB}" presName="node" presStyleLbl="node1" presStyleIdx="5" presStyleCnt="20">
        <dgm:presLayoutVars>
          <dgm:bulletEnabled val="1"/>
        </dgm:presLayoutVars>
      </dgm:prSet>
      <dgm:spPr/>
    </dgm:pt>
    <dgm:pt modelId="{AACED424-EBEB-4F6B-87BB-04852DB4F9A2}" type="pres">
      <dgm:prSet presAssocID="{9EBB3FB8-2D61-4AED-A42C-01C8336B8D0D}" presName="sibTrans" presStyleCnt="0"/>
      <dgm:spPr/>
    </dgm:pt>
    <dgm:pt modelId="{064D14DD-D6D2-46A3-8270-8504C2E4736C}" type="pres">
      <dgm:prSet presAssocID="{D9A36ABC-1194-4E43-B186-2C35FA648189}" presName="node" presStyleLbl="node1" presStyleIdx="6" presStyleCnt="20">
        <dgm:presLayoutVars>
          <dgm:bulletEnabled val="1"/>
        </dgm:presLayoutVars>
      </dgm:prSet>
      <dgm:spPr/>
    </dgm:pt>
    <dgm:pt modelId="{65E530F0-EB70-4B4D-8BB1-DE33EB559A4A}" type="pres">
      <dgm:prSet presAssocID="{81959299-A7F8-4173-AE31-0725C3A2EA3D}" presName="sibTrans" presStyleCnt="0"/>
      <dgm:spPr/>
    </dgm:pt>
    <dgm:pt modelId="{8ACCF30E-576B-43ED-AD11-0360EBB3AB5F}" type="pres">
      <dgm:prSet presAssocID="{B880E6EE-F6A8-4BA9-89B3-D43D7552141A}" presName="node" presStyleLbl="node1" presStyleIdx="7" presStyleCnt="20">
        <dgm:presLayoutVars>
          <dgm:bulletEnabled val="1"/>
        </dgm:presLayoutVars>
      </dgm:prSet>
      <dgm:spPr/>
    </dgm:pt>
    <dgm:pt modelId="{EC4CC59A-A814-4493-B77D-9786A3F27875}" type="pres">
      <dgm:prSet presAssocID="{5B5EF054-A3BC-41A2-AF7C-E80B6DA04726}" presName="sibTrans" presStyleCnt="0"/>
      <dgm:spPr/>
    </dgm:pt>
    <dgm:pt modelId="{0162D694-032F-49B8-B995-D89903602AB4}" type="pres">
      <dgm:prSet presAssocID="{718970F6-6F12-41BE-931A-F4EF35A421A9}" presName="node" presStyleLbl="node1" presStyleIdx="8" presStyleCnt="20">
        <dgm:presLayoutVars>
          <dgm:bulletEnabled val="1"/>
        </dgm:presLayoutVars>
      </dgm:prSet>
      <dgm:spPr/>
    </dgm:pt>
    <dgm:pt modelId="{9AE73387-EEE1-47DE-A7A5-28C56425D596}" type="pres">
      <dgm:prSet presAssocID="{26541DD5-EE38-4104-85EC-D3F974A63159}" presName="sibTrans" presStyleCnt="0"/>
      <dgm:spPr/>
    </dgm:pt>
    <dgm:pt modelId="{96F22654-F240-4C5C-8071-02AE56E3BF97}" type="pres">
      <dgm:prSet presAssocID="{5D47E718-B381-4219-A220-E76C3901CE0C}" presName="node" presStyleLbl="node1" presStyleIdx="9" presStyleCnt="20">
        <dgm:presLayoutVars>
          <dgm:bulletEnabled val="1"/>
        </dgm:presLayoutVars>
      </dgm:prSet>
      <dgm:spPr/>
    </dgm:pt>
    <dgm:pt modelId="{28E8475A-CBCB-450F-89F8-9E395DBFB6A4}" type="pres">
      <dgm:prSet presAssocID="{C692B3E8-6001-4AB6-80A2-AB96D5E6A941}" presName="sibTrans" presStyleCnt="0"/>
      <dgm:spPr/>
    </dgm:pt>
    <dgm:pt modelId="{B95DCD02-FD6D-4C3A-AD92-8D808D2400FD}" type="pres">
      <dgm:prSet presAssocID="{E8AE9406-C53F-4709-9A9B-0DCDC78CC751}" presName="node" presStyleLbl="node1" presStyleIdx="10" presStyleCnt="20">
        <dgm:presLayoutVars>
          <dgm:bulletEnabled val="1"/>
        </dgm:presLayoutVars>
      </dgm:prSet>
      <dgm:spPr/>
    </dgm:pt>
    <dgm:pt modelId="{93998E3A-68DF-4C25-B088-AB79B3F9FB65}" type="pres">
      <dgm:prSet presAssocID="{D873CDA9-1C67-4DD7-B487-BAF9D16CDA7B}" presName="sibTrans" presStyleCnt="0"/>
      <dgm:spPr/>
    </dgm:pt>
    <dgm:pt modelId="{72414D4C-AE18-45FC-B713-53D470EECA16}" type="pres">
      <dgm:prSet presAssocID="{AA83FB75-6188-4B0A-B90A-EFAF460599AF}" presName="node" presStyleLbl="node1" presStyleIdx="11" presStyleCnt="20">
        <dgm:presLayoutVars>
          <dgm:bulletEnabled val="1"/>
        </dgm:presLayoutVars>
      </dgm:prSet>
      <dgm:spPr/>
    </dgm:pt>
    <dgm:pt modelId="{0CB04B92-166A-4C43-9716-B6C6B69339DC}" type="pres">
      <dgm:prSet presAssocID="{5F7BF99E-E1F0-4527-A0E3-334DB9514F1E}" presName="sibTrans" presStyleCnt="0"/>
      <dgm:spPr/>
    </dgm:pt>
    <dgm:pt modelId="{43C74FCD-2AAF-41EA-8704-69233806D848}" type="pres">
      <dgm:prSet presAssocID="{EC021748-4B4A-4254-A404-C47BBC38505B}" presName="node" presStyleLbl="node1" presStyleIdx="12" presStyleCnt="20">
        <dgm:presLayoutVars>
          <dgm:bulletEnabled val="1"/>
        </dgm:presLayoutVars>
      </dgm:prSet>
      <dgm:spPr/>
    </dgm:pt>
    <dgm:pt modelId="{F0A045E9-92C1-42B2-9D59-172B5689DC16}" type="pres">
      <dgm:prSet presAssocID="{100CE3F0-16D4-483B-AB0D-8BE2AC2CD4E0}" presName="sibTrans" presStyleCnt="0"/>
      <dgm:spPr/>
    </dgm:pt>
    <dgm:pt modelId="{6BCA33E8-9E33-4EFF-9807-309E1BF16F97}" type="pres">
      <dgm:prSet presAssocID="{13FAA7C1-B6B7-4C02-B664-C32963D040D9}" presName="node" presStyleLbl="node1" presStyleIdx="13" presStyleCnt="20">
        <dgm:presLayoutVars>
          <dgm:bulletEnabled val="1"/>
        </dgm:presLayoutVars>
      </dgm:prSet>
      <dgm:spPr/>
    </dgm:pt>
    <dgm:pt modelId="{0011668C-4EBA-4993-90C0-810C8581F6AE}" type="pres">
      <dgm:prSet presAssocID="{1BFE05B3-7999-49CA-8784-8EAB89755BCB}" presName="sibTrans" presStyleCnt="0"/>
      <dgm:spPr/>
    </dgm:pt>
    <dgm:pt modelId="{C9C4A5E8-1EDF-4D8B-969E-59A0C52F1197}" type="pres">
      <dgm:prSet presAssocID="{E82AD7F8-872E-413D-AA0E-0977B4087728}" presName="node" presStyleLbl="node1" presStyleIdx="14" presStyleCnt="20">
        <dgm:presLayoutVars>
          <dgm:bulletEnabled val="1"/>
        </dgm:presLayoutVars>
      </dgm:prSet>
      <dgm:spPr/>
    </dgm:pt>
    <dgm:pt modelId="{5F050669-4464-4817-A1A0-87A7500ED2B4}" type="pres">
      <dgm:prSet presAssocID="{65F2A8B9-1A72-4768-9226-413756F636E9}" presName="sibTrans" presStyleCnt="0"/>
      <dgm:spPr/>
    </dgm:pt>
    <dgm:pt modelId="{B60070B5-13C2-4C8E-8044-41B50C73EC90}" type="pres">
      <dgm:prSet presAssocID="{6AA241A2-6B55-423B-9F45-10EDB2FC50D9}" presName="node" presStyleLbl="node1" presStyleIdx="15" presStyleCnt="20">
        <dgm:presLayoutVars>
          <dgm:bulletEnabled val="1"/>
        </dgm:presLayoutVars>
      </dgm:prSet>
      <dgm:spPr/>
    </dgm:pt>
    <dgm:pt modelId="{BD257980-60AF-4491-9647-066D015E8464}" type="pres">
      <dgm:prSet presAssocID="{842E8D46-9A69-42B3-892F-48DFA9EAC05E}" presName="sibTrans" presStyleCnt="0"/>
      <dgm:spPr/>
    </dgm:pt>
    <dgm:pt modelId="{055AD464-FE36-4C9A-B12F-B5D4E806CB6A}" type="pres">
      <dgm:prSet presAssocID="{9A4FF9B1-8819-4E9D-8288-0718C6D69EBD}" presName="node" presStyleLbl="node1" presStyleIdx="16" presStyleCnt="20">
        <dgm:presLayoutVars>
          <dgm:bulletEnabled val="1"/>
        </dgm:presLayoutVars>
      </dgm:prSet>
      <dgm:spPr/>
    </dgm:pt>
    <dgm:pt modelId="{4C793160-9BC3-484A-90D5-412540F1DB2C}" type="pres">
      <dgm:prSet presAssocID="{18914ED7-D0B0-438C-A1DE-BD6E7E8C5EB0}" presName="sibTrans" presStyleCnt="0"/>
      <dgm:spPr/>
    </dgm:pt>
    <dgm:pt modelId="{4C5F7C82-64C2-4D29-9291-0351CB5D63FF}" type="pres">
      <dgm:prSet presAssocID="{30F5B9FD-3A70-44C1-9DDE-97BC0EA9551C}" presName="node" presStyleLbl="node1" presStyleIdx="17" presStyleCnt="20">
        <dgm:presLayoutVars>
          <dgm:bulletEnabled val="1"/>
        </dgm:presLayoutVars>
      </dgm:prSet>
      <dgm:spPr/>
    </dgm:pt>
    <dgm:pt modelId="{88A56D72-6638-4593-845F-FD44517FD4A2}" type="pres">
      <dgm:prSet presAssocID="{A117CE5C-0D4F-4909-99E3-02E37FBEF22C}" presName="sibTrans" presStyleCnt="0"/>
      <dgm:spPr/>
    </dgm:pt>
    <dgm:pt modelId="{5C2D5A6D-F3CB-4EFB-BC8E-1E16840B90CF}" type="pres">
      <dgm:prSet presAssocID="{9EBEE0DE-1679-43E5-B11A-C7C8F1246438}" presName="node" presStyleLbl="node1" presStyleIdx="18" presStyleCnt="20">
        <dgm:presLayoutVars>
          <dgm:bulletEnabled val="1"/>
        </dgm:presLayoutVars>
      </dgm:prSet>
      <dgm:spPr/>
    </dgm:pt>
    <dgm:pt modelId="{1FBA324F-E804-4078-8332-EF1FECD7D0CA}" type="pres">
      <dgm:prSet presAssocID="{79BC0D24-E67B-449F-AEAC-5785451C40D4}" presName="sibTrans" presStyleCnt="0"/>
      <dgm:spPr/>
    </dgm:pt>
    <dgm:pt modelId="{B13966B3-3247-41ED-837B-C22B1FDD5371}" type="pres">
      <dgm:prSet presAssocID="{C728EF17-1CC7-41CC-92A5-8F7AB33A508D}" presName="node" presStyleLbl="node1" presStyleIdx="19" presStyleCnt="20">
        <dgm:presLayoutVars>
          <dgm:bulletEnabled val="1"/>
        </dgm:presLayoutVars>
      </dgm:prSet>
      <dgm:spPr/>
    </dgm:pt>
  </dgm:ptLst>
  <dgm:cxnLst>
    <dgm:cxn modelId="{C597C605-8D2C-4622-A921-36381AFAB01B}" type="presOf" srcId="{5D47E718-B381-4219-A220-E76C3901CE0C}" destId="{96F22654-F240-4C5C-8071-02AE56E3BF97}" srcOrd="0" destOrd="0" presId="urn:microsoft.com/office/officeart/2005/8/layout/default"/>
    <dgm:cxn modelId="{CE485C15-65B4-426B-A473-FB01477E87E8}" type="presOf" srcId="{5AFFDE10-F4C6-4016-9B48-ADF2D98F844B}" destId="{D84C1B19-ABC6-407E-AF71-A9012CEC5B9E}" srcOrd="0" destOrd="0" presId="urn:microsoft.com/office/officeart/2005/8/layout/default"/>
    <dgm:cxn modelId="{ED660A18-0372-4DD8-A95D-E0C60936F050}" srcId="{9B9CC810-FA74-40A3-A31C-A9CBE88C8487}" destId="{E284A1B0-B630-4A02-98D1-F19AE44DED36}" srcOrd="0" destOrd="0" parTransId="{65CF8122-9BFD-4378-B0B8-04C83D52F166}" sibTransId="{A33B3683-61F5-43DD-B0FB-6266F40A24A3}"/>
    <dgm:cxn modelId="{6EBC3519-64AD-49CA-8AB2-6C212977E00F}" srcId="{9B9CC810-FA74-40A3-A31C-A9CBE88C8487}" destId="{13FAA7C1-B6B7-4C02-B664-C32963D040D9}" srcOrd="13" destOrd="0" parTransId="{1983117F-9463-4D30-8737-F47ACA084426}" sibTransId="{1BFE05B3-7999-49CA-8784-8EAB89755BCB}"/>
    <dgm:cxn modelId="{8113561E-1BF0-4944-96E3-9BC6D5096B08}" type="presOf" srcId="{D9A36ABC-1194-4E43-B186-2C35FA648189}" destId="{064D14DD-D6D2-46A3-8270-8504C2E4736C}" srcOrd="0" destOrd="0" presId="urn:microsoft.com/office/officeart/2005/8/layout/default"/>
    <dgm:cxn modelId="{4C038A29-D0EC-4670-A283-855B5ECA4147}" type="presOf" srcId="{AA83FB75-6188-4B0A-B90A-EFAF460599AF}" destId="{72414D4C-AE18-45FC-B713-53D470EECA16}" srcOrd="0" destOrd="0" presId="urn:microsoft.com/office/officeart/2005/8/layout/default"/>
    <dgm:cxn modelId="{AB2E582A-5A35-42D5-9BB4-68A06AD8766A}" srcId="{9B9CC810-FA74-40A3-A31C-A9CBE88C8487}" destId="{AA83FB75-6188-4B0A-B90A-EFAF460599AF}" srcOrd="11" destOrd="0" parTransId="{4B56D40A-AD77-4C08-A6F7-B77E1D1714CF}" sibTransId="{5F7BF99E-E1F0-4527-A0E3-334DB9514F1E}"/>
    <dgm:cxn modelId="{505D6933-8FCA-47E0-AD02-9AC5A1CB06AF}" srcId="{9B9CC810-FA74-40A3-A31C-A9CBE88C8487}" destId="{C728EF17-1CC7-41CC-92A5-8F7AB33A508D}" srcOrd="19" destOrd="0" parTransId="{BFA5175F-2EC3-40BB-90F2-6BCF81ABAC15}" sibTransId="{2FC750CA-9D77-4619-8F92-51E57B65B3F8}"/>
    <dgm:cxn modelId="{B1C1653F-1789-4FD9-A5E7-27408BBC0C82}" srcId="{9B9CC810-FA74-40A3-A31C-A9CBE88C8487}" destId="{5D47E718-B381-4219-A220-E76C3901CE0C}" srcOrd="9" destOrd="0" parTransId="{E99CB31F-D653-4409-A700-9FC1358B6DC9}" sibTransId="{C692B3E8-6001-4AB6-80A2-AB96D5E6A941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34A6BB5F-64C2-40E3-99C5-083347175102}" type="presOf" srcId="{C728EF17-1CC7-41CC-92A5-8F7AB33A508D}" destId="{B13966B3-3247-41ED-837B-C22B1FDD5371}" srcOrd="0" destOrd="0" presId="urn:microsoft.com/office/officeart/2005/8/layout/default"/>
    <dgm:cxn modelId="{32F00E60-6180-426D-956D-B7B9FECB28B0}" srcId="{9B9CC810-FA74-40A3-A31C-A9CBE88C8487}" destId="{9A4FF9B1-8819-4E9D-8288-0718C6D69EBD}" srcOrd="16" destOrd="0" parTransId="{02BCB159-B3A2-4B36-9519-D80A7D70D61E}" sibTransId="{18914ED7-D0B0-438C-A1DE-BD6E7E8C5EB0}"/>
    <dgm:cxn modelId="{3C9DEF62-0D2A-4C75-97E3-329B0E362CD5}" type="presOf" srcId="{6885226E-1F46-46BD-9A87-8D045E5078D6}" destId="{975BA12F-530A-4532-AFBE-3112AFAA443A}" srcOrd="0" destOrd="0" presId="urn:microsoft.com/office/officeart/2005/8/layout/default"/>
    <dgm:cxn modelId="{385A2C48-4D3A-4FC7-A4BA-AB2E55A21C30}" srcId="{9B9CC810-FA74-40A3-A31C-A9CBE88C8487}" destId="{718970F6-6F12-41BE-931A-F4EF35A421A9}" srcOrd="8" destOrd="0" parTransId="{B84EEDB6-1384-4AAA-A308-1282FEA817B5}" sibTransId="{26541DD5-EE38-4104-85EC-D3F974A63159}"/>
    <dgm:cxn modelId="{E457BE6B-4185-4AFC-8F69-E320B0458E54}" type="presOf" srcId="{718970F6-6F12-41BE-931A-F4EF35A421A9}" destId="{0162D694-032F-49B8-B995-D89903602AB4}" srcOrd="0" destOrd="0" presId="urn:microsoft.com/office/officeart/2005/8/layout/default"/>
    <dgm:cxn modelId="{391CB050-F791-41F6-AB20-7348FFE69F08}" srcId="{9B9CC810-FA74-40A3-A31C-A9CBE88C8487}" destId="{444BCF98-516A-4AB8-BDE5-1FADAEC7D9F8}" srcOrd="1" destOrd="0" parTransId="{22891C65-2652-41F7-9E75-852B7AE94D39}" sibTransId="{F3FB7EED-C894-4626-A4D1-B7F418D9E9C2}"/>
    <dgm:cxn modelId="{8429E151-40FB-4539-9B98-82D78F96979D}" type="presOf" srcId="{E8AE9406-C53F-4709-9A9B-0DCDC78CC751}" destId="{B95DCD02-FD6D-4C3A-AD92-8D808D2400FD}" srcOrd="0" destOrd="0" presId="urn:microsoft.com/office/officeart/2005/8/layout/default"/>
    <dgm:cxn modelId="{3671B072-B88C-4B4B-8336-4A2C93167A2F}" srcId="{9B9CC810-FA74-40A3-A31C-A9CBE88C8487}" destId="{EC021748-4B4A-4254-A404-C47BBC38505B}" srcOrd="12" destOrd="0" parTransId="{C731D0F3-9E24-452E-9651-7E263D4D3BDF}" sibTransId="{100CE3F0-16D4-483B-AB0D-8BE2AC2CD4E0}"/>
    <dgm:cxn modelId="{122D1C57-2B2D-4C62-96D0-39D03CC6FAD9}" type="presOf" srcId="{A4DCB562-1076-4230-8356-F801EF91E8BB}" destId="{15201832-8167-46CA-BD6A-39C9271A17DA}" srcOrd="0" destOrd="0" presId="urn:microsoft.com/office/officeart/2005/8/layout/default"/>
    <dgm:cxn modelId="{65279177-FF6F-4DF1-91C0-708231AF3A0E}" type="presOf" srcId="{B880E6EE-F6A8-4BA9-89B3-D43D7552141A}" destId="{8ACCF30E-576B-43ED-AD11-0360EBB3AB5F}" srcOrd="0" destOrd="0" presId="urn:microsoft.com/office/officeart/2005/8/layout/default"/>
    <dgm:cxn modelId="{2DA22D78-EE5A-4094-86B4-2C832025F77B}" srcId="{9B9CC810-FA74-40A3-A31C-A9CBE88C8487}" destId="{E8AE9406-C53F-4709-9A9B-0DCDC78CC751}" srcOrd="10" destOrd="0" parTransId="{EA90691F-DB72-4FE5-95E3-99ECC32F5241}" sibTransId="{D873CDA9-1C67-4DD7-B487-BAF9D16CDA7B}"/>
    <dgm:cxn modelId="{9BCA2C7F-EF31-4B5E-A1C3-F20CC2A9E375}" type="presOf" srcId="{444BCF98-516A-4AB8-BDE5-1FADAEC7D9F8}" destId="{23D8FEE6-C3C0-49FF-96E3-07175295DC16}" srcOrd="0" destOrd="0" presId="urn:microsoft.com/office/officeart/2005/8/layout/default"/>
    <dgm:cxn modelId="{EDA77680-E8B1-4236-B880-CA582D42D9CD}" srcId="{9B9CC810-FA74-40A3-A31C-A9CBE88C8487}" destId="{540CD94A-6C68-4ACE-A9B2-3B7B82B8BD36}" srcOrd="3" destOrd="0" parTransId="{0AA402E5-D1C9-4BE6-84DD-0FE742553BEA}" sibTransId="{70D0EECC-946A-438F-82C5-F40C712312D8}"/>
    <dgm:cxn modelId="{C671AD83-D0CB-45CA-9379-09D05B8D40EE}" srcId="{9B9CC810-FA74-40A3-A31C-A9CBE88C8487}" destId="{6AA241A2-6B55-423B-9F45-10EDB2FC50D9}" srcOrd="15" destOrd="0" parTransId="{5ABEA238-092E-4363-A906-34DA4256E7E7}" sibTransId="{842E8D46-9A69-42B3-892F-48DFA9EAC05E}"/>
    <dgm:cxn modelId="{84A85385-42D2-4A05-A2A3-4CAC6B41F30F}" type="presOf" srcId="{E82AD7F8-872E-413D-AA0E-0977B4087728}" destId="{C9C4A5E8-1EDF-4D8B-969E-59A0C52F1197}" srcOrd="0" destOrd="0" presId="urn:microsoft.com/office/officeart/2005/8/layout/default"/>
    <dgm:cxn modelId="{7B4EE589-3B22-4580-9985-8E28B3B3F6AF}" type="presOf" srcId="{13FAA7C1-B6B7-4C02-B664-C32963D040D9}" destId="{6BCA33E8-9E33-4EFF-9807-309E1BF16F97}" srcOrd="0" destOrd="0" presId="urn:microsoft.com/office/officeart/2005/8/layout/default"/>
    <dgm:cxn modelId="{4811D990-3A4E-4EA9-A6D6-64D9B1D56B42}" srcId="{9B9CC810-FA74-40A3-A31C-A9CBE88C8487}" destId="{D9A36ABC-1194-4E43-B186-2C35FA648189}" srcOrd="6" destOrd="0" parTransId="{2008B76D-B90A-4A42-BB40-C4A079D16C2C}" sibTransId="{81959299-A7F8-4173-AE31-0725C3A2EA3D}"/>
    <dgm:cxn modelId="{5B8CBF92-48FC-4C9A-88AB-7334AAB22FD0}" type="presOf" srcId="{30F5B9FD-3A70-44C1-9DDE-97BC0EA9551C}" destId="{4C5F7C82-64C2-4D29-9291-0351CB5D63FF}" srcOrd="0" destOrd="0" presId="urn:microsoft.com/office/officeart/2005/8/layout/default"/>
    <dgm:cxn modelId="{2838EF95-C34D-43C7-B23A-79997284B1D6}" srcId="{9B9CC810-FA74-40A3-A31C-A9CBE88C8487}" destId="{A4DCB562-1076-4230-8356-F801EF91E8BB}" srcOrd="5" destOrd="0" parTransId="{D742E2FD-3561-4A61-B1ED-AA056D1CED86}" sibTransId="{9EBB3FB8-2D61-4AED-A42C-01C8336B8D0D}"/>
    <dgm:cxn modelId="{B096A996-0FAD-480B-BABC-C7FEE3B5DBEE}" type="presOf" srcId="{EC021748-4B4A-4254-A404-C47BBC38505B}" destId="{43C74FCD-2AAF-41EA-8704-69233806D848}" srcOrd="0" destOrd="0" presId="urn:microsoft.com/office/officeart/2005/8/layout/default"/>
    <dgm:cxn modelId="{38E0389F-6FA8-4988-8F19-03958CB5B533}" type="presOf" srcId="{540CD94A-6C68-4ACE-A9B2-3B7B82B8BD36}" destId="{230F5C38-172B-4DD6-B489-0D44B58A0DFE}" srcOrd="0" destOrd="0" presId="urn:microsoft.com/office/officeart/2005/8/layout/default"/>
    <dgm:cxn modelId="{9E2EB7A2-3FF7-4263-901D-586BFFFF34E9}" srcId="{9B9CC810-FA74-40A3-A31C-A9CBE88C8487}" destId="{B880E6EE-F6A8-4BA9-89B3-D43D7552141A}" srcOrd="7" destOrd="0" parTransId="{52ADDC23-615E-4167-BE41-623AFFF20444}" sibTransId="{5B5EF054-A3BC-41A2-AF7C-E80B6DA04726}"/>
    <dgm:cxn modelId="{948599AB-1812-4EA9-BAB0-DF5ECF658DEA}" type="presOf" srcId="{E284A1B0-B630-4A02-98D1-F19AE44DED36}" destId="{FF88AF0B-A3A5-4C83-852D-0CA76FEF995C}" srcOrd="0" destOrd="0" presId="urn:microsoft.com/office/officeart/2005/8/layout/default"/>
    <dgm:cxn modelId="{E505C1B0-F353-4AC6-B578-F6A5F59396C6}" srcId="{9B9CC810-FA74-40A3-A31C-A9CBE88C8487}" destId="{30F5B9FD-3A70-44C1-9DDE-97BC0EA9551C}" srcOrd="17" destOrd="0" parTransId="{575E5004-76A5-482C-8985-2D907F2E757E}" sibTransId="{A117CE5C-0D4F-4909-99E3-02E37FBEF22C}"/>
    <dgm:cxn modelId="{FD2D0CBB-F198-4C1B-A387-DA05487EB398}" type="presOf" srcId="{9EBEE0DE-1679-43E5-B11A-C7C8F1246438}" destId="{5C2D5A6D-F3CB-4EFB-BC8E-1E16840B90CF}" srcOrd="0" destOrd="0" presId="urn:microsoft.com/office/officeart/2005/8/layout/default"/>
    <dgm:cxn modelId="{CF3736BD-EED8-4ED6-AC9E-657735F3FCA9}" type="presOf" srcId="{6AA241A2-6B55-423B-9F45-10EDB2FC50D9}" destId="{B60070B5-13C2-4C8E-8044-41B50C73EC90}" srcOrd="0" destOrd="0" presId="urn:microsoft.com/office/officeart/2005/8/layout/default"/>
    <dgm:cxn modelId="{F98EA1D9-601F-435B-A663-D5F1329AF2EE}" srcId="{9B9CC810-FA74-40A3-A31C-A9CBE88C8487}" destId="{9EBEE0DE-1679-43E5-B11A-C7C8F1246438}" srcOrd="18" destOrd="0" parTransId="{5BD13AAC-90E0-44E0-AA3E-B60947E329DB}" sibTransId="{79BC0D24-E67B-449F-AEAC-5785451C40D4}"/>
    <dgm:cxn modelId="{20EEF7DF-D57A-4E87-B2F3-E80D72314190}" srcId="{9B9CC810-FA74-40A3-A31C-A9CBE88C8487}" destId="{6885226E-1F46-46BD-9A87-8D045E5078D6}" srcOrd="2" destOrd="0" parTransId="{FDF55C03-6DF0-4521-BF80-4BD441812EC8}" sibTransId="{E4B24AC7-F38C-4BA4-926E-B153D66956C4}"/>
    <dgm:cxn modelId="{F64DD3E4-2D83-4150-BE8F-679F471AF7C8}" srcId="{9B9CC810-FA74-40A3-A31C-A9CBE88C8487}" destId="{E82AD7F8-872E-413D-AA0E-0977B4087728}" srcOrd="14" destOrd="0" parTransId="{144F39E7-7BE3-49B3-909F-D226BEFF6A4E}" sibTransId="{65F2A8B9-1A72-4768-9226-413756F636E9}"/>
    <dgm:cxn modelId="{8D9598F5-E558-47F7-9C0B-85E449F83409}" type="presOf" srcId="{9A4FF9B1-8819-4E9D-8288-0718C6D69EBD}" destId="{055AD464-FE36-4C9A-B12F-B5D4E806CB6A}" srcOrd="0" destOrd="0" presId="urn:microsoft.com/office/officeart/2005/8/layout/default"/>
    <dgm:cxn modelId="{2C0474FC-E578-4FE0-8D61-673128681D29}" srcId="{9B9CC810-FA74-40A3-A31C-A9CBE88C8487}" destId="{5AFFDE10-F4C6-4016-9B48-ADF2D98F844B}" srcOrd="4" destOrd="0" parTransId="{7D21868D-5449-4E59-AEF0-5D9D40F024CE}" sibTransId="{AC48147E-3F2E-4BAA-AAAA-9D15A65488C5}"/>
    <dgm:cxn modelId="{9CAB8799-2D50-4F60-95CE-A294B541C402}" type="presParOf" srcId="{64A2D741-FC1F-4EE7-AFDB-88BAA924E022}" destId="{FF88AF0B-A3A5-4C83-852D-0CA76FEF995C}" srcOrd="0" destOrd="0" presId="urn:microsoft.com/office/officeart/2005/8/layout/default"/>
    <dgm:cxn modelId="{3985D310-4C8A-44AD-8613-B2035C17F3A8}" type="presParOf" srcId="{64A2D741-FC1F-4EE7-AFDB-88BAA924E022}" destId="{8F50AF4B-F525-4E65-8906-EF2E579909EA}" srcOrd="1" destOrd="0" presId="urn:microsoft.com/office/officeart/2005/8/layout/default"/>
    <dgm:cxn modelId="{5268013E-CD77-4C6C-88C9-C002CFCEFB3F}" type="presParOf" srcId="{64A2D741-FC1F-4EE7-AFDB-88BAA924E022}" destId="{23D8FEE6-C3C0-49FF-96E3-07175295DC16}" srcOrd="2" destOrd="0" presId="urn:microsoft.com/office/officeart/2005/8/layout/default"/>
    <dgm:cxn modelId="{BAE5AB76-9C52-4EC8-B40A-43C9F9C2E328}" type="presParOf" srcId="{64A2D741-FC1F-4EE7-AFDB-88BAA924E022}" destId="{407E0595-531F-4F43-9848-F6876FA8AD36}" srcOrd="3" destOrd="0" presId="urn:microsoft.com/office/officeart/2005/8/layout/default"/>
    <dgm:cxn modelId="{B465E459-432F-4D93-A82B-3EA3F45CA7A3}" type="presParOf" srcId="{64A2D741-FC1F-4EE7-AFDB-88BAA924E022}" destId="{975BA12F-530A-4532-AFBE-3112AFAA443A}" srcOrd="4" destOrd="0" presId="urn:microsoft.com/office/officeart/2005/8/layout/default"/>
    <dgm:cxn modelId="{7E59985F-9764-4F3C-B6E6-745433F85CF7}" type="presParOf" srcId="{64A2D741-FC1F-4EE7-AFDB-88BAA924E022}" destId="{6527ED84-90C2-4648-8FE9-77059FD4942A}" srcOrd="5" destOrd="0" presId="urn:microsoft.com/office/officeart/2005/8/layout/default"/>
    <dgm:cxn modelId="{2F366CA1-CF8F-4FD2-9425-00B957C15BB8}" type="presParOf" srcId="{64A2D741-FC1F-4EE7-AFDB-88BAA924E022}" destId="{230F5C38-172B-4DD6-B489-0D44B58A0DFE}" srcOrd="6" destOrd="0" presId="urn:microsoft.com/office/officeart/2005/8/layout/default"/>
    <dgm:cxn modelId="{E86085C4-1E8C-4674-9636-091CB93919B1}" type="presParOf" srcId="{64A2D741-FC1F-4EE7-AFDB-88BAA924E022}" destId="{10E4F83B-BCD3-4E75-AA87-5281DCBCDC68}" srcOrd="7" destOrd="0" presId="urn:microsoft.com/office/officeart/2005/8/layout/default"/>
    <dgm:cxn modelId="{23CA369D-06ED-4E7F-B9EA-34736134DE3B}" type="presParOf" srcId="{64A2D741-FC1F-4EE7-AFDB-88BAA924E022}" destId="{D84C1B19-ABC6-407E-AF71-A9012CEC5B9E}" srcOrd="8" destOrd="0" presId="urn:microsoft.com/office/officeart/2005/8/layout/default"/>
    <dgm:cxn modelId="{DC018F45-D437-46C1-BFC1-829F89137761}" type="presParOf" srcId="{64A2D741-FC1F-4EE7-AFDB-88BAA924E022}" destId="{590B6432-4356-4C57-A891-C2D04C3FEFA0}" srcOrd="9" destOrd="0" presId="urn:microsoft.com/office/officeart/2005/8/layout/default"/>
    <dgm:cxn modelId="{2AC34FBF-A1DF-4BA8-8D9A-4BF5FF6BA50A}" type="presParOf" srcId="{64A2D741-FC1F-4EE7-AFDB-88BAA924E022}" destId="{15201832-8167-46CA-BD6A-39C9271A17DA}" srcOrd="10" destOrd="0" presId="urn:microsoft.com/office/officeart/2005/8/layout/default"/>
    <dgm:cxn modelId="{AC18A940-84B2-4B26-BF03-97551D1E9D1B}" type="presParOf" srcId="{64A2D741-FC1F-4EE7-AFDB-88BAA924E022}" destId="{AACED424-EBEB-4F6B-87BB-04852DB4F9A2}" srcOrd="11" destOrd="0" presId="urn:microsoft.com/office/officeart/2005/8/layout/default"/>
    <dgm:cxn modelId="{50DBC57B-03CE-4968-AC5F-D2FCA3D8CEB7}" type="presParOf" srcId="{64A2D741-FC1F-4EE7-AFDB-88BAA924E022}" destId="{064D14DD-D6D2-46A3-8270-8504C2E4736C}" srcOrd="12" destOrd="0" presId="urn:microsoft.com/office/officeart/2005/8/layout/default"/>
    <dgm:cxn modelId="{9B128A88-546C-4B38-9422-03700AC407AE}" type="presParOf" srcId="{64A2D741-FC1F-4EE7-AFDB-88BAA924E022}" destId="{65E530F0-EB70-4B4D-8BB1-DE33EB559A4A}" srcOrd="13" destOrd="0" presId="urn:microsoft.com/office/officeart/2005/8/layout/default"/>
    <dgm:cxn modelId="{AAEB3E02-1556-4D6F-95AD-1BB087287C86}" type="presParOf" srcId="{64A2D741-FC1F-4EE7-AFDB-88BAA924E022}" destId="{8ACCF30E-576B-43ED-AD11-0360EBB3AB5F}" srcOrd="14" destOrd="0" presId="urn:microsoft.com/office/officeart/2005/8/layout/default"/>
    <dgm:cxn modelId="{74CC76E2-DC29-4661-BA0B-0E58BED14EA9}" type="presParOf" srcId="{64A2D741-FC1F-4EE7-AFDB-88BAA924E022}" destId="{EC4CC59A-A814-4493-B77D-9786A3F27875}" srcOrd="15" destOrd="0" presId="urn:microsoft.com/office/officeart/2005/8/layout/default"/>
    <dgm:cxn modelId="{9D4DFA42-6DF3-4E6F-A569-F7B08F6D7725}" type="presParOf" srcId="{64A2D741-FC1F-4EE7-AFDB-88BAA924E022}" destId="{0162D694-032F-49B8-B995-D89903602AB4}" srcOrd="16" destOrd="0" presId="urn:microsoft.com/office/officeart/2005/8/layout/default"/>
    <dgm:cxn modelId="{707765E9-6570-425A-9B81-52867A57E2AE}" type="presParOf" srcId="{64A2D741-FC1F-4EE7-AFDB-88BAA924E022}" destId="{9AE73387-EEE1-47DE-A7A5-28C56425D596}" srcOrd="17" destOrd="0" presId="urn:microsoft.com/office/officeart/2005/8/layout/default"/>
    <dgm:cxn modelId="{A25C2527-19A0-46B7-8238-5EEE51F8644D}" type="presParOf" srcId="{64A2D741-FC1F-4EE7-AFDB-88BAA924E022}" destId="{96F22654-F240-4C5C-8071-02AE56E3BF97}" srcOrd="18" destOrd="0" presId="urn:microsoft.com/office/officeart/2005/8/layout/default"/>
    <dgm:cxn modelId="{92AD6A72-6F93-41BA-B4AC-74137A8BF38F}" type="presParOf" srcId="{64A2D741-FC1F-4EE7-AFDB-88BAA924E022}" destId="{28E8475A-CBCB-450F-89F8-9E395DBFB6A4}" srcOrd="19" destOrd="0" presId="urn:microsoft.com/office/officeart/2005/8/layout/default"/>
    <dgm:cxn modelId="{E9F4BFED-A793-4F73-A420-6D4EA5EE9139}" type="presParOf" srcId="{64A2D741-FC1F-4EE7-AFDB-88BAA924E022}" destId="{B95DCD02-FD6D-4C3A-AD92-8D808D2400FD}" srcOrd="20" destOrd="0" presId="urn:microsoft.com/office/officeart/2005/8/layout/default"/>
    <dgm:cxn modelId="{4BB1D166-337F-4E04-9751-036D3C8CA6E2}" type="presParOf" srcId="{64A2D741-FC1F-4EE7-AFDB-88BAA924E022}" destId="{93998E3A-68DF-4C25-B088-AB79B3F9FB65}" srcOrd="21" destOrd="0" presId="urn:microsoft.com/office/officeart/2005/8/layout/default"/>
    <dgm:cxn modelId="{BE653E73-88D6-4C2E-9C8A-B4D46BA59DAA}" type="presParOf" srcId="{64A2D741-FC1F-4EE7-AFDB-88BAA924E022}" destId="{72414D4C-AE18-45FC-B713-53D470EECA16}" srcOrd="22" destOrd="0" presId="urn:microsoft.com/office/officeart/2005/8/layout/default"/>
    <dgm:cxn modelId="{0DB86CDA-C191-48A1-A842-23CD482F945D}" type="presParOf" srcId="{64A2D741-FC1F-4EE7-AFDB-88BAA924E022}" destId="{0CB04B92-166A-4C43-9716-B6C6B69339DC}" srcOrd="23" destOrd="0" presId="urn:microsoft.com/office/officeart/2005/8/layout/default"/>
    <dgm:cxn modelId="{938628B9-2CB7-421A-8374-0849F43DA1CF}" type="presParOf" srcId="{64A2D741-FC1F-4EE7-AFDB-88BAA924E022}" destId="{43C74FCD-2AAF-41EA-8704-69233806D848}" srcOrd="24" destOrd="0" presId="urn:microsoft.com/office/officeart/2005/8/layout/default"/>
    <dgm:cxn modelId="{05328929-366C-44CD-A3DB-F0440AA563BA}" type="presParOf" srcId="{64A2D741-FC1F-4EE7-AFDB-88BAA924E022}" destId="{F0A045E9-92C1-42B2-9D59-172B5689DC16}" srcOrd="25" destOrd="0" presId="urn:microsoft.com/office/officeart/2005/8/layout/default"/>
    <dgm:cxn modelId="{AD0DA8BF-F625-44CF-8605-934A947A37EA}" type="presParOf" srcId="{64A2D741-FC1F-4EE7-AFDB-88BAA924E022}" destId="{6BCA33E8-9E33-4EFF-9807-309E1BF16F97}" srcOrd="26" destOrd="0" presId="urn:microsoft.com/office/officeart/2005/8/layout/default"/>
    <dgm:cxn modelId="{83D578E5-826D-4DA7-92F1-A2E40E7E897F}" type="presParOf" srcId="{64A2D741-FC1F-4EE7-AFDB-88BAA924E022}" destId="{0011668C-4EBA-4993-90C0-810C8581F6AE}" srcOrd="27" destOrd="0" presId="urn:microsoft.com/office/officeart/2005/8/layout/default"/>
    <dgm:cxn modelId="{5422A729-F0A7-4E9A-8B9D-4391B00D440C}" type="presParOf" srcId="{64A2D741-FC1F-4EE7-AFDB-88BAA924E022}" destId="{C9C4A5E8-1EDF-4D8B-969E-59A0C52F1197}" srcOrd="28" destOrd="0" presId="urn:microsoft.com/office/officeart/2005/8/layout/default"/>
    <dgm:cxn modelId="{32430E8A-410F-47E6-BF54-C5A222AB7256}" type="presParOf" srcId="{64A2D741-FC1F-4EE7-AFDB-88BAA924E022}" destId="{5F050669-4464-4817-A1A0-87A7500ED2B4}" srcOrd="29" destOrd="0" presId="urn:microsoft.com/office/officeart/2005/8/layout/default"/>
    <dgm:cxn modelId="{613061F3-0EA5-4ACB-8CB6-07A5A37AED04}" type="presParOf" srcId="{64A2D741-FC1F-4EE7-AFDB-88BAA924E022}" destId="{B60070B5-13C2-4C8E-8044-41B50C73EC90}" srcOrd="30" destOrd="0" presId="urn:microsoft.com/office/officeart/2005/8/layout/default"/>
    <dgm:cxn modelId="{30B551EB-F54C-4197-A68E-B2AB1CAA75BD}" type="presParOf" srcId="{64A2D741-FC1F-4EE7-AFDB-88BAA924E022}" destId="{BD257980-60AF-4491-9647-066D015E8464}" srcOrd="31" destOrd="0" presId="urn:microsoft.com/office/officeart/2005/8/layout/default"/>
    <dgm:cxn modelId="{EE6D4DA1-F21E-42E1-8B3B-A06E50E2477B}" type="presParOf" srcId="{64A2D741-FC1F-4EE7-AFDB-88BAA924E022}" destId="{055AD464-FE36-4C9A-B12F-B5D4E806CB6A}" srcOrd="32" destOrd="0" presId="urn:microsoft.com/office/officeart/2005/8/layout/default"/>
    <dgm:cxn modelId="{6360AB1D-470F-4F89-AE57-EB785CCCFFEF}" type="presParOf" srcId="{64A2D741-FC1F-4EE7-AFDB-88BAA924E022}" destId="{4C793160-9BC3-484A-90D5-412540F1DB2C}" srcOrd="33" destOrd="0" presId="urn:microsoft.com/office/officeart/2005/8/layout/default"/>
    <dgm:cxn modelId="{D4BB8966-EE69-465B-9DC5-856BE2F0AFEE}" type="presParOf" srcId="{64A2D741-FC1F-4EE7-AFDB-88BAA924E022}" destId="{4C5F7C82-64C2-4D29-9291-0351CB5D63FF}" srcOrd="34" destOrd="0" presId="urn:microsoft.com/office/officeart/2005/8/layout/default"/>
    <dgm:cxn modelId="{80708B02-51B3-4CF9-964B-6ED502EA6F93}" type="presParOf" srcId="{64A2D741-FC1F-4EE7-AFDB-88BAA924E022}" destId="{88A56D72-6638-4593-845F-FD44517FD4A2}" srcOrd="35" destOrd="0" presId="urn:microsoft.com/office/officeart/2005/8/layout/default"/>
    <dgm:cxn modelId="{BFAF7832-7FD7-4126-B54A-4C6DF78F578B}" type="presParOf" srcId="{64A2D741-FC1F-4EE7-AFDB-88BAA924E022}" destId="{5C2D5A6D-F3CB-4EFB-BC8E-1E16840B90CF}" srcOrd="36" destOrd="0" presId="urn:microsoft.com/office/officeart/2005/8/layout/default"/>
    <dgm:cxn modelId="{AF45F59B-B727-411A-B67A-8BDF02F17848}" type="presParOf" srcId="{64A2D741-FC1F-4EE7-AFDB-88BAA924E022}" destId="{1FBA324F-E804-4078-8332-EF1FECD7D0CA}" srcOrd="37" destOrd="0" presId="urn:microsoft.com/office/officeart/2005/8/layout/default"/>
    <dgm:cxn modelId="{F8C0EB5B-72A5-4368-99BE-4966B98B18A0}" type="presParOf" srcId="{64A2D741-FC1F-4EE7-AFDB-88BAA924E022}" destId="{B13966B3-3247-41ED-837B-C22B1FDD5371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8AF0B-A3A5-4C83-852D-0CA76FEF995C}">
      <dsp:nvSpPr>
        <dsp:cNvPr id="0" name=""/>
        <dsp:cNvSpPr/>
      </dsp:nvSpPr>
      <dsp:spPr>
        <a:xfrm>
          <a:off x="631137" y="2831"/>
          <a:ext cx="1864097" cy="111845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Adaptive Physical Education Instructor</a:t>
          </a:r>
        </a:p>
      </dsp:txBody>
      <dsp:txXfrm>
        <a:off x="631137" y="2831"/>
        <a:ext cx="1864097" cy="1118458"/>
      </dsp:txXfrm>
    </dsp:sp>
    <dsp:sp modelId="{23D8FEE6-C3C0-49FF-96E3-07175295DC16}">
      <dsp:nvSpPr>
        <dsp:cNvPr id="0" name=""/>
        <dsp:cNvSpPr/>
      </dsp:nvSpPr>
      <dsp:spPr>
        <a:xfrm>
          <a:off x="2681644" y="2831"/>
          <a:ext cx="1864097" cy="1118458"/>
        </a:xfrm>
        <a:prstGeom prst="rect">
          <a:avLst/>
        </a:prstGeom>
        <a:solidFill>
          <a:schemeClr val="accent1">
            <a:shade val="50000"/>
            <a:hueOff val="24203"/>
            <a:satOff val="-452"/>
            <a:lumOff val="426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Assistant Coach</a:t>
          </a:r>
          <a:endParaRPr lang="en-US" sz="1700" kern="1200" dirty="0"/>
        </a:p>
      </dsp:txBody>
      <dsp:txXfrm>
        <a:off x="2681644" y="2831"/>
        <a:ext cx="1864097" cy="1118458"/>
      </dsp:txXfrm>
    </dsp:sp>
    <dsp:sp modelId="{975BA12F-530A-4532-AFBE-3112AFAA443A}">
      <dsp:nvSpPr>
        <dsp:cNvPr id="0" name=""/>
        <dsp:cNvSpPr/>
      </dsp:nvSpPr>
      <dsp:spPr>
        <a:xfrm>
          <a:off x="4732151" y="2831"/>
          <a:ext cx="1864097" cy="1118458"/>
        </a:xfrm>
        <a:prstGeom prst="rect">
          <a:avLst/>
        </a:prstGeom>
        <a:solidFill>
          <a:schemeClr val="accent1">
            <a:shade val="50000"/>
            <a:hueOff val="48407"/>
            <a:satOff val="-903"/>
            <a:lumOff val="852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Assistant Football Strength &amp; Conditioning Coach</a:t>
          </a:r>
          <a:endParaRPr lang="en-US" sz="1700" kern="1200" dirty="0">
            <a:latin typeface="Corbel" panose="020B0503020204020204"/>
          </a:endParaRPr>
        </a:p>
      </dsp:txBody>
      <dsp:txXfrm>
        <a:off x="4732151" y="2831"/>
        <a:ext cx="1864097" cy="1118458"/>
      </dsp:txXfrm>
    </dsp:sp>
    <dsp:sp modelId="{230F5C38-172B-4DD6-B489-0D44B58A0DFE}">
      <dsp:nvSpPr>
        <dsp:cNvPr id="0" name=""/>
        <dsp:cNvSpPr/>
      </dsp:nvSpPr>
      <dsp:spPr>
        <a:xfrm>
          <a:off x="6782658" y="2831"/>
          <a:ext cx="1864097" cy="1118458"/>
        </a:xfrm>
        <a:prstGeom prst="rect">
          <a:avLst/>
        </a:prstGeom>
        <a:solidFill>
          <a:schemeClr val="accent1">
            <a:shade val="50000"/>
            <a:hueOff val="72610"/>
            <a:satOff val="-1355"/>
            <a:lumOff val="1278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Assistant Strength and Conditioning Coach</a:t>
          </a:r>
          <a:endParaRPr lang="en-US" sz="1700" kern="1200" dirty="0">
            <a:latin typeface="Corbel" panose="020B0503020204020204"/>
          </a:endParaRPr>
        </a:p>
      </dsp:txBody>
      <dsp:txXfrm>
        <a:off x="6782658" y="2831"/>
        <a:ext cx="1864097" cy="1118458"/>
      </dsp:txXfrm>
    </dsp:sp>
    <dsp:sp modelId="{D84C1B19-ABC6-407E-AF71-A9012CEC5B9E}">
      <dsp:nvSpPr>
        <dsp:cNvPr id="0" name=""/>
        <dsp:cNvSpPr/>
      </dsp:nvSpPr>
      <dsp:spPr>
        <a:xfrm>
          <a:off x="8833165" y="2831"/>
          <a:ext cx="1864097" cy="1118458"/>
        </a:xfrm>
        <a:prstGeom prst="rect">
          <a:avLst/>
        </a:prstGeom>
        <a:solidFill>
          <a:schemeClr val="accent1">
            <a:shade val="50000"/>
            <a:hueOff val="96814"/>
            <a:satOff val="-1806"/>
            <a:lumOff val="1704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Coach</a:t>
          </a:r>
        </a:p>
      </dsp:txBody>
      <dsp:txXfrm>
        <a:off x="8833165" y="2831"/>
        <a:ext cx="1864097" cy="1118458"/>
      </dsp:txXfrm>
    </dsp:sp>
    <dsp:sp modelId="{15201832-8167-46CA-BD6A-39C9271A17DA}">
      <dsp:nvSpPr>
        <dsp:cNvPr id="0" name=""/>
        <dsp:cNvSpPr/>
      </dsp:nvSpPr>
      <dsp:spPr>
        <a:xfrm>
          <a:off x="631137" y="1307699"/>
          <a:ext cx="1864097" cy="1118458"/>
        </a:xfrm>
        <a:prstGeom prst="rect">
          <a:avLst/>
        </a:prstGeom>
        <a:solidFill>
          <a:schemeClr val="accent1">
            <a:shade val="50000"/>
            <a:hueOff val="121017"/>
            <a:satOff val="-2258"/>
            <a:lumOff val="212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Defensive Backs Coach</a:t>
          </a:r>
          <a:endParaRPr lang="en-US" sz="1700" kern="1200" dirty="0">
            <a:latin typeface="Corbel" panose="020B0503020204020204"/>
          </a:endParaRPr>
        </a:p>
      </dsp:txBody>
      <dsp:txXfrm>
        <a:off x="631137" y="1307699"/>
        <a:ext cx="1864097" cy="1118458"/>
      </dsp:txXfrm>
    </dsp:sp>
    <dsp:sp modelId="{064D14DD-D6D2-46A3-8270-8504C2E4736C}">
      <dsp:nvSpPr>
        <dsp:cNvPr id="0" name=""/>
        <dsp:cNvSpPr/>
      </dsp:nvSpPr>
      <dsp:spPr>
        <a:xfrm>
          <a:off x="2681644" y="1307699"/>
          <a:ext cx="1864097" cy="1118458"/>
        </a:xfrm>
        <a:prstGeom prst="rect">
          <a:avLst/>
        </a:prstGeom>
        <a:solidFill>
          <a:schemeClr val="accent1">
            <a:shade val="50000"/>
            <a:hueOff val="145221"/>
            <a:satOff val="-2709"/>
            <a:lumOff val="255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Director of Sports Performance</a:t>
          </a:r>
        </a:p>
      </dsp:txBody>
      <dsp:txXfrm>
        <a:off x="2681644" y="1307699"/>
        <a:ext cx="1864097" cy="1118458"/>
      </dsp:txXfrm>
    </dsp:sp>
    <dsp:sp modelId="{8ACCF30E-576B-43ED-AD11-0360EBB3AB5F}">
      <dsp:nvSpPr>
        <dsp:cNvPr id="0" name=""/>
        <dsp:cNvSpPr/>
      </dsp:nvSpPr>
      <dsp:spPr>
        <a:xfrm>
          <a:off x="4732151" y="1307699"/>
          <a:ext cx="1864097" cy="1118458"/>
        </a:xfrm>
        <a:prstGeom prst="rect">
          <a:avLst/>
        </a:prstGeom>
        <a:solidFill>
          <a:schemeClr val="accent1">
            <a:shade val="50000"/>
            <a:hueOff val="169424"/>
            <a:satOff val="-3161"/>
            <a:lumOff val="2981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Exercise Physiologist</a:t>
          </a:r>
        </a:p>
      </dsp:txBody>
      <dsp:txXfrm>
        <a:off x="4732151" y="1307699"/>
        <a:ext cx="1864097" cy="1118458"/>
      </dsp:txXfrm>
    </dsp:sp>
    <dsp:sp modelId="{0162D694-032F-49B8-B995-D89903602AB4}">
      <dsp:nvSpPr>
        <dsp:cNvPr id="0" name=""/>
        <dsp:cNvSpPr/>
      </dsp:nvSpPr>
      <dsp:spPr>
        <a:xfrm>
          <a:off x="6782658" y="1307699"/>
          <a:ext cx="1864097" cy="1118458"/>
        </a:xfrm>
        <a:prstGeom prst="rect">
          <a:avLst/>
        </a:prstGeom>
        <a:solidFill>
          <a:schemeClr val="accent1">
            <a:shade val="50000"/>
            <a:hueOff val="193627"/>
            <a:satOff val="-3612"/>
            <a:lumOff val="340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Graduate Assistant Sports Performance Coach</a:t>
          </a:r>
          <a:endParaRPr lang="en-US" sz="1700" kern="1200" dirty="0">
            <a:latin typeface="Corbel" panose="020B0503020204020204"/>
          </a:endParaRPr>
        </a:p>
      </dsp:txBody>
      <dsp:txXfrm>
        <a:off x="6782658" y="1307699"/>
        <a:ext cx="1864097" cy="1118458"/>
      </dsp:txXfrm>
    </dsp:sp>
    <dsp:sp modelId="{96F22654-F240-4C5C-8071-02AE56E3BF97}">
      <dsp:nvSpPr>
        <dsp:cNvPr id="0" name=""/>
        <dsp:cNvSpPr/>
      </dsp:nvSpPr>
      <dsp:spPr>
        <a:xfrm>
          <a:off x="8833165" y="1307699"/>
          <a:ext cx="1864097" cy="1118458"/>
        </a:xfrm>
        <a:prstGeom prst="rect">
          <a:avLst/>
        </a:prstGeom>
        <a:solidFill>
          <a:schemeClr val="accent1">
            <a:shade val="50000"/>
            <a:hueOff val="217831"/>
            <a:satOff val="-4064"/>
            <a:lumOff val="3833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Head Sports Performance Coach</a:t>
          </a:r>
        </a:p>
      </dsp:txBody>
      <dsp:txXfrm>
        <a:off x="8833165" y="1307699"/>
        <a:ext cx="1864097" cy="1118458"/>
      </dsp:txXfrm>
    </dsp:sp>
    <dsp:sp modelId="{B95DCD02-FD6D-4C3A-AD92-8D808D2400FD}">
      <dsp:nvSpPr>
        <dsp:cNvPr id="0" name=""/>
        <dsp:cNvSpPr/>
      </dsp:nvSpPr>
      <dsp:spPr>
        <a:xfrm>
          <a:off x="631137" y="2612567"/>
          <a:ext cx="1864097" cy="1118458"/>
        </a:xfrm>
        <a:prstGeom prst="rect">
          <a:avLst/>
        </a:prstGeom>
        <a:solidFill>
          <a:schemeClr val="accent1">
            <a:shade val="50000"/>
            <a:hueOff val="242034"/>
            <a:satOff val="-4515"/>
            <a:lumOff val="425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Head Strength and Conditioning Coach</a:t>
          </a:r>
        </a:p>
      </dsp:txBody>
      <dsp:txXfrm>
        <a:off x="631137" y="2612567"/>
        <a:ext cx="1864097" cy="1118458"/>
      </dsp:txXfrm>
    </dsp:sp>
    <dsp:sp modelId="{72414D4C-AE18-45FC-B713-53D470EECA16}">
      <dsp:nvSpPr>
        <dsp:cNvPr id="0" name=""/>
        <dsp:cNvSpPr/>
      </dsp:nvSpPr>
      <dsp:spPr>
        <a:xfrm>
          <a:off x="2681644" y="2612567"/>
          <a:ext cx="1864097" cy="1118458"/>
        </a:xfrm>
        <a:prstGeom prst="rect">
          <a:avLst/>
        </a:prstGeom>
        <a:solidFill>
          <a:schemeClr val="accent1">
            <a:shade val="50000"/>
            <a:hueOff val="217831"/>
            <a:satOff val="-4064"/>
            <a:lumOff val="3833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H2F Strength &amp; Conditioning Coach</a:t>
          </a:r>
        </a:p>
      </dsp:txBody>
      <dsp:txXfrm>
        <a:off x="2681644" y="2612567"/>
        <a:ext cx="1864097" cy="1118458"/>
      </dsp:txXfrm>
    </dsp:sp>
    <dsp:sp modelId="{43C74FCD-2AAF-41EA-8704-69233806D848}">
      <dsp:nvSpPr>
        <dsp:cNvPr id="0" name=""/>
        <dsp:cNvSpPr/>
      </dsp:nvSpPr>
      <dsp:spPr>
        <a:xfrm>
          <a:off x="4732151" y="2612567"/>
          <a:ext cx="1864097" cy="1118458"/>
        </a:xfrm>
        <a:prstGeom prst="rect">
          <a:avLst/>
        </a:prstGeom>
        <a:solidFill>
          <a:schemeClr val="accent1">
            <a:shade val="50000"/>
            <a:hueOff val="193627"/>
            <a:satOff val="-3612"/>
            <a:lumOff val="340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Speed and Fitness Performance Coach</a:t>
          </a:r>
        </a:p>
      </dsp:txBody>
      <dsp:txXfrm>
        <a:off x="4732151" y="2612567"/>
        <a:ext cx="1864097" cy="1118458"/>
      </dsp:txXfrm>
    </dsp:sp>
    <dsp:sp modelId="{6BCA33E8-9E33-4EFF-9807-309E1BF16F97}">
      <dsp:nvSpPr>
        <dsp:cNvPr id="0" name=""/>
        <dsp:cNvSpPr/>
      </dsp:nvSpPr>
      <dsp:spPr>
        <a:xfrm>
          <a:off x="6782658" y="2612567"/>
          <a:ext cx="1864097" cy="1118458"/>
        </a:xfrm>
        <a:prstGeom prst="rect">
          <a:avLst/>
        </a:prstGeom>
        <a:solidFill>
          <a:schemeClr val="accent1">
            <a:shade val="50000"/>
            <a:hueOff val="169424"/>
            <a:satOff val="-3161"/>
            <a:lumOff val="2981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Sports Performance Coach</a:t>
          </a:r>
        </a:p>
      </dsp:txBody>
      <dsp:txXfrm>
        <a:off x="6782658" y="2612567"/>
        <a:ext cx="1864097" cy="1118458"/>
      </dsp:txXfrm>
    </dsp:sp>
    <dsp:sp modelId="{C9C4A5E8-1EDF-4D8B-969E-59A0C52F1197}">
      <dsp:nvSpPr>
        <dsp:cNvPr id="0" name=""/>
        <dsp:cNvSpPr/>
      </dsp:nvSpPr>
      <dsp:spPr>
        <a:xfrm>
          <a:off x="8833165" y="2612567"/>
          <a:ext cx="1864097" cy="1118458"/>
        </a:xfrm>
        <a:prstGeom prst="rect">
          <a:avLst/>
        </a:prstGeom>
        <a:solidFill>
          <a:schemeClr val="accent1">
            <a:shade val="50000"/>
            <a:hueOff val="145221"/>
            <a:satOff val="-2709"/>
            <a:lumOff val="255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Strength and Conditioning Coach</a:t>
          </a:r>
        </a:p>
      </dsp:txBody>
      <dsp:txXfrm>
        <a:off x="8833165" y="2612567"/>
        <a:ext cx="1864097" cy="1118458"/>
      </dsp:txXfrm>
    </dsp:sp>
    <dsp:sp modelId="{B60070B5-13C2-4C8E-8044-41B50C73EC90}">
      <dsp:nvSpPr>
        <dsp:cNvPr id="0" name=""/>
        <dsp:cNvSpPr/>
      </dsp:nvSpPr>
      <dsp:spPr>
        <a:xfrm>
          <a:off x="631137" y="3917435"/>
          <a:ext cx="1864097" cy="1118458"/>
        </a:xfrm>
        <a:prstGeom prst="rect">
          <a:avLst/>
        </a:prstGeom>
        <a:solidFill>
          <a:schemeClr val="accent1">
            <a:shade val="50000"/>
            <a:hueOff val="121017"/>
            <a:satOff val="-2258"/>
            <a:lumOff val="212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Owner</a:t>
          </a:r>
        </a:p>
      </dsp:txBody>
      <dsp:txXfrm>
        <a:off x="631137" y="3917435"/>
        <a:ext cx="1864097" cy="1118458"/>
      </dsp:txXfrm>
    </dsp:sp>
    <dsp:sp modelId="{055AD464-FE36-4C9A-B12F-B5D4E806CB6A}">
      <dsp:nvSpPr>
        <dsp:cNvPr id="0" name=""/>
        <dsp:cNvSpPr/>
      </dsp:nvSpPr>
      <dsp:spPr>
        <a:xfrm>
          <a:off x="2681644" y="3917435"/>
          <a:ext cx="1864097" cy="1118458"/>
        </a:xfrm>
        <a:prstGeom prst="rect">
          <a:avLst/>
        </a:prstGeom>
        <a:solidFill>
          <a:schemeClr val="accent1">
            <a:shade val="50000"/>
            <a:hueOff val="96814"/>
            <a:satOff val="-1806"/>
            <a:lumOff val="1704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Physical Therapy Technician</a:t>
          </a:r>
        </a:p>
      </dsp:txBody>
      <dsp:txXfrm>
        <a:off x="2681644" y="3917435"/>
        <a:ext cx="1864097" cy="1118458"/>
      </dsp:txXfrm>
    </dsp:sp>
    <dsp:sp modelId="{4C5F7C82-64C2-4D29-9291-0351CB5D63FF}">
      <dsp:nvSpPr>
        <dsp:cNvPr id="0" name=""/>
        <dsp:cNvSpPr/>
      </dsp:nvSpPr>
      <dsp:spPr>
        <a:xfrm>
          <a:off x="4732151" y="3917435"/>
          <a:ext cx="1864097" cy="1118458"/>
        </a:xfrm>
        <a:prstGeom prst="rect">
          <a:avLst/>
        </a:prstGeom>
        <a:solidFill>
          <a:schemeClr val="accent1">
            <a:shade val="50000"/>
            <a:hueOff val="72610"/>
            <a:satOff val="-1355"/>
            <a:lumOff val="1278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Teacher</a:t>
          </a:r>
        </a:p>
      </dsp:txBody>
      <dsp:txXfrm>
        <a:off x="4732151" y="3917435"/>
        <a:ext cx="1864097" cy="1118458"/>
      </dsp:txXfrm>
    </dsp:sp>
    <dsp:sp modelId="{5C2D5A6D-F3CB-4EFB-BC8E-1E16840B90CF}">
      <dsp:nvSpPr>
        <dsp:cNvPr id="0" name=""/>
        <dsp:cNvSpPr/>
      </dsp:nvSpPr>
      <dsp:spPr>
        <a:xfrm>
          <a:off x="6782658" y="3917435"/>
          <a:ext cx="1864097" cy="1118458"/>
        </a:xfrm>
        <a:prstGeom prst="rect">
          <a:avLst/>
        </a:prstGeom>
        <a:solidFill>
          <a:schemeClr val="accent1">
            <a:shade val="50000"/>
            <a:hueOff val="48407"/>
            <a:satOff val="-903"/>
            <a:lumOff val="852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Technician</a:t>
          </a:r>
        </a:p>
      </dsp:txBody>
      <dsp:txXfrm>
        <a:off x="6782658" y="3917435"/>
        <a:ext cx="1864097" cy="1118458"/>
      </dsp:txXfrm>
    </dsp:sp>
    <dsp:sp modelId="{B13966B3-3247-41ED-837B-C22B1FDD5371}">
      <dsp:nvSpPr>
        <dsp:cNvPr id="0" name=""/>
        <dsp:cNvSpPr/>
      </dsp:nvSpPr>
      <dsp:spPr>
        <a:xfrm>
          <a:off x="8833165" y="3917435"/>
          <a:ext cx="1864097" cy="1118458"/>
        </a:xfrm>
        <a:prstGeom prst="rect">
          <a:avLst/>
        </a:prstGeom>
        <a:solidFill>
          <a:schemeClr val="accent1">
            <a:shade val="50000"/>
            <a:hueOff val="24203"/>
            <a:satOff val="-452"/>
            <a:lumOff val="426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Trainer</a:t>
          </a:r>
        </a:p>
      </dsp:txBody>
      <dsp:txXfrm>
        <a:off x="8833165" y="3917435"/>
        <a:ext cx="1864097" cy="111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6/9/2026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MS-SC Graduate Outcomes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149460"/>
              </p:ext>
            </p:extLst>
          </p:nvPr>
        </p:nvGraphicFramePr>
        <p:xfrm>
          <a:off x="1098176" y="829235"/>
          <a:ext cx="10562236" cy="364098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27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10919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96641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0590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39165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56033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477875">
                  <a:extLst>
                    <a:ext uri="{9D8B030D-6E8A-4147-A177-3AD203B41FA5}">
                      <a16:colId xmlns:a16="http://schemas.microsoft.com/office/drawing/2014/main" val="93106235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36102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875270"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sz="1400"/>
                    </a:p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400" b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Not Seeking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353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</a:t>
                      </a: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25/SU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51974"/>
                  </a:ext>
                </a:extLst>
              </a:tr>
              <a:tr h="103532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24 )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188539" y="4474715"/>
            <a:ext cx="2642727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149FD742-A312-4016-5BDF-7AE25BB78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36619"/>
            <a:ext cx="1088573" cy="1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1112537" y="1055284"/>
            <a:ext cx="3876146" cy="49936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Averett University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Central Institute for Human Performance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Champion Chiropractic and Sport Injury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Cleburn County Board of Education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D1 Training 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D1 Sports Franchise, LLC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Elite Sports Injury Therapies</a:t>
            </a:r>
            <a:endParaRPr lang="en-US" dirty="0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Erie Sports Now Fitness &amp; Performance Center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Exos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Gavilan College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Georgetown University 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Graham Fitness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Impact Physical Therapy</a:t>
            </a:r>
            <a:endParaRPr lang="en-US" dirty="0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Indianapolis Colts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Jack Britt High School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Kent State University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Logan University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Long Island University</a:t>
            </a:r>
            <a:endParaRPr lang="en-US">
              <a:solidFill>
                <a:schemeClr val="bg1"/>
              </a:solidFill>
            </a:endParaRPr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B6224-4E40-A03C-4BF2-BF4BD7D081C3}"/>
              </a:ext>
            </a:extLst>
          </p:cNvPr>
          <p:cNvSpPr txBox="1"/>
          <p:nvPr/>
        </p:nvSpPr>
        <p:spPr>
          <a:xfrm>
            <a:off x="6097760" y="1059179"/>
            <a:ext cx="6721194" cy="44165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Maricopa County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MedTrust</a:t>
            </a:r>
            <a:r>
              <a:rPr lang="en-US" sz="1400" dirty="0">
                <a:solidFill>
                  <a:schemeClr val="bg1"/>
                </a:solidFill>
              </a:rPr>
              <a:t> LLC</a:t>
            </a:r>
          </a:p>
          <a:p>
            <a:r>
              <a:rPr lang="en-US" sz="1400" dirty="0">
                <a:solidFill>
                  <a:schemeClr val="bg1"/>
                </a:solidFill>
              </a:rPr>
              <a:t>Midland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Ministry of Education 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MuscleNerd</a:t>
            </a:r>
            <a:r>
              <a:rPr lang="en-US" sz="1400" dirty="0">
                <a:solidFill>
                  <a:schemeClr val="bg1"/>
                </a:solidFill>
              </a:rPr>
              <a:t> Strength Training &amp; Coaching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PAP Sports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Parisi Speed School St. Louis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Pure Motion Athletics</a:t>
            </a:r>
          </a:p>
          <a:p>
            <a:r>
              <a:rPr lang="en-US" sz="1400" dirty="0">
                <a:solidFill>
                  <a:schemeClr val="bg1"/>
                </a:solidFill>
              </a:rPr>
              <a:t>Riverview Gardens School District</a:t>
            </a:r>
          </a:p>
          <a:p>
            <a:r>
              <a:rPr lang="en-US" sz="1400">
                <a:solidFill>
                  <a:schemeClr val="bg1"/>
                </a:solidFill>
              </a:rPr>
              <a:t>Serco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Stevenson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Texas Christian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College of Wooster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Tulane University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United States Army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University of Connecticut</a:t>
            </a:r>
          </a:p>
          <a:p>
            <a:r>
              <a:rPr lang="en-US" sz="1400" dirty="0">
                <a:solidFill>
                  <a:schemeClr val="bg1"/>
                </a:solidFill>
              </a:rPr>
              <a:t>Wellsville Local School District </a:t>
            </a:r>
            <a:endParaRPr lang="en-US" sz="1400" dirty="0"/>
          </a:p>
          <a:p>
            <a:r>
              <a:rPr lang="en-US" sz="1400" dirty="0">
                <a:solidFill>
                  <a:schemeClr val="bg1"/>
                </a:solidFill>
              </a:rPr>
              <a:t>William Jessup University</a:t>
            </a:r>
          </a:p>
          <a:p>
            <a:endParaRPr lang="en-US" sz="11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  MS-SC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403974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Frame</vt:lpstr>
      <vt:lpstr>MS-SC Graduate Outcomes</vt:lpstr>
      <vt:lpstr>Employers Who Have Hired Our Graduates</vt:lpstr>
      <vt:lpstr>Sample Job Titles of  MS-SC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1463</cp:revision>
  <dcterms:created xsi:type="dcterms:W3CDTF">2023-05-10T16:55:45Z</dcterms:created>
  <dcterms:modified xsi:type="dcterms:W3CDTF">2026-06-09T22:36:35Z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