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73" r:id="rId5"/>
    <p:sldId id="290" r:id="rId6"/>
    <p:sldId id="275" r:id="rId7"/>
    <p:sldId id="287" r:id="rId8"/>
    <p:sldId id="28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DD9D07-4D01-E00A-B1C0-E6D6ADE3C97B}" v="127" dt="2026-06-09T22:21:34.861"/>
  </p1510:revLst>
</p1510:revInfo>
</file>

<file path=ppt/tableStyles.xml><?xml version="1.0" encoding="utf-8"?>
<a:tblStyleLst xmlns:a="http://schemas.openxmlformats.org/drawingml/2006/main" def="{93296810-A885-4BE3-A3E7-6D5BEEA58F35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fer Elorreaga" userId="S::jennifer.elorreaga@logan.edu::e1aa907a-6c11-435a-a88c-cc89013b43d8" providerId="AD" clId="Web-{D2DD9D07-4D01-E00A-B1C0-E6D6ADE3C97B}"/>
    <pc:docChg chg="modSld">
      <pc:chgData name="Jennifer Elorreaga" userId="S::jennifer.elorreaga@logan.edu::e1aa907a-6c11-435a-a88c-cc89013b43d8" providerId="AD" clId="Web-{D2DD9D07-4D01-E00A-B1C0-E6D6ADE3C97B}" dt="2026-06-09T22:23:20.800" v="159" actId="20577"/>
      <pc:docMkLst>
        <pc:docMk/>
      </pc:docMkLst>
      <pc:sldChg chg="modSp">
        <pc:chgData name="Jennifer Elorreaga" userId="S::jennifer.elorreaga@logan.edu::e1aa907a-6c11-435a-a88c-cc89013b43d8" providerId="AD" clId="Web-{D2DD9D07-4D01-E00A-B1C0-E6D6ADE3C97B}" dt="2026-06-09T22:20:20.032" v="23"/>
        <pc:sldMkLst>
          <pc:docMk/>
          <pc:sldMk cId="3347698232" sldId="273"/>
        </pc:sldMkLst>
        <pc:graphicFrameChg chg="mod modGraphic">
          <ac:chgData name="Jennifer Elorreaga" userId="S::jennifer.elorreaga@logan.edu::e1aa907a-6c11-435a-a88c-cc89013b43d8" providerId="AD" clId="Web-{D2DD9D07-4D01-E00A-B1C0-E6D6ADE3C97B}" dt="2026-06-09T22:20:20.032" v="23"/>
          <ac:graphicFrameMkLst>
            <pc:docMk/>
            <pc:sldMk cId="3347698232" sldId="273"/>
            <ac:graphicFrameMk id="5" creationId="{06A16F58-BB49-40F1-AE0B-C3A394D468CB}"/>
          </ac:graphicFrameMkLst>
        </pc:graphicFrameChg>
      </pc:sldChg>
      <pc:sldChg chg="modSp">
        <pc:chgData name="Jennifer Elorreaga" userId="S::jennifer.elorreaga@logan.edu::e1aa907a-6c11-435a-a88c-cc89013b43d8" providerId="AD" clId="Web-{D2DD9D07-4D01-E00A-B1C0-E6D6ADE3C97B}" dt="2026-06-09T22:21:32.830" v="72" actId="20577"/>
        <pc:sldMkLst>
          <pc:docMk/>
          <pc:sldMk cId="342131329" sldId="275"/>
        </pc:sldMkLst>
        <pc:spChg chg="mod">
          <ac:chgData name="Jennifer Elorreaga" userId="S::jennifer.elorreaga@logan.edu::e1aa907a-6c11-435a-a88c-cc89013b43d8" providerId="AD" clId="Web-{D2DD9D07-4D01-E00A-B1C0-E6D6ADE3C97B}" dt="2026-06-09T22:21:28.423" v="71" actId="20577"/>
          <ac:spMkLst>
            <pc:docMk/>
            <pc:sldMk cId="342131329" sldId="275"/>
            <ac:spMk id="3" creationId="{B9666BDC-BE49-4CA1-C31F-B5FDE2A5EA86}"/>
          </ac:spMkLst>
        </pc:spChg>
        <pc:spChg chg="mod">
          <ac:chgData name="Jennifer Elorreaga" userId="S::jennifer.elorreaga@logan.edu::e1aa907a-6c11-435a-a88c-cc89013b43d8" providerId="AD" clId="Web-{D2DD9D07-4D01-E00A-B1C0-E6D6ADE3C97B}" dt="2026-06-09T22:21:32.830" v="72" actId="20577"/>
          <ac:spMkLst>
            <pc:docMk/>
            <pc:sldMk cId="342131329" sldId="275"/>
            <ac:spMk id="5" creationId="{155A63A7-E29B-6DF6-1B74-B9E983109546}"/>
          </ac:spMkLst>
        </pc:spChg>
      </pc:sldChg>
      <pc:sldChg chg="modSp">
        <pc:chgData name="Jennifer Elorreaga" userId="S::jennifer.elorreaga@logan.edu::e1aa907a-6c11-435a-a88c-cc89013b43d8" providerId="AD" clId="Web-{D2DD9D07-4D01-E00A-B1C0-E6D6ADE3C97B}" dt="2026-06-09T22:21:47.721" v="75" actId="20577"/>
        <pc:sldMkLst>
          <pc:docMk/>
          <pc:sldMk cId="420664609" sldId="287"/>
        </pc:sldMkLst>
        <pc:graphicFrameChg chg="modGraphic">
          <ac:chgData name="Jennifer Elorreaga" userId="S::jennifer.elorreaga@logan.edu::e1aa907a-6c11-435a-a88c-cc89013b43d8" providerId="AD" clId="Web-{D2DD9D07-4D01-E00A-B1C0-E6D6ADE3C97B}" dt="2026-06-09T22:21:47.721" v="75" actId="20577"/>
          <ac:graphicFrameMkLst>
            <pc:docMk/>
            <pc:sldMk cId="420664609" sldId="287"/>
            <ac:graphicFrameMk id="17" creationId="{20FFAA4C-409B-1873-E00F-E02DBC875551}"/>
          </ac:graphicFrameMkLst>
        </pc:graphicFrameChg>
      </pc:sldChg>
      <pc:sldChg chg="modSp">
        <pc:chgData name="Jennifer Elorreaga" userId="S::jennifer.elorreaga@logan.edu::e1aa907a-6c11-435a-a88c-cc89013b43d8" providerId="AD" clId="Web-{D2DD9D07-4D01-E00A-B1C0-E6D6ADE3C97B}" dt="2026-06-09T22:23:20.800" v="159" actId="20577"/>
        <pc:sldMkLst>
          <pc:docMk/>
          <pc:sldMk cId="190132365" sldId="289"/>
        </pc:sldMkLst>
        <pc:graphicFrameChg chg="modGraphic">
          <ac:chgData name="Jennifer Elorreaga" userId="S::jennifer.elorreaga@logan.edu::e1aa907a-6c11-435a-a88c-cc89013b43d8" providerId="AD" clId="Web-{D2DD9D07-4D01-E00A-B1C0-E6D6ADE3C97B}" dt="2026-06-09T22:23:20.800" v="159" actId="20577"/>
          <ac:graphicFrameMkLst>
            <pc:docMk/>
            <pc:sldMk cId="190132365" sldId="289"/>
            <ac:graphicFrameMk id="17" creationId="{0980B0B8-ADD3-FAD3-2D86-DB56E4D98D2D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9CC810-FA74-40A3-A31C-A9CBE88C8487}" type="doc">
      <dgm:prSet loTypeId="urn:microsoft.com/office/officeart/2005/8/layout/defaul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B28FE1A-D1AA-492A-9D6F-DF74562AC74B}">
      <dgm:prSet/>
      <dgm:spPr/>
      <dgm:t>
        <a:bodyPr/>
        <a:lstStyle/>
        <a:p>
          <a:pPr rtl="0"/>
          <a:r>
            <a:rPr lang="en-US" dirty="0">
              <a:latin typeface="Corbel"/>
            </a:rPr>
            <a:t>Application Analyst</a:t>
          </a:r>
        </a:p>
      </dgm:t>
    </dgm:pt>
    <dgm:pt modelId="{00106A51-2FD4-4BF7-A34A-BEF9E71E47E9}" type="parTrans" cxnId="{64A90B77-F17A-40A4-8E34-5124A7A09814}">
      <dgm:prSet/>
      <dgm:spPr/>
      <dgm:t>
        <a:bodyPr/>
        <a:lstStyle/>
        <a:p>
          <a:endParaRPr lang="en-US"/>
        </a:p>
      </dgm:t>
    </dgm:pt>
    <dgm:pt modelId="{089395BB-7BA9-43FF-B64D-AC76019671D2}" type="sibTrans" cxnId="{64A90B77-F17A-40A4-8E34-5124A7A09814}">
      <dgm:prSet/>
      <dgm:spPr/>
      <dgm:t>
        <a:bodyPr/>
        <a:lstStyle/>
        <a:p>
          <a:endParaRPr lang="en-US"/>
        </a:p>
      </dgm:t>
    </dgm:pt>
    <dgm:pt modelId="{7315E3D2-5439-4F46-8313-0EB46EA8D77C}">
      <dgm:prSet/>
      <dgm:spPr/>
      <dgm:t>
        <a:bodyPr/>
        <a:lstStyle/>
        <a:p>
          <a:r>
            <a:rPr lang="en-US" dirty="0"/>
            <a:t>Clinical Practice Data Analyst</a:t>
          </a:r>
        </a:p>
      </dgm:t>
    </dgm:pt>
    <dgm:pt modelId="{0C62BB9F-C4D9-4B20-AEC8-1A0E6B3B5248}" type="parTrans" cxnId="{1E3E3105-D892-4D0C-BAF4-52B8ECC75A08}">
      <dgm:prSet/>
      <dgm:spPr/>
      <dgm:t>
        <a:bodyPr/>
        <a:lstStyle/>
        <a:p>
          <a:endParaRPr lang="en-US"/>
        </a:p>
      </dgm:t>
    </dgm:pt>
    <dgm:pt modelId="{2C4FB53A-BBAB-4FAC-AD4B-34BDFA3BA3B1}" type="sibTrans" cxnId="{1E3E3105-D892-4D0C-BAF4-52B8ECC75A08}">
      <dgm:prSet/>
      <dgm:spPr/>
      <dgm:t>
        <a:bodyPr/>
        <a:lstStyle/>
        <a:p>
          <a:endParaRPr lang="en-US"/>
        </a:p>
      </dgm:t>
    </dgm:pt>
    <dgm:pt modelId="{F2360907-3266-4952-9005-65748A7EE2DF}">
      <dgm:prSet/>
      <dgm:spPr/>
      <dgm:t>
        <a:bodyPr/>
        <a:lstStyle/>
        <a:p>
          <a:r>
            <a:rPr lang="en-US" dirty="0"/>
            <a:t>Clinical Project Manager</a:t>
          </a:r>
        </a:p>
      </dgm:t>
    </dgm:pt>
    <dgm:pt modelId="{BA3C9236-BD5E-4249-A0A9-4C9EE44BA1ED}" type="parTrans" cxnId="{01621036-72D6-44A6-98BA-9711894E0CD1}">
      <dgm:prSet/>
      <dgm:spPr/>
      <dgm:t>
        <a:bodyPr/>
        <a:lstStyle/>
        <a:p>
          <a:endParaRPr lang="en-US"/>
        </a:p>
      </dgm:t>
    </dgm:pt>
    <dgm:pt modelId="{EA00B656-A055-4042-9567-BBE7B211D078}" type="sibTrans" cxnId="{01621036-72D6-44A6-98BA-9711894E0CD1}">
      <dgm:prSet/>
      <dgm:spPr/>
      <dgm:t>
        <a:bodyPr/>
        <a:lstStyle/>
        <a:p>
          <a:endParaRPr lang="en-US"/>
        </a:p>
      </dgm:t>
    </dgm:pt>
    <dgm:pt modelId="{7978AED1-9083-4E74-A8CB-304BD8734AA5}">
      <dgm:prSet/>
      <dgm:spPr/>
      <dgm:t>
        <a:bodyPr/>
        <a:lstStyle/>
        <a:p>
          <a:r>
            <a:rPr lang="en-US" dirty="0"/>
            <a:t>Customer Success Project Manager</a:t>
          </a:r>
        </a:p>
      </dgm:t>
    </dgm:pt>
    <dgm:pt modelId="{61047498-B4F2-4034-8C7F-2E9ABEC8F8B7}" type="parTrans" cxnId="{B0ACB8D8-8AD9-4711-B46E-AF7D7B5B81A8}">
      <dgm:prSet/>
      <dgm:spPr/>
      <dgm:t>
        <a:bodyPr/>
        <a:lstStyle/>
        <a:p>
          <a:endParaRPr lang="en-US"/>
        </a:p>
      </dgm:t>
    </dgm:pt>
    <dgm:pt modelId="{748C35D7-9CBE-4F66-ADD3-5D0C8D3FF2C3}" type="sibTrans" cxnId="{B0ACB8D8-8AD9-4711-B46E-AF7D7B5B81A8}">
      <dgm:prSet/>
      <dgm:spPr/>
      <dgm:t>
        <a:bodyPr/>
        <a:lstStyle/>
        <a:p>
          <a:endParaRPr lang="en-US"/>
        </a:p>
      </dgm:t>
    </dgm:pt>
    <dgm:pt modelId="{A41B8EC0-1DC7-460C-8F8C-B24587CD9F0E}">
      <dgm:prSet/>
      <dgm:spPr/>
      <dgm:t>
        <a:bodyPr/>
        <a:lstStyle/>
        <a:p>
          <a:r>
            <a:rPr lang="en-US" dirty="0"/>
            <a:t>Data Technician</a:t>
          </a:r>
        </a:p>
      </dgm:t>
    </dgm:pt>
    <dgm:pt modelId="{0CDA283C-A8A4-4EC0-B416-1439046C174C}" type="parTrans" cxnId="{B13B3D99-527A-41D8-B6CF-898D3E0DCDFD}">
      <dgm:prSet/>
      <dgm:spPr/>
      <dgm:t>
        <a:bodyPr/>
        <a:lstStyle/>
        <a:p>
          <a:endParaRPr lang="en-US"/>
        </a:p>
      </dgm:t>
    </dgm:pt>
    <dgm:pt modelId="{CE4F3DB5-7127-47FB-BC16-908CE4E5B1FC}" type="sibTrans" cxnId="{B13B3D99-527A-41D8-B6CF-898D3E0DCDFD}">
      <dgm:prSet/>
      <dgm:spPr/>
      <dgm:t>
        <a:bodyPr/>
        <a:lstStyle/>
        <a:p>
          <a:endParaRPr lang="en-US"/>
        </a:p>
      </dgm:t>
    </dgm:pt>
    <dgm:pt modelId="{3CBE8162-2A52-4FC9-921D-12C7C4D16EE1}">
      <dgm:prSet/>
      <dgm:spPr/>
      <dgm:t>
        <a:bodyPr/>
        <a:lstStyle/>
        <a:p>
          <a:r>
            <a:rPr lang="en-US" dirty="0"/>
            <a:t>Desktop Support Analyst</a:t>
          </a:r>
        </a:p>
      </dgm:t>
    </dgm:pt>
    <dgm:pt modelId="{B3D43CB6-C576-4212-BC20-1CEB3BC5C80C}" type="parTrans" cxnId="{55906977-14F1-42B3-977C-7A400A5FFA8E}">
      <dgm:prSet/>
      <dgm:spPr/>
      <dgm:t>
        <a:bodyPr/>
        <a:lstStyle/>
        <a:p>
          <a:endParaRPr lang="en-US"/>
        </a:p>
      </dgm:t>
    </dgm:pt>
    <dgm:pt modelId="{7CFF0A73-24BE-4773-A1D0-55DCE928B1DC}" type="sibTrans" cxnId="{55906977-14F1-42B3-977C-7A400A5FFA8E}">
      <dgm:prSet/>
      <dgm:spPr/>
      <dgm:t>
        <a:bodyPr/>
        <a:lstStyle/>
        <a:p>
          <a:endParaRPr lang="en-US"/>
        </a:p>
      </dgm:t>
    </dgm:pt>
    <dgm:pt modelId="{1C0DFF02-0BEF-462C-9585-3D70C51F9876}">
      <dgm:prSet/>
      <dgm:spPr/>
      <dgm:t>
        <a:bodyPr/>
        <a:lstStyle/>
        <a:p>
          <a:r>
            <a:rPr lang="en-US" dirty="0"/>
            <a:t>Director, Epic Clinical Application Integration</a:t>
          </a:r>
        </a:p>
      </dgm:t>
    </dgm:pt>
    <dgm:pt modelId="{8FEAE99B-F953-4673-B651-C48B9BE1D184}" type="parTrans" cxnId="{51E26A1D-25D0-48DF-96F2-633264650174}">
      <dgm:prSet/>
      <dgm:spPr/>
      <dgm:t>
        <a:bodyPr/>
        <a:lstStyle/>
        <a:p>
          <a:endParaRPr lang="en-US"/>
        </a:p>
      </dgm:t>
    </dgm:pt>
    <dgm:pt modelId="{E268F93C-F684-4BF8-9BD8-A1D142348306}" type="sibTrans" cxnId="{51E26A1D-25D0-48DF-96F2-633264650174}">
      <dgm:prSet/>
      <dgm:spPr/>
      <dgm:t>
        <a:bodyPr/>
        <a:lstStyle/>
        <a:p>
          <a:endParaRPr lang="en-US"/>
        </a:p>
      </dgm:t>
    </dgm:pt>
    <dgm:pt modelId="{FF1AAA96-DBF9-4E0C-A6F8-5AD43D352897}">
      <dgm:prSet/>
      <dgm:spPr/>
      <dgm:t>
        <a:bodyPr/>
        <a:lstStyle/>
        <a:p>
          <a:r>
            <a:rPr lang="en-US" dirty="0"/>
            <a:t>Executive Director Clinical Systems</a:t>
          </a:r>
        </a:p>
      </dgm:t>
    </dgm:pt>
    <dgm:pt modelId="{5E69E304-9CDF-4EF9-B2E5-EF2533421695}" type="parTrans" cxnId="{67FE712F-817A-4507-848C-3446F1331D3D}">
      <dgm:prSet/>
      <dgm:spPr/>
      <dgm:t>
        <a:bodyPr/>
        <a:lstStyle/>
        <a:p>
          <a:endParaRPr lang="en-US"/>
        </a:p>
      </dgm:t>
    </dgm:pt>
    <dgm:pt modelId="{A03F783B-BF1B-474A-B9EC-3DAAB968D0E5}" type="sibTrans" cxnId="{67FE712F-817A-4507-848C-3446F1331D3D}">
      <dgm:prSet/>
      <dgm:spPr/>
      <dgm:t>
        <a:bodyPr/>
        <a:lstStyle/>
        <a:p>
          <a:endParaRPr lang="en-US"/>
        </a:p>
      </dgm:t>
    </dgm:pt>
    <dgm:pt modelId="{49E9B05C-7C48-4F28-8182-24B7EEF423F3}">
      <dgm:prSet/>
      <dgm:spPr/>
      <dgm:t>
        <a:bodyPr/>
        <a:lstStyle/>
        <a:p>
          <a:r>
            <a:rPr lang="en-US" dirty="0"/>
            <a:t>Healthcare Data Analyst</a:t>
          </a:r>
        </a:p>
      </dgm:t>
    </dgm:pt>
    <dgm:pt modelId="{5AD0A398-63CC-4B47-9891-C4047F8FCE51}" type="parTrans" cxnId="{5EA84FEA-8C23-4140-86F6-60914A3C398E}">
      <dgm:prSet/>
      <dgm:spPr/>
      <dgm:t>
        <a:bodyPr/>
        <a:lstStyle/>
        <a:p>
          <a:endParaRPr lang="en-US"/>
        </a:p>
      </dgm:t>
    </dgm:pt>
    <dgm:pt modelId="{445AF06E-7BC4-4307-9C57-BDCA61D511D0}" type="sibTrans" cxnId="{5EA84FEA-8C23-4140-86F6-60914A3C398E}">
      <dgm:prSet/>
      <dgm:spPr/>
      <dgm:t>
        <a:bodyPr/>
        <a:lstStyle/>
        <a:p>
          <a:endParaRPr lang="en-US"/>
        </a:p>
      </dgm:t>
    </dgm:pt>
    <dgm:pt modelId="{FE733B92-02FB-441E-B23D-1A5B8D1DC545}">
      <dgm:prSet/>
      <dgm:spPr/>
      <dgm:t>
        <a:bodyPr/>
        <a:lstStyle/>
        <a:p>
          <a:r>
            <a:rPr lang="en-US" dirty="0"/>
            <a:t>Health Information Manager</a:t>
          </a:r>
        </a:p>
      </dgm:t>
    </dgm:pt>
    <dgm:pt modelId="{88AB2071-B6C6-4A72-88FF-EB0D770EEFE7}" type="parTrans" cxnId="{20D6B232-2B39-404A-AE7E-1A4A30967A42}">
      <dgm:prSet/>
      <dgm:spPr/>
      <dgm:t>
        <a:bodyPr/>
        <a:lstStyle/>
        <a:p>
          <a:endParaRPr lang="en-US"/>
        </a:p>
      </dgm:t>
    </dgm:pt>
    <dgm:pt modelId="{606CCC05-38DF-4D83-B5FB-6C624426B494}" type="sibTrans" cxnId="{20D6B232-2B39-404A-AE7E-1A4A30967A42}">
      <dgm:prSet/>
      <dgm:spPr/>
      <dgm:t>
        <a:bodyPr/>
        <a:lstStyle/>
        <a:p>
          <a:endParaRPr lang="en-US"/>
        </a:p>
      </dgm:t>
    </dgm:pt>
    <dgm:pt modelId="{E416E335-C8D4-49D7-81DE-2A93BC5F1107}">
      <dgm:prSet/>
      <dgm:spPr/>
      <dgm:t>
        <a:bodyPr/>
        <a:lstStyle/>
        <a:p>
          <a:r>
            <a:rPr lang="en-US" dirty="0"/>
            <a:t>Implementation Consultant</a:t>
          </a:r>
        </a:p>
      </dgm:t>
    </dgm:pt>
    <dgm:pt modelId="{D7BDEDBD-1719-4D34-BFF9-CB8E3BC63689}" type="parTrans" cxnId="{F754A27B-F25D-4790-921B-5C183ABA05C7}">
      <dgm:prSet/>
      <dgm:spPr/>
      <dgm:t>
        <a:bodyPr/>
        <a:lstStyle/>
        <a:p>
          <a:endParaRPr lang="en-US"/>
        </a:p>
      </dgm:t>
    </dgm:pt>
    <dgm:pt modelId="{AEA0BBB4-7E7A-49B8-8EF0-92BC68648C81}" type="sibTrans" cxnId="{F754A27B-F25D-4790-921B-5C183ABA05C7}">
      <dgm:prSet/>
      <dgm:spPr/>
      <dgm:t>
        <a:bodyPr/>
        <a:lstStyle/>
        <a:p>
          <a:endParaRPr lang="en-US"/>
        </a:p>
      </dgm:t>
    </dgm:pt>
    <dgm:pt modelId="{A041E86C-E2E7-4267-A7F4-B074751305EB}">
      <dgm:prSet phldr="0"/>
      <dgm:spPr/>
      <dgm:t>
        <a:bodyPr/>
        <a:lstStyle/>
        <a:p>
          <a:r>
            <a:rPr lang="en-US" dirty="0">
              <a:latin typeface="Corbel"/>
            </a:rPr>
            <a:t>Clinical</a:t>
          </a:r>
          <a:r>
            <a:rPr lang="en-US" dirty="0"/>
            <a:t> Performance Improvement Manager</a:t>
          </a:r>
        </a:p>
      </dgm:t>
    </dgm:pt>
    <dgm:pt modelId="{D14D70F0-3B50-4024-965B-24F7D9E864FF}" type="parTrans" cxnId="{F1A93E5F-004F-481B-9671-75BB0D357BBE}">
      <dgm:prSet/>
      <dgm:spPr/>
    </dgm:pt>
    <dgm:pt modelId="{B6CF023D-94E6-4D07-9E95-9FE2BC6A8707}" type="sibTrans" cxnId="{F1A93E5F-004F-481B-9671-75BB0D357BBE}">
      <dgm:prSet/>
      <dgm:spPr/>
    </dgm:pt>
    <dgm:pt modelId="{DF511AB4-CDD2-4DA5-A933-2AF48C99ACD9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Business Analyst</a:t>
          </a:r>
        </a:p>
      </dgm:t>
    </dgm:pt>
    <dgm:pt modelId="{BFB3072D-666C-44EC-B1A5-8E3CC3131C1D}" type="parTrans" cxnId="{C3570732-1374-494E-B6E0-12A96FD3C981}">
      <dgm:prSet/>
      <dgm:spPr/>
    </dgm:pt>
    <dgm:pt modelId="{0C6000AB-C8F2-435A-948B-C2867E1D45DA}" type="sibTrans" cxnId="{C3570732-1374-494E-B6E0-12A96FD3C981}">
      <dgm:prSet/>
      <dgm:spPr/>
    </dgm:pt>
    <dgm:pt modelId="{3BFD63E2-F7B6-4C40-A192-B6842BB64320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Informatics Technical Specialist</a:t>
          </a:r>
        </a:p>
      </dgm:t>
    </dgm:pt>
    <dgm:pt modelId="{BFF783C3-6FE4-460E-A3CF-C6EBED463A92}" type="parTrans" cxnId="{1070B4AB-6292-4D0F-A0A5-AC7364E7ADF7}">
      <dgm:prSet/>
      <dgm:spPr/>
    </dgm:pt>
    <dgm:pt modelId="{EC8885D2-D03A-4175-A9D8-114CD384EBE2}" type="sibTrans" cxnId="{1070B4AB-6292-4D0F-A0A5-AC7364E7ADF7}">
      <dgm:prSet/>
      <dgm:spPr/>
    </dgm:pt>
    <dgm:pt modelId="{A151B928-1C2A-4022-93D1-8E44D1D82816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Engagement Owner</a:t>
          </a:r>
        </a:p>
      </dgm:t>
    </dgm:pt>
    <dgm:pt modelId="{67603B5F-0CCE-422E-856A-F90A2F0DECA0}" type="parTrans" cxnId="{4AD3E4D0-B88A-4F45-A17B-97D1E698FBE7}">
      <dgm:prSet/>
      <dgm:spPr/>
    </dgm:pt>
    <dgm:pt modelId="{FE9A4B7E-9B87-495D-B0E4-69711B5A6B24}" type="sibTrans" cxnId="{4AD3E4D0-B88A-4F45-A17B-97D1E698FBE7}">
      <dgm:prSet/>
      <dgm:spPr/>
    </dgm:pt>
    <dgm:pt modelId="{42A87C3F-1119-48F7-93D2-33FB85B87B4F}">
      <dgm:prSet phldr="0"/>
      <dgm:spPr/>
      <dgm:t>
        <a:bodyPr/>
        <a:lstStyle/>
        <a:p>
          <a:r>
            <a:rPr lang="en-US" dirty="0">
              <a:latin typeface="Corbel"/>
            </a:rPr>
            <a:t>Faculty</a:t>
          </a:r>
        </a:p>
      </dgm:t>
    </dgm:pt>
    <dgm:pt modelId="{9C185D15-3A9B-4B32-947E-57CE9FA448DC}" type="parTrans" cxnId="{B940AC11-CF1E-4C11-91CB-501BFCF6AC66}">
      <dgm:prSet/>
      <dgm:spPr/>
    </dgm:pt>
    <dgm:pt modelId="{80DE07D7-BB4F-40F4-9DC1-D8FC70A467CE}" type="sibTrans" cxnId="{B940AC11-CF1E-4C11-91CB-501BFCF6AC66}">
      <dgm:prSet/>
      <dgm:spPr/>
    </dgm:pt>
    <dgm:pt modelId="{6F3BDADC-A5DF-4C20-887B-64CA4E822F8A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Health Systems Specialist</a:t>
          </a:r>
        </a:p>
      </dgm:t>
    </dgm:pt>
    <dgm:pt modelId="{26BAB24B-80EF-4722-9DE7-A336EE62CFE6}" type="parTrans" cxnId="{604C8BC2-EE56-4F74-BA97-19C00669458C}">
      <dgm:prSet/>
      <dgm:spPr/>
    </dgm:pt>
    <dgm:pt modelId="{CC52C331-AEE4-4F0A-8CA1-9B07158EC7E3}" type="sibTrans" cxnId="{604C8BC2-EE56-4F74-BA97-19C00669458C}">
      <dgm:prSet/>
      <dgm:spPr/>
    </dgm:pt>
    <dgm:pt modelId="{B8E65DB4-825D-4B9C-B9CE-1E0F91959A1D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AWS Cloud Engineer</a:t>
          </a:r>
        </a:p>
      </dgm:t>
    </dgm:pt>
    <dgm:pt modelId="{2617D246-037A-487F-90C9-112F73E412ED}" type="parTrans" cxnId="{04284CDD-9672-4ED3-B705-C8279DFF0D81}">
      <dgm:prSet/>
      <dgm:spPr/>
    </dgm:pt>
    <dgm:pt modelId="{4DEED42C-C231-404D-80E1-E1C0BFB69AE9}" type="sibTrans" cxnId="{04284CDD-9672-4ED3-B705-C8279DFF0D81}">
      <dgm:prSet/>
      <dgm:spPr/>
    </dgm:pt>
    <dgm:pt modelId="{4DD66F49-5D03-4E33-B0AA-29B3EB95D049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Director, Clinical Information Exchange</a:t>
          </a:r>
        </a:p>
      </dgm:t>
    </dgm:pt>
    <dgm:pt modelId="{CB457C24-21F7-4501-AAE6-87178457E860}" type="parTrans" cxnId="{BD536CDD-79C1-4B03-9B71-48A7C36627E9}">
      <dgm:prSet/>
      <dgm:spPr/>
    </dgm:pt>
    <dgm:pt modelId="{F3EBB3F0-74C0-4C26-9F1B-E326405F9F7A}" type="sibTrans" cxnId="{BD536CDD-79C1-4B03-9B71-48A7C36627E9}">
      <dgm:prSet/>
      <dgm:spPr/>
    </dgm:pt>
    <dgm:pt modelId="{DB2C2945-0BE2-4F06-9F94-D8E3D02F8C16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Certified Cancer Registrar</a:t>
          </a:r>
        </a:p>
      </dgm:t>
    </dgm:pt>
    <dgm:pt modelId="{52461B9A-BCDB-49D6-A83E-B53BF42F1EFE}" type="parTrans" cxnId="{58FDA842-B018-45A2-82F1-A9112E67D873}">
      <dgm:prSet/>
      <dgm:spPr/>
    </dgm:pt>
    <dgm:pt modelId="{CDB77B23-6D56-47BB-8B3C-2A9BE6B02804}" type="sibTrans" cxnId="{58FDA842-B018-45A2-82F1-A9112E67D873}">
      <dgm:prSet/>
      <dgm:spPr/>
    </dgm:pt>
    <dgm:pt modelId="{B7366D9B-19A3-4CD7-B396-536FCB8A541C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HIM Supervisor</a:t>
          </a:r>
        </a:p>
      </dgm:t>
    </dgm:pt>
    <dgm:pt modelId="{551BCE9C-B303-42FF-BBD0-1071E692A883}" type="parTrans" cxnId="{68CB9405-6EE3-4F81-BD9C-7267F63DE70D}">
      <dgm:prSet/>
      <dgm:spPr/>
    </dgm:pt>
    <dgm:pt modelId="{D2F49A32-C0A5-4CB5-9430-2698D359DD7A}" type="sibTrans" cxnId="{68CB9405-6EE3-4F81-BD9C-7267F63DE70D}">
      <dgm:prSet/>
      <dgm:spPr/>
    </dgm:pt>
    <dgm:pt modelId="{58BEE2EF-60C5-4FA0-A52E-32EB99B21119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Data Specialist Team Lead</a:t>
          </a:r>
        </a:p>
      </dgm:t>
    </dgm:pt>
    <dgm:pt modelId="{0E26B622-38FB-411C-821C-589EE563964A}" type="parTrans" cxnId="{2CBA9441-DA1D-415D-A617-478E33DDE0FA}">
      <dgm:prSet/>
      <dgm:spPr/>
    </dgm:pt>
    <dgm:pt modelId="{CAF58878-E33A-4A86-A218-55AEC475A74B}" type="sibTrans" cxnId="{2CBA9441-DA1D-415D-A617-478E33DDE0FA}">
      <dgm:prSet/>
      <dgm:spPr/>
    </dgm:pt>
    <dgm:pt modelId="{66CD64DE-7555-4305-8D1C-C29768E8031A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Clinical Application Analyst</a:t>
          </a:r>
        </a:p>
      </dgm:t>
    </dgm:pt>
    <dgm:pt modelId="{8CFA7162-8F1F-42AC-B726-AF96A55C15AE}" type="parTrans" cxnId="{490DA026-9C0C-42F3-947F-D3A535A290FE}">
      <dgm:prSet/>
      <dgm:spPr/>
    </dgm:pt>
    <dgm:pt modelId="{8C64B49A-22D4-4543-97D8-80292EE0ED76}" type="sibTrans" cxnId="{490DA026-9C0C-42F3-947F-D3A535A290FE}">
      <dgm:prSet/>
      <dgm:spPr/>
    </dgm:pt>
    <dgm:pt modelId="{9717FF5D-1C87-4FC8-9243-42773BC8BE28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Information Systems Analyst</a:t>
          </a:r>
        </a:p>
      </dgm:t>
    </dgm:pt>
    <dgm:pt modelId="{FF45C2B6-65FE-416F-963D-9FBC26534381}" type="parTrans" cxnId="{8CBC7F7A-4285-46E6-BFE2-4763ACF848CE}">
      <dgm:prSet/>
      <dgm:spPr/>
    </dgm:pt>
    <dgm:pt modelId="{66E29329-DC64-482A-978B-C0CB6DC4038C}" type="sibTrans" cxnId="{8CBC7F7A-4285-46E6-BFE2-4763ACF848CE}">
      <dgm:prSet/>
      <dgm:spPr/>
    </dgm:pt>
    <dgm:pt modelId="{3BE46661-ABF7-45B4-8D43-A666EFA6FE7A}">
      <dgm:prSet phldr="0"/>
      <dgm:spPr/>
      <dgm:t>
        <a:bodyPr/>
        <a:lstStyle/>
        <a:p>
          <a:r>
            <a:rPr lang="en-US" dirty="0">
              <a:latin typeface="Corbel"/>
            </a:rPr>
            <a:t>Instructor</a:t>
          </a:r>
        </a:p>
      </dgm:t>
    </dgm:pt>
    <dgm:pt modelId="{42CB70BF-3DA6-447C-AEE2-8E58BAD3FF60}" type="parTrans" cxnId="{2CACD384-98A0-44A9-91FA-2ECE002F68C9}">
      <dgm:prSet/>
      <dgm:spPr/>
    </dgm:pt>
    <dgm:pt modelId="{07917DDF-95E3-4CE8-B9E7-2455B305DDAF}" type="sibTrans" cxnId="{2CACD384-98A0-44A9-91FA-2ECE002F68C9}">
      <dgm:prSet/>
      <dgm:spPr/>
    </dgm:pt>
    <dgm:pt modelId="{64A2D741-FC1F-4EE7-AFDB-88BAA924E022}" type="pres">
      <dgm:prSet presAssocID="{9B9CC810-FA74-40A3-A31C-A9CBE88C8487}" presName="diagram" presStyleCnt="0">
        <dgm:presLayoutVars>
          <dgm:dir/>
          <dgm:resizeHandles val="exact"/>
        </dgm:presLayoutVars>
      </dgm:prSet>
      <dgm:spPr/>
    </dgm:pt>
    <dgm:pt modelId="{394E3FF8-2B2B-4D34-ABC3-540D2EE0A20A}" type="pres">
      <dgm:prSet presAssocID="{8B28FE1A-D1AA-492A-9D6F-DF74562AC74B}" presName="node" presStyleLbl="node1" presStyleIdx="0" presStyleCnt="25">
        <dgm:presLayoutVars>
          <dgm:bulletEnabled val="1"/>
        </dgm:presLayoutVars>
      </dgm:prSet>
      <dgm:spPr/>
    </dgm:pt>
    <dgm:pt modelId="{15FAB2AF-CD07-48B5-9562-FE13C934D7D7}" type="pres">
      <dgm:prSet presAssocID="{089395BB-7BA9-43FF-B64D-AC76019671D2}" presName="sibTrans" presStyleCnt="0"/>
      <dgm:spPr/>
    </dgm:pt>
    <dgm:pt modelId="{F265B9A0-8B41-4ADF-95FD-9F5CCF827F07}" type="pres">
      <dgm:prSet presAssocID="{B8E65DB4-825D-4B9C-B9CE-1E0F91959A1D}" presName="node" presStyleLbl="node1" presStyleIdx="1" presStyleCnt="25">
        <dgm:presLayoutVars>
          <dgm:bulletEnabled val="1"/>
        </dgm:presLayoutVars>
      </dgm:prSet>
      <dgm:spPr/>
    </dgm:pt>
    <dgm:pt modelId="{F2D3B41E-A86F-4EB4-A363-9FBEC94D7A07}" type="pres">
      <dgm:prSet presAssocID="{4DEED42C-C231-404D-80E1-E1C0BFB69AE9}" presName="sibTrans" presStyleCnt="0"/>
      <dgm:spPr/>
    </dgm:pt>
    <dgm:pt modelId="{335740FB-EC9C-4499-9565-93FE4902CD2B}" type="pres">
      <dgm:prSet presAssocID="{DF511AB4-CDD2-4DA5-A933-2AF48C99ACD9}" presName="node" presStyleLbl="node1" presStyleIdx="2" presStyleCnt="25">
        <dgm:presLayoutVars>
          <dgm:bulletEnabled val="1"/>
        </dgm:presLayoutVars>
      </dgm:prSet>
      <dgm:spPr/>
    </dgm:pt>
    <dgm:pt modelId="{F1E139DD-2EAE-4A5C-B63F-847684BFC8CA}" type="pres">
      <dgm:prSet presAssocID="{0C6000AB-C8F2-435A-948B-C2867E1D45DA}" presName="sibTrans" presStyleCnt="0"/>
      <dgm:spPr/>
    </dgm:pt>
    <dgm:pt modelId="{40DD627D-11AE-45A3-A9EF-03A6DFB7A553}" type="pres">
      <dgm:prSet presAssocID="{DB2C2945-0BE2-4F06-9F94-D8E3D02F8C16}" presName="node" presStyleLbl="node1" presStyleIdx="3" presStyleCnt="25">
        <dgm:presLayoutVars>
          <dgm:bulletEnabled val="1"/>
        </dgm:presLayoutVars>
      </dgm:prSet>
      <dgm:spPr/>
    </dgm:pt>
    <dgm:pt modelId="{555BCA39-7AA5-49B8-BEAD-10AF54308911}" type="pres">
      <dgm:prSet presAssocID="{CDB77B23-6D56-47BB-8B3C-2A9BE6B02804}" presName="sibTrans" presStyleCnt="0"/>
      <dgm:spPr/>
    </dgm:pt>
    <dgm:pt modelId="{797EFC3E-C5ED-43C0-8EC6-CF7947128AD2}" type="pres">
      <dgm:prSet presAssocID="{66CD64DE-7555-4305-8D1C-C29768E8031A}" presName="node" presStyleLbl="node1" presStyleIdx="4" presStyleCnt="25">
        <dgm:presLayoutVars>
          <dgm:bulletEnabled val="1"/>
        </dgm:presLayoutVars>
      </dgm:prSet>
      <dgm:spPr/>
    </dgm:pt>
    <dgm:pt modelId="{FB701742-8ED9-4C21-9DC9-90AE6A766913}" type="pres">
      <dgm:prSet presAssocID="{8C64B49A-22D4-4543-97D8-80292EE0ED76}" presName="sibTrans" presStyleCnt="0"/>
      <dgm:spPr/>
    </dgm:pt>
    <dgm:pt modelId="{F7A5542D-A38C-4A12-92F8-64136F2146BC}" type="pres">
      <dgm:prSet presAssocID="{A041E86C-E2E7-4267-A7F4-B074751305EB}" presName="node" presStyleLbl="node1" presStyleIdx="5" presStyleCnt="25">
        <dgm:presLayoutVars>
          <dgm:bulletEnabled val="1"/>
        </dgm:presLayoutVars>
      </dgm:prSet>
      <dgm:spPr/>
    </dgm:pt>
    <dgm:pt modelId="{FE4C43DA-0BDA-4E82-8938-0E8EAFFDD1AF}" type="pres">
      <dgm:prSet presAssocID="{B6CF023D-94E6-4D07-9E95-9FE2BC6A8707}" presName="sibTrans" presStyleCnt="0"/>
      <dgm:spPr/>
    </dgm:pt>
    <dgm:pt modelId="{77F135AC-41B7-4852-A319-DEEDB524F2E9}" type="pres">
      <dgm:prSet presAssocID="{7315E3D2-5439-4F46-8313-0EB46EA8D77C}" presName="node" presStyleLbl="node1" presStyleIdx="6" presStyleCnt="25">
        <dgm:presLayoutVars>
          <dgm:bulletEnabled val="1"/>
        </dgm:presLayoutVars>
      </dgm:prSet>
      <dgm:spPr/>
    </dgm:pt>
    <dgm:pt modelId="{9167FA23-3AE5-4500-B47E-66B7CB5EEE09}" type="pres">
      <dgm:prSet presAssocID="{2C4FB53A-BBAB-4FAC-AD4B-34BDFA3BA3B1}" presName="sibTrans" presStyleCnt="0"/>
      <dgm:spPr/>
    </dgm:pt>
    <dgm:pt modelId="{F58A624D-B59D-418B-AC97-F68740C446DF}" type="pres">
      <dgm:prSet presAssocID="{F2360907-3266-4952-9005-65748A7EE2DF}" presName="node" presStyleLbl="node1" presStyleIdx="7" presStyleCnt="25">
        <dgm:presLayoutVars>
          <dgm:bulletEnabled val="1"/>
        </dgm:presLayoutVars>
      </dgm:prSet>
      <dgm:spPr/>
    </dgm:pt>
    <dgm:pt modelId="{5E31F4D7-CC80-4B4E-8E2E-55014B9E6165}" type="pres">
      <dgm:prSet presAssocID="{EA00B656-A055-4042-9567-BBE7B211D078}" presName="sibTrans" presStyleCnt="0"/>
      <dgm:spPr/>
    </dgm:pt>
    <dgm:pt modelId="{77F3782D-7164-445C-B319-1F193838141F}" type="pres">
      <dgm:prSet presAssocID="{7978AED1-9083-4E74-A8CB-304BD8734AA5}" presName="node" presStyleLbl="node1" presStyleIdx="8" presStyleCnt="25">
        <dgm:presLayoutVars>
          <dgm:bulletEnabled val="1"/>
        </dgm:presLayoutVars>
      </dgm:prSet>
      <dgm:spPr/>
    </dgm:pt>
    <dgm:pt modelId="{148583EF-6210-4F29-9F63-873F05F0A6E2}" type="pres">
      <dgm:prSet presAssocID="{748C35D7-9CBE-4F66-ADD3-5D0C8D3FF2C3}" presName="sibTrans" presStyleCnt="0"/>
      <dgm:spPr/>
    </dgm:pt>
    <dgm:pt modelId="{BCF8C2C8-8FF0-4CA6-B782-FC17244058F2}" type="pres">
      <dgm:prSet presAssocID="{58BEE2EF-60C5-4FA0-A52E-32EB99B21119}" presName="node" presStyleLbl="node1" presStyleIdx="9" presStyleCnt="25">
        <dgm:presLayoutVars>
          <dgm:bulletEnabled val="1"/>
        </dgm:presLayoutVars>
      </dgm:prSet>
      <dgm:spPr/>
    </dgm:pt>
    <dgm:pt modelId="{857A1638-9613-4631-96F9-12FBE77D0FBE}" type="pres">
      <dgm:prSet presAssocID="{CAF58878-E33A-4A86-A218-55AEC475A74B}" presName="sibTrans" presStyleCnt="0"/>
      <dgm:spPr/>
    </dgm:pt>
    <dgm:pt modelId="{0025F0A9-00A1-4BCF-9CC3-74EBEEB6B74B}" type="pres">
      <dgm:prSet presAssocID="{A41B8EC0-1DC7-460C-8F8C-B24587CD9F0E}" presName="node" presStyleLbl="node1" presStyleIdx="10" presStyleCnt="25">
        <dgm:presLayoutVars>
          <dgm:bulletEnabled val="1"/>
        </dgm:presLayoutVars>
      </dgm:prSet>
      <dgm:spPr/>
    </dgm:pt>
    <dgm:pt modelId="{C3187B46-B797-48A3-BED9-C7B72CFFE4EB}" type="pres">
      <dgm:prSet presAssocID="{CE4F3DB5-7127-47FB-BC16-908CE4E5B1FC}" presName="sibTrans" presStyleCnt="0"/>
      <dgm:spPr/>
    </dgm:pt>
    <dgm:pt modelId="{5DD67A6B-DA06-49BE-9D63-474916FF5D24}" type="pres">
      <dgm:prSet presAssocID="{3CBE8162-2A52-4FC9-921D-12C7C4D16EE1}" presName="node" presStyleLbl="node1" presStyleIdx="11" presStyleCnt="25">
        <dgm:presLayoutVars>
          <dgm:bulletEnabled val="1"/>
        </dgm:presLayoutVars>
      </dgm:prSet>
      <dgm:spPr/>
    </dgm:pt>
    <dgm:pt modelId="{C78CCA45-8A90-43B4-AA73-C6D2DC2A3DA4}" type="pres">
      <dgm:prSet presAssocID="{7CFF0A73-24BE-4773-A1D0-55DCE928B1DC}" presName="sibTrans" presStyleCnt="0"/>
      <dgm:spPr/>
    </dgm:pt>
    <dgm:pt modelId="{08B739AE-EAE7-4AE5-A4A4-68D790F5D899}" type="pres">
      <dgm:prSet presAssocID="{4DD66F49-5D03-4E33-B0AA-29B3EB95D049}" presName="node" presStyleLbl="node1" presStyleIdx="12" presStyleCnt="25">
        <dgm:presLayoutVars>
          <dgm:bulletEnabled val="1"/>
        </dgm:presLayoutVars>
      </dgm:prSet>
      <dgm:spPr/>
    </dgm:pt>
    <dgm:pt modelId="{A24E4379-884C-4F2D-AC4D-6E5751FBFA7C}" type="pres">
      <dgm:prSet presAssocID="{F3EBB3F0-74C0-4C26-9F1B-E326405F9F7A}" presName="sibTrans" presStyleCnt="0"/>
      <dgm:spPr/>
    </dgm:pt>
    <dgm:pt modelId="{0C24C251-146F-48DE-87D0-0446ABE0E05C}" type="pres">
      <dgm:prSet presAssocID="{1C0DFF02-0BEF-462C-9585-3D70C51F9876}" presName="node" presStyleLbl="node1" presStyleIdx="13" presStyleCnt="25">
        <dgm:presLayoutVars>
          <dgm:bulletEnabled val="1"/>
        </dgm:presLayoutVars>
      </dgm:prSet>
      <dgm:spPr/>
    </dgm:pt>
    <dgm:pt modelId="{CF3A1E22-D5C6-4027-9695-A4573C4CCB3F}" type="pres">
      <dgm:prSet presAssocID="{E268F93C-F684-4BF8-9BD8-A1D142348306}" presName="sibTrans" presStyleCnt="0"/>
      <dgm:spPr/>
    </dgm:pt>
    <dgm:pt modelId="{5F3A60BB-7601-4F0E-8426-846619B3B5F9}" type="pres">
      <dgm:prSet presAssocID="{A151B928-1C2A-4022-93D1-8E44D1D82816}" presName="node" presStyleLbl="node1" presStyleIdx="14" presStyleCnt="25">
        <dgm:presLayoutVars>
          <dgm:bulletEnabled val="1"/>
        </dgm:presLayoutVars>
      </dgm:prSet>
      <dgm:spPr/>
    </dgm:pt>
    <dgm:pt modelId="{45013A78-C40D-40ED-99DA-4C3B89876AAD}" type="pres">
      <dgm:prSet presAssocID="{FE9A4B7E-9B87-495D-B0E4-69711B5A6B24}" presName="sibTrans" presStyleCnt="0"/>
      <dgm:spPr/>
    </dgm:pt>
    <dgm:pt modelId="{BDEADD0D-AD64-4523-A36D-2399AEA786F2}" type="pres">
      <dgm:prSet presAssocID="{FF1AAA96-DBF9-4E0C-A6F8-5AD43D352897}" presName="node" presStyleLbl="node1" presStyleIdx="15" presStyleCnt="25">
        <dgm:presLayoutVars>
          <dgm:bulletEnabled val="1"/>
        </dgm:presLayoutVars>
      </dgm:prSet>
      <dgm:spPr/>
    </dgm:pt>
    <dgm:pt modelId="{C26EBDCF-BF96-4337-B1AF-E31B66010AB9}" type="pres">
      <dgm:prSet presAssocID="{A03F783B-BF1B-474A-B9EC-3DAAB968D0E5}" presName="sibTrans" presStyleCnt="0"/>
      <dgm:spPr/>
    </dgm:pt>
    <dgm:pt modelId="{F5A7D702-B6FC-4F6C-B892-C4F49ED297B6}" type="pres">
      <dgm:prSet presAssocID="{42A87C3F-1119-48F7-93D2-33FB85B87B4F}" presName="node" presStyleLbl="node1" presStyleIdx="16" presStyleCnt="25">
        <dgm:presLayoutVars>
          <dgm:bulletEnabled val="1"/>
        </dgm:presLayoutVars>
      </dgm:prSet>
      <dgm:spPr/>
    </dgm:pt>
    <dgm:pt modelId="{EB6F1F3B-480E-401E-856E-E36B7EA77564}" type="pres">
      <dgm:prSet presAssocID="{80DE07D7-BB4F-40F4-9DC1-D8FC70A467CE}" presName="sibTrans" presStyleCnt="0"/>
      <dgm:spPr/>
    </dgm:pt>
    <dgm:pt modelId="{6B16E8FF-F230-4E01-A60E-33BD801EBF31}" type="pres">
      <dgm:prSet presAssocID="{49E9B05C-7C48-4F28-8182-24B7EEF423F3}" presName="node" presStyleLbl="node1" presStyleIdx="17" presStyleCnt="25">
        <dgm:presLayoutVars>
          <dgm:bulletEnabled val="1"/>
        </dgm:presLayoutVars>
      </dgm:prSet>
      <dgm:spPr/>
    </dgm:pt>
    <dgm:pt modelId="{3912E37E-F8A7-49FC-B6EB-24B043EA9DED}" type="pres">
      <dgm:prSet presAssocID="{445AF06E-7BC4-4307-9C57-BDCA61D511D0}" presName="sibTrans" presStyleCnt="0"/>
      <dgm:spPr/>
    </dgm:pt>
    <dgm:pt modelId="{A42B9319-A4F9-49F4-B504-4BDACD24746D}" type="pres">
      <dgm:prSet presAssocID="{FE733B92-02FB-441E-B23D-1A5B8D1DC545}" presName="node" presStyleLbl="node1" presStyleIdx="18" presStyleCnt="25">
        <dgm:presLayoutVars>
          <dgm:bulletEnabled val="1"/>
        </dgm:presLayoutVars>
      </dgm:prSet>
      <dgm:spPr/>
    </dgm:pt>
    <dgm:pt modelId="{80C81BFA-1CA5-4A06-ACDE-A7054E737CC4}" type="pres">
      <dgm:prSet presAssocID="{606CCC05-38DF-4D83-B5FB-6C624426B494}" presName="sibTrans" presStyleCnt="0"/>
      <dgm:spPr/>
    </dgm:pt>
    <dgm:pt modelId="{2833FC3A-E81F-4234-892E-165E93E5CDE5}" type="pres">
      <dgm:prSet presAssocID="{6F3BDADC-A5DF-4C20-887B-64CA4E822F8A}" presName="node" presStyleLbl="node1" presStyleIdx="19" presStyleCnt="25">
        <dgm:presLayoutVars>
          <dgm:bulletEnabled val="1"/>
        </dgm:presLayoutVars>
      </dgm:prSet>
      <dgm:spPr/>
    </dgm:pt>
    <dgm:pt modelId="{729F49CA-EC1F-412A-A8C2-D5E53B3C9A97}" type="pres">
      <dgm:prSet presAssocID="{CC52C331-AEE4-4F0A-8CA1-9B07158EC7E3}" presName="sibTrans" presStyleCnt="0"/>
      <dgm:spPr/>
    </dgm:pt>
    <dgm:pt modelId="{4E7BA616-2389-40F2-82F1-7163FF33FB4B}" type="pres">
      <dgm:prSet presAssocID="{B7366D9B-19A3-4CD7-B396-536FCB8A541C}" presName="node" presStyleLbl="node1" presStyleIdx="20" presStyleCnt="25">
        <dgm:presLayoutVars>
          <dgm:bulletEnabled val="1"/>
        </dgm:presLayoutVars>
      </dgm:prSet>
      <dgm:spPr/>
    </dgm:pt>
    <dgm:pt modelId="{DFC0B8A9-ED0F-4D4F-9DA1-15509847D9CA}" type="pres">
      <dgm:prSet presAssocID="{D2F49A32-C0A5-4CB5-9430-2698D359DD7A}" presName="sibTrans" presStyleCnt="0"/>
      <dgm:spPr/>
    </dgm:pt>
    <dgm:pt modelId="{9E65BC07-A375-408E-968B-A2B7A65B595B}" type="pres">
      <dgm:prSet presAssocID="{3BFD63E2-F7B6-4C40-A192-B6842BB64320}" presName="node" presStyleLbl="node1" presStyleIdx="21" presStyleCnt="25">
        <dgm:presLayoutVars>
          <dgm:bulletEnabled val="1"/>
        </dgm:presLayoutVars>
      </dgm:prSet>
      <dgm:spPr/>
    </dgm:pt>
    <dgm:pt modelId="{D9E030F0-CA95-47A9-AFB8-CCC9614595EB}" type="pres">
      <dgm:prSet presAssocID="{EC8885D2-D03A-4175-A9D8-114CD384EBE2}" presName="sibTrans" presStyleCnt="0"/>
      <dgm:spPr/>
    </dgm:pt>
    <dgm:pt modelId="{C699C5EE-FBDC-45B0-8AA3-677B19BAC397}" type="pres">
      <dgm:prSet presAssocID="{9717FF5D-1C87-4FC8-9243-42773BC8BE28}" presName="node" presStyleLbl="node1" presStyleIdx="22" presStyleCnt="25">
        <dgm:presLayoutVars>
          <dgm:bulletEnabled val="1"/>
        </dgm:presLayoutVars>
      </dgm:prSet>
      <dgm:spPr/>
    </dgm:pt>
    <dgm:pt modelId="{7FCC8C96-E6F7-48A5-9E24-8C27E1A1F61B}" type="pres">
      <dgm:prSet presAssocID="{66E29329-DC64-482A-978B-C0CB6DC4038C}" presName="sibTrans" presStyleCnt="0"/>
      <dgm:spPr/>
    </dgm:pt>
    <dgm:pt modelId="{2C96AD84-CEB3-4EA1-AFA3-0808F3BB2DFE}" type="pres">
      <dgm:prSet presAssocID="{3BE46661-ABF7-45B4-8D43-A666EFA6FE7A}" presName="node" presStyleLbl="node1" presStyleIdx="23" presStyleCnt="25">
        <dgm:presLayoutVars>
          <dgm:bulletEnabled val="1"/>
        </dgm:presLayoutVars>
      </dgm:prSet>
      <dgm:spPr/>
    </dgm:pt>
    <dgm:pt modelId="{320A2B32-F3B1-4E29-B3F8-09F351372A24}" type="pres">
      <dgm:prSet presAssocID="{07917DDF-95E3-4CE8-B9E7-2455B305DDAF}" presName="sibTrans" presStyleCnt="0"/>
      <dgm:spPr/>
    </dgm:pt>
    <dgm:pt modelId="{045B63F5-5561-4D44-917A-C668B4BFB834}" type="pres">
      <dgm:prSet presAssocID="{E416E335-C8D4-49D7-81DE-2A93BC5F1107}" presName="node" presStyleLbl="node1" presStyleIdx="24" presStyleCnt="25">
        <dgm:presLayoutVars>
          <dgm:bulletEnabled val="1"/>
        </dgm:presLayoutVars>
      </dgm:prSet>
      <dgm:spPr/>
    </dgm:pt>
  </dgm:ptLst>
  <dgm:cxnLst>
    <dgm:cxn modelId="{1E3E3105-D892-4D0C-BAF4-52B8ECC75A08}" srcId="{9B9CC810-FA74-40A3-A31C-A9CBE88C8487}" destId="{7315E3D2-5439-4F46-8313-0EB46EA8D77C}" srcOrd="6" destOrd="0" parTransId="{0C62BB9F-C4D9-4B20-AEC8-1A0E6B3B5248}" sibTransId="{2C4FB53A-BBAB-4FAC-AD4B-34BDFA3BA3B1}"/>
    <dgm:cxn modelId="{68CB9405-6EE3-4F81-BD9C-7267F63DE70D}" srcId="{9B9CC810-FA74-40A3-A31C-A9CBE88C8487}" destId="{B7366D9B-19A3-4CD7-B396-536FCB8A541C}" srcOrd="20" destOrd="0" parTransId="{551BCE9C-B303-42FF-BBD0-1071E692A883}" sibTransId="{D2F49A32-C0A5-4CB5-9430-2698D359DD7A}"/>
    <dgm:cxn modelId="{42F0CA0D-05FE-440C-810B-8F7304554BB2}" type="presOf" srcId="{3BFD63E2-F7B6-4C40-A192-B6842BB64320}" destId="{9E65BC07-A375-408E-968B-A2B7A65B595B}" srcOrd="0" destOrd="0" presId="urn:microsoft.com/office/officeart/2005/8/layout/default"/>
    <dgm:cxn modelId="{B940AC11-CF1E-4C11-91CB-501BFCF6AC66}" srcId="{9B9CC810-FA74-40A3-A31C-A9CBE88C8487}" destId="{42A87C3F-1119-48F7-93D2-33FB85B87B4F}" srcOrd="16" destOrd="0" parTransId="{9C185D15-3A9B-4B32-947E-57CE9FA448DC}" sibTransId="{80DE07D7-BB4F-40F4-9DC1-D8FC70A467CE}"/>
    <dgm:cxn modelId="{C7F31015-39CA-4605-BC94-13D9321CE099}" type="presOf" srcId="{FE733B92-02FB-441E-B23D-1A5B8D1DC545}" destId="{A42B9319-A4F9-49F4-B504-4BDACD24746D}" srcOrd="0" destOrd="0" presId="urn:microsoft.com/office/officeart/2005/8/layout/default"/>
    <dgm:cxn modelId="{51E26A1D-25D0-48DF-96F2-633264650174}" srcId="{9B9CC810-FA74-40A3-A31C-A9CBE88C8487}" destId="{1C0DFF02-0BEF-462C-9585-3D70C51F9876}" srcOrd="13" destOrd="0" parTransId="{8FEAE99B-F953-4673-B651-C48B9BE1D184}" sibTransId="{E268F93C-F684-4BF8-9BD8-A1D142348306}"/>
    <dgm:cxn modelId="{490DA026-9C0C-42F3-947F-D3A535A290FE}" srcId="{9B9CC810-FA74-40A3-A31C-A9CBE88C8487}" destId="{66CD64DE-7555-4305-8D1C-C29768E8031A}" srcOrd="4" destOrd="0" parTransId="{8CFA7162-8F1F-42AC-B726-AF96A55C15AE}" sibTransId="{8C64B49A-22D4-4543-97D8-80292EE0ED76}"/>
    <dgm:cxn modelId="{67FE712F-817A-4507-848C-3446F1331D3D}" srcId="{9B9CC810-FA74-40A3-A31C-A9CBE88C8487}" destId="{FF1AAA96-DBF9-4E0C-A6F8-5AD43D352897}" srcOrd="15" destOrd="0" parTransId="{5E69E304-9CDF-4EF9-B2E5-EF2533421695}" sibTransId="{A03F783B-BF1B-474A-B9EC-3DAAB968D0E5}"/>
    <dgm:cxn modelId="{C3570732-1374-494E-B6E0-12A96FD3C981}" srcId="{9B9CC810-FA74-40A3-A31C-A9CBE88C8487}" destId="{DF511AB4-CDD2-4DA5-A933-2AF48C99ACD9}" srcOrd="2" destOrd="0" parTransId="{BFB3072D-666C-44EC-B1A5-8E3CC3131C1D}" sibTransId="{0C6000AB-C8F2-435A-948B-C2867E1D45DA}"/>
    <dgm:cxn modelId="{20D6B232-2B39-404A-AE7E-1A4A30967A42}" srcId="{9B9CC810-FA74-40A3-A31C-A9CBE88C8487}" destId="{FE733B92-02FB-441E-B23D-1A5B8D1DC545}" srcOrd="18" destOrd="0" parTransId="{88AB2071-B6C6-4A72-88FF-EB0D770EEFE7}" sibTransId="{606CCC05-38DF-4D83-B5FB-6C624426B494}"/>
    <dgm:cxn modelId="{01621036-72D6-44A6-98BA-9711894E0CD1}" srcId="{9B9CC810-FA74-40A3-A31C-A9CBE88C8487}" destId="{F2360907-3266-4952-9005-65748A7EE2DF}" srcOrd="7" destOrd="0" parTransId="{BA3C9236-BD5E-4249-A0A9-4C9EE44BA1ED}" sibTransId="{EA00B656-A055-4042-9567-BBE7B211D078}"/>
    <dgm:cxn modelId="{D621413A-743D-462C-B682-E53C824AACF4}" type="presOf" srcId="{3BE46661-ABF7-45B4-8D43-A666EFA6FE7A}" destId="{2C96AD84-CEB3-4EA1-AFA3-0808F3BB2DFE}" srcOrd="0" destOrd="0" presId="urn:microsoft.com/office/officeart/2005/8/layout/default"/>
    <dgm:cxn modelId="{F74F9B3D-0B7E-46BF-80F4-D00BE953C98B}" type="presOf" srcId="{B8E65DB4-825D-4B9C-B9CE-1E0F91959A1D}" destId="{F265B9A0-8B41-4ADF-95FD-9F5CCF827F07}" srcOrd="0" destOrd="0" presId="urn:microsoft.com/office/officeart/2005/8/layout/default"/>
    <dgm:cxn modelId="{C47A5B40-164C-48C5-AEC7-08CB9286F461}" type="presOf" srcId="{42A87C3F-1119-48F7-93D2-33FB85B87B4F}" destId="{F5A7D702-B6FC-4F6C-B892-C4F49ED297B6}" srcOrd="0" destOrd="0" presId="urn:microsoft.com/office/officeart/2005/8/layout/default"/>
    <dgm:cxn modelId="{80A3D85C-AC91-47E5-8E08-A7E2E86C838B}" type="presOf" srcId="{DF511AB4-CDD2-4DA5-A933-2AF48C99ACD9}" destId="{335740FB-EC9C-4499-9565-93FE4902CD2B}" srcOrd="0" destOrd="0" presId="urn:microsoft.com/office/officeart/2005/8/layout/default"/>
    <dgm:cxn modelId="{1C443C5D-42BA-4665-983B-A2E71CE5CD6C}" type="presOf" srcId="{9717FF5D-1C87-4FC8-9243-42773BC8BE28}" destId="{C699C5EE-FBDC-45B0-8AA3-677B19BAC397}" srcOrd="0" destOrd="0" presId="urn:microsoft.com/office/officeart/2005/8/layout/default"/>
    <dgm:cxn modelId="{D79DCC5E-B532-4049-A364-4B8AC98745E9}" type="presOf" srcId="{9B9CC810-FA74-40A3-A31C-A9CBE88C8487}" destId="{64A2D741-FC1F-4EE7-AFDB-88BAA924E022}" srcOrd="0" destOrd="0" presId="urn:microsoft.com/office/officeart/2005/8/layout/default"/>
    <dgm:cxn modelId="{F1A93E5F-004F-481B-9671-75BB0D357BBE}" srcId="{9B9CC810-FA74-40A3-A31C-A9CBE88C8487}" destId="{A041E86C-E2E7-4267-A7F4-B074751305EB}" srcOrd="5" destOrd="0" parTransId="{D14D70F0-3B50-4024-965B-24F7D9E864FF}" sibTransId="{B6CF023D-94E6-4D07-9E95-9FE2BC6A8707}"/>
    <dgm:cxn modelId="{FC323D60-FD14-4635-B074-0259FA70CE26}" type="presOf" srcId="{FF1AAA96-DBF9-4E0C-A6F8-5AD43D352897}" destId="{BDEADD0D-AD64-4523-A36D-2399AEA786F2}" srcOrd="0" destOrd="0" presId="urn:microsoft.com/office/officeart/2005/8/layout/default"/>
    <dgm:cxn modelId="{2CBA9441-DA1D-415D-A617-478E33DDE0FA}" srcId="{9B9CC810-FA74-40A3-A31C-A9CBE88C8487}" destId="{58BEE2EF-60C5-4FA0-A52E-32EB99B21119}" srcOrd="9" destOrd="0" parTransId="{0E26B622-38FB-411C-821C-589EE563964A}" sibTransId="{CAF58878-E33A-4A86-A218-55AEC475A74B}"/>
    <dgm:cxn modelId="{58FDA842-B018-45A2-82F1-A9112E67D873}" srcId="{9B9CC810-FA74-40A3-A31C-A9CBE88C8487}" destId="{DB2C2945-0BE2-4F06-9F94-D8E3D02F8C16}" srcOrd="3" destOrd="0" parTransId="{52461B9A-BCDB-49D6-A83E-B53BF42F1EFE}" sibTransId="{CDB77B23-6D56-47BB-8B3C-2A9BE6B02804}"/>
    <dgm:cxn modelId="{428EE543-520B-4B4D-84CA-5C10200A1096}" type="presOf" srcId="{7315E3D2-5439-4F46-8313-0EB46EA8D77C}" destId="{77F135AC-41B7-4852-A319-DEEDB524F2E9}" srcOrd="0" destOrd="0" presId="urn:microsoft.com/office/officeart/2005/8/layout/default"/>
    <dgm:cxn modelId="{3D3C426A-B7D7-4F55-AF37-6EDC047A6D22}" type="presOf" srcId="{6F3BDADC-A5DF-4C20-887B-64CA4E822F8A}" destId="{2833FC3A-E81F-4234-892E-165E93E5CDE5}" srcOrd="0" destOrd="0" presId="urn:microsoft.com/office/officeart/2005/8/layout/default"/>
    <dgm:cxn modelId="{FE69486C-C8BF-4DCF-AE89-94A75760B74F}" type="presOf" srcId="{F2360907-3266-4952-9005-65748A7EE2DF}" destId="{F58A624D-B59D-418B-AC97-F68740C446DF}" srcOrd="0" destOrd="0" presId="urn:microsoft.com/office/officeart/2005/8/layout/default"/>
    <dgm:cxn modelId="{5A77CD52-D5E0-44BD-9059-5A8C986141D0}" type="presOf" srcId="{B7366D9B-19A3-4CD7-B396-536FCB8A541C}" destId="{4E7BA616-2389-40F2-82F1-7163FF33FB4B}" srcOrd="0" destOrd="0" presId="urn:microsoft.com/office/officeart/2005/8/layout/default"/>
    <dgm:cxn modelId="{64A90B77-F17A-40A4-8E34-5124A7A09814}" srcId="{9B9CC810-FA74-40A3-A31C-A9CBE88C8487}" destId="{8B28FE1A-D1AA-492A-9D6F-DF74562AC74B}" srcOrd="0" destOrd="0" parTransId="{00106A51-2FD4-4BF7-A34A-BEF9E71E47E9}" sibTransId="{089395BB-7BA9-43FF-B64D-AC76019671D2}"/>
    <dgm:cxn modelId="{55906977-14F1-42B3-977C-7A400A5FFA8E}" srcId="{9B9CC810-FA74-40A3-A31C-A9CBE88C8487}" destId="{3CBE8162-2A52-4FC9-921D-12C7C4D16EE1}" srcOrd="11" destOrd="0" parTransId="{B3D43CB6-C576-4212-BC20-1CEB3BC5C80C}" sibTransId="{7CFF0A73-24BE-4773-A1D0-55DCE928B1DC}"/>
    <dgm:cxn modelId="{8CBC7F7A-4285-46E6-BFE2-4763ACF848CE}" srcId="{9B9CC810-FA74-40A3-A31C-A9CBE88C8487}" destId="{9717FF5D-1C87-4FC8-9243-42773BC8BE28}" srcOrd="22" destOrd="0" parTransId="{FF45C2B6-65FE-416F-963D-9FBC26534381}" sibTransId="{66E29329-DC64-482A-978B-C0CB6DC4038C}"/>
    <dgm:cxn modelId="{F754A27B-F25D-4790-921B-5C183ABA05C7}" srcId="{9B9CC810-FA74-40A3-A31C-A9CBE88C8487}" destId="{E416E335-C8D4-49D7-81DE-2A93BC5F1107}" srcOrd="24" destOrd="0" parTransId="{D7BDEDBD-1719-4D34-BFF9-CB8E3BC63689}" sibTransId="{AEA0BBB4-7E7A-49B8-8EF0-92BC68648C81}"/>
    <dgm:cxn modelId="{327B6F84-5226-4FD7-BD1D-54C5C2F0EB7F}" type="presOf" srcId="{4DD66F49-5D03-4E33-B0AA-29B3EB95D049}" destId="{08B739AE-EAE7-4AE5-A4A4-68D790F5D899}" srcOrd="0" destOrd="0" presId="urn:microsoft.com/office/officeart/2005/8/layout/default"/>
    <dgm:cxn modelId="{2CACD384-98A0-44A9-91FA-2ECE002F68C9}" srcId="{9B9CC810-FA74-40A3-A31C-A9CBE88C8487}" destId="{3BE46661-ABF7-45B4-8D43-A666EFA6FE7A}" srcOrd="23" destOrd="0" parTransId="{42CB70BF-3DA6-447C-AEE2-8E58BAD3FF60}" sibTransId="{07917DDF-95E3-4CE8-B9E7-2455B305DDAF}"/>
    <dgm:cxn modelId="{8BB97686-F151-431B-BBB2-8640F7502563}" type="presOf" srcId="{1C0DFF02-0BEF-462C-9585-3D70C51F9876}" destId="{0C24C251-146F-48DE-87D0-0446ABE0E05C}" srcOrd="0" destOrd="0" presId="urn:microsoft.com/office/officeart/2005/8/layout/default"/>
    <dgm:cxn modelId="{CF9BC28E-01FD-454D-8575-F0101B33C6C1}" type="presOf" srcId="{49E9B05C-7C48-4F28-8182-24B7EEF423F3}" destId="{6B16E8FF-F230-4E01-A60E-33BD801EBF31}" srcOrd="0" destOrd="0" presId="urn:microsoft.com/office/officeart/2005/8/layout/default"/>
    <dgm:cxn modelId="{B13B3D99-527A-41D8-B6CF-898D3E0DCDFD}" srcId="{9B9CC810-FA74-40A3-A31C-A9CBE88C8487}" destId="{A41B8EC0-1DC7-460C-8F8C-B24587CD9F0E}" srcOrd="10" destOrd="0" parTransId="{0CDA283C-A8A4-4EC0-B416-1439046C174C}" sibTransId="{CE4F3DB5-7127-47FB-BC16-908CE4E5B1FC}"/>
    <dgm:cxn modelId="{A4A4F29E-F1B3-4F0E-BEBA-A781883995A4}" type="presOf" srcId="{7978AED1-9083-4E74-A8CB-304BD8734AA5}" destId="{77F3782D-7164-445C-B319-1F193838141F}" srcOrd="0" destOrd="0" presId="urn:microsoft.com/office/officeart/2005/8/layout/default"/>
    <dgm:cxn modelId="{2A517EA1-665A-4D66-86EA-D0DD221F4513}" type="presOf" srcId="{58BEE2EF-60C5-4FA0-A52E-32EB99B21119}" destId="{BCF8C2C8-8FF0-4CA6-B782-FC17244058F2}" srcOrd="0" destOrd="0" presId="urn:microsoft.com/office/officeart/2005/8/layout/default"/>
    <dgm:cxn modelId="{E1EEC5A7-01CA-434B-9FA8-9817CC60243F}" type="presOf" srcId="{A41B8EC0-1DC7-460C-8F8C-B24587CD9F0E}" destId="{0025F0A9-00A1-4BCF-9CC3-74EBEEB6B74B}" srcOrd="0" destOrd="0" presId="urn:microsoft.com/office/officeart/2005/8/layout/default"/>
    <dgm:cxn modelId="{1070B4AB-6292-4D0F-A0A5-AC7364E7ADF7}" srcId="{9B9CC810-FA74-40A3-A31C-A9CBE88C8487}" destId="{3BFD63E2-F7B6-4C40-A192-B6842BB64320}" srcOrd="21" destOrd="0" parTransId="{BFF783C3-6FE4-460E-A3CF-C6EBED463A92}" sibTransId="{EC8885D2-D03A-4175-A9D8-114CD384EBE2}"/>
    <dgm:cxn modelId="{AF76B1B1-EBF2-4AE3-AF7E-1D3665C5C6C0}" type="presOf" srcId="{8B28FE1A-D1AA-492A-9D6F-DF74562AC74B}" destId="{394E3FF8-2B2B-4D34-ABC3-540D2EE0A20A}" srcOrd="0" destOrd="0" presId="urn:microsoft.com/office/officeart/2005/8/layout/default"/>
    <dgm:cxn modelId="{923C39B7-BABA-472D-AC92-920C3C32D290}" type="presOf" srcId="{A151B928-1C2A-4022-93D1-8E44D1D82816}" destId="{5F3A60BB-7601-4F0E-8426-846619B3B5F9}" srcOrd="0" destOrd="0" presId="urn:microsoft.com/office/officeart/2005/8/layout/default"/>
    <dgm:cxn modelId="{B8BFC0BE-93E4-4D3C-9EDC-097E0B7960B8}" type="presOf" srcId="{66CD64DE-7555-4305-8D1C-C29768E8031A}" destId="{797EFC3E-C5ED-43C0-8EC6-CF7947128AD2}" srcOrd="0" destOrd="0" presId="urn:microsoft.com/office/officeart/2005/8/layout/default"/>
    <dgm:cxn modelId="{604C8BC2-EE56-4F74-BA97-19C00669458C}" srcId="{9B9CC810-FA74-40A3-A31C-A9CBE88C8487}" destId="{6F3BDADC-A5DF-4C20-887B-64CA4E822F8A}" srcOrd="19" destOrd="0" parTransId="{26BAB24B-80EF-4722-9DE7-A336EE62CFE6}" sibTransId="{CC52C331-AEE4-4F0A-8CA1-9B07158EC7E3}"/>
    <dgm:cxn modelId="{925DECC3-996A-4176-AF9C-2FBB1753202B}" type="presOf" srcId="{3CBE8162-2A52-4FC9-921D-12C7C4D16EE1}" destId="{5DD67A6B-DA06-49BE-9D63-474916FF5D24}" srcOrd="0" destOrd="0" presId="urn:microsoft.com/office/officeart/2005/8/layout/default"/>
    <dgm:cxn modelId="{C5F7A7CE-DB67-46AB-A303-CB1B8B96CC1B}" type="presOf" srcId="{DB2C2945-0BE2-4F06-9F94-D8E3D02F8C16}" destId="{40DD627D-11AE-45A3-A9EF-03A6DFB7A553}" srcOrd="0" destOrd="0" presId="urn:microsoft.com/office/officeart/2005/8/layout/default"/>
    <dgm:cxn modelId="{4AD3E4D0-B88A-4F45-A17B-97D1E698FBE7}" srcId="{9B9CC810-FA74-40A3-A31C-A9CBE88C8487}" destId="{A151B928-1C2A-4022-93D1-8E44D1D82816}" srcOrd="14" destOrd="0" parTransId="{67603B5F-0CCE-422E-856A-F90A2F0DECA0}" sibTransId="{FE9A4B7E-9B87-495D-B0E4-69711B5A6B24}"/>
    <dgm:cxn modelId="{528B76D3-2D17-4DEF-9D93-9F566EE2D3B6}" type="presOf" srcId="{A041E86C-E2E7-4267-A7F4-B074751305EB}" destId="{F7A5542D-A38C-4A12-92F8-64136F2146BC}" srcOrd="0" destOrd="0" presId="urn:microsoft.com/office/officeart/2005/8/layout/default"/>
    <dgm:cxn modelId="{B0ACB8D8-8AD9-4711-B46E-AF7D7B5B81A8}" srcId="{9B9CC810-FA74-40A3-A31C-A9CBE88C8487}" destId="{7978AED1-9083-4E74-A8CB-304BD8734AA5}" srcOrd="8" destOrd="0" parTransId="{61047498-B4F2-4034-8C7F-2E9ABEC8F8B7}" sibTransId="{748C35D7-9CBE-4F66-ADD3-5D0C8D3FF2C3}"/>
    <dgm:cxn modelId="{04284CDD-9672-4ED3-B705-C8279DFF0D81}" srcId="{9B9CC810-FA74-40A3-A31C-A9CBE88C8487}" destId="{B8E65DB4-825D-4B9C-B9CE-1E0F91959A1D}" srcOrd="1" destOrd="0" parTransId="{2617D246-037A-487F-90C9-112F73E412ED}" sibTransId="{4DEED42C-C231-404D-80E1-E1C0BFB69AE9}"/>
    <dgm:cxn modelId="{BD536CDD-79C1-4B03-9B71-48A7C36627E9}" srcId="{9B9CC810-FA74-40A3-A31C-A9CBE88C8487}" destId="{4DD66F49-5D03-4E33-B0AA-29B3EB95D049}" srcOrd="12" destOrd="0" parTransId="{CB457C24-21F7-4501-AAE6-87178457E860}" sibTransId="{F3EBB3F0-74C0-4C26-9F1B-E326405F9F7A}"/>
    <dgm:cxn modelId="{5EA84FEA-8C23-4140-86F6-60914A3C398E}" srcId="{9B9CC810-FA74-40A3-A31C-A9CBE88C8487}" destId="{49E9B05C-7C48-4F28-8182-24B7EEF423F3}" srcOrd="17" destOrd="0" parTransId="{5AD0A398-63CC-4B47-9891-C4047F8FCE51}" sibTransId="{445AF06E-7BC4-4307-9C57-BDCA61D511D0}"/>
    <dgm:cxn modelId="{F682C8F9-165E-4403-B74C-44B1F81D3A4A}" type="presOf" srcId="{E416E335-C8D4-49D7-81DE-2A93BC5F1107}" destId="{045B63F5-5561-4D44-917A-C668B4BFB834}" srcOrd="0" destOrd="0" presId="urn:microsoft.com/office/officeart/2005/8/layout/default"/>
    <dgm:cxn modelId="{D54C7080-B202-4F03-98C5-7A4CBB2CC19F}" type="presParOf" srcId="{64A2D741-FC1F-4EE7-AFDB-88BAA924E022}" destId="{394E3FF8-2B2B-4D34-ABC3-540D2EE0A20A}" srcOrd="0" destOrd="0" presId="urn:microsoft.com/office/officeart/2005/8/layout/default"/>
    <dgm:cxn modelId="{2520323B-0CC5-43AC-9BA3-06B3E770E74B}" type="presParOf" srcId="{64A2D741-FC1F-4EE7-AFDB-88BAA924E022}" destId="{15FAB2AF-CD07-48B5-9562-FE13C934D7D7}" srcOrd="1" destOrd="0" presId="urn:microsoft.com/office/officeart/2005/8/layout/default"/>
    <dgm:cxn modelId="{90E56F73-B2D2-4394-A0DE-EBEF26BDAD8D}" type="presParOf" srcId="{64A2D741-FC1F-4EE7-AFDB-88BAA924E022}" destId="{F265B9A0-8B41-4ADF-95FD-9F5CCF827F07}" srcOrd="2" destOrd="0" presId="urn:microsoft.com/office/officeart/2005/8/layout/default"/>
    <dgm:cxn modelId="{D138F5CA-A934-49B5-B5C5-AE63CDC6A960}" type="presParOf" srcId="{64A2D741-FC1F-4EE7-AFDB-88BAA924E022}" destId="{F2D3B41E-A86F-4EB4-A363-9FBEC94D7A07}" srcOrd="3" destOrd="0" presId="urn:microsoft.com/office/officeart/2005/8/layout/default"/>
    <dgm:cxn modelId="{56845FF6-DE67-4F00-8481-AC68ED398A41}" type="presParOf" srcId="{64A2D741-FC1F-4EE7-AFDB-88BAA924E022}" destId="{335740FB-EC9C-4499-9565-93FE4902CD2B}" srcOrd="4" destOrd="0" presId="urn:microsoft.com/office/officeart/2005/8/layout/default"/>
    <dgm:cxn modelId="{558D0478-80FF-4DAE-BDAE-9E98651196F3}" type="presParOf" srcId="{64A2D741-FC1F-4EE7-AFDB-88BAA924E022}" destId="{F1E139DD-2EAE-4A5C-B63F-847684BFC8CA}" srcOrd="5" destOrd="0" presId="urn:microsoft.com/office/officeart/2005/8/layout/default"/>
    <dgm:cxn modelId="{3E47BF20-553B-43E7-9A87-39B26F434F89}" type="presParOf" srcId="{64A2D741-FC1F-4EE7-AFDB-88BAA924E022}" destId="{40DD627D-11AE-45A3-A9EF-03A6DFB7A553}" srcOrd="6" destOrd="0" presId="urn:microsoft.com/office/officeart/2005/8/layout/default"/>
    <dgm:cxn modelId="{99058848-69F6-4306-8B13-F4BC91F2F491}" type="presParOf" srcId="{64A2D741-FC1F-4EE7-AFDB-88BAA924E022}" destId="{555BCA39-7AA5-49B8-BEAD-10AF54308911}" srcOrd="7" destOrd="0" presId="urn:microsoft.com/office/officeart/2005/8/layout/default"/>
    <dgm:cxn modelId="{818A4780-CC50-4A8B-AE6D-F57CB57B2172}" type="presParOf" srcId="{64A2D741-FC1F-4EE7-AFDB-88BAA924E022}" destId="{797EFC3E-C5ED-43C0-8EC6-CF7947128AD2}" srcOrd="8" destOrd="0" presId="urn:microsoft.com/office/officeart/2005/8/layout/default"/>
    <dgm:cxn modelId="{2F776366-DFED-4C48-8FF2-F0B69CF8354F}" type="presParOf" srcId="{64A2D741-FC1F-4EE7-AFDB-88BAA924E022}" destId="{FB701742-8ED9-4C21-9DC9-90AE6A766913}" srcOrd="9" destOrd="0" presId="urn:microsoft.com/office/officeart/2005/8/layout/default"/>
    <dgm:cxn modelId="{BF60FBA5-002D-418A-942A-8159DDDC2FFF}" type="presParOf" srcId="{64A2D741-FC1F-4EE7-AFDB-88BAA924E022}" destId="{F7A5542D-A38C-4A12-92F8-64136F2146BC}" srcOrd="10" destOrd="0" presId="urn:microsoft.com/office/officeart/2005/8/layout/default"/>
    <dgm:cxn modelId="{EE56859F-7D1E-49C1-B234-ECD339EF7355}" type="presParOf" srcId="{64A2D741-FC1F-4EE7-AFDB-88BAA924E022}" destId="{FE4C43DA-0BDA-4E82-8938-0E8EAFFDD1AF}" srcOrd="11" destOrd="0" presId="urn:microsoft.com/office/officeart/2005/8/layout/default"/>
    <dgm:cxn modelId="{C3AA77A7-A3D6-46C0-8815-E12B3E920D2C}" type="presParOf" srcId="{64A2D741-FC1F-4EE7-AFDB-88BAA924E022}" destId="{77F135AC-41B7-4852-A319-DEEDB524F2E9}" srcOrd="12" destOrd="0" presId="urn:microsoft.com/office/officeart/2005/8/layout/default"/>
    <dgm:cxn modelId="{53CFC02E-DAE4-4730-9A28-F0604E006F84}" type="presParOf" srcId="{64A2D741-FC1F-4EE7-AFDB-88BAA924E022}" destId="{9167FA23-3AE5-4500-B47E-66B7CB5EEE09}" srcOrd="13" destOrd="0" presId="urn:microsoft.com/office/officeart/2005/8/layout/default"/>
    <dgm:cxn modelId="{2B4DFC3D-B68A-414F-814D-2EC5B66E238D}" type="presParOf" srcId="{64A2D741-FC1F-4EE7-AFDB-88BAA924E022}" destId="{F58A624D-B59D-418B-AC97-F68740C446DF}" srcOrd="14" destOrd="0" presId="urn:microsoft.com/office/officeart/2005/8/layout/default"/>
    <dgm:cxn modelId="{6CB2EF5A-296D-4050-A3CB-4D45258E3150}" type="presParOf" srcId="{64A2D741-FC1F-4EE7-AFDB-88BAA924E022}" destId="{5E31F4D7-CC80-4B4E-8E2E-55014B9E6165}" srcOrd="15" destOrd="0" presId="urn:microsoft.com/office/officeart/2005/8/layout/default"/>
    <dgm:cxn modelId="{DE72BB20-D58D-412E-9095-4B022C17229E}" type="presParOf" srcId="{64A2D741-FC1F-4EE7-AFDB-88BAA924E022}" destId="{77F3782D-7164-445C-B319-1F193838141F}" srcOrd="16" destOrd="0" presId="urn:microsoft.com/office/officeart/2005/8/layout/default"/>
    <dgm:cxn modelId="{6F45B30B-7388-44FF-9F70-5ECEB2F25347}" type="presParOf" srcId="{64A2D741-FC1F-4EE7-AFDB-88BAA924E022}" destId="{148583EF-6210-4F29-9F63-873F05F0A6E2}" srcOrd="17" destOrd="0" presId="urn:microsoft.com/office/officeart/2005/8/layout/default"/>
    <dgm:cxn modelId="{01AA7BB3-1B26-49A5-9BBB-5DE4325D64A8}" type="presParOf" srcId="{64A2D741-FC1F-4EE7-AFDB-88BAA924E022}" destId="{BCF8C2C8-8FF0-4CA6-B782-FC17244058F2}" srcOrd="18" destOrd="0" presId="urn:microsoft.com/office/officeart/2005/8/layout/default"/>
    <dgm:cxn modelId="{CB84551F-9C68-4E08-8903-A0EE2722AD93}" type="presParOf" srcId="{64A2D741-FC1F-4EE7-AFDB-88BAA924E022}" destId="{857A1638-9613-4631-96F9-12FBE77D0FBE}" srcOrd="19" destOrd="0" presId="urn:microsoft.com/office/officeart/2005/8/layout/default"/>
    <dgm:cxn modelId="{B9A0E39F-CECE-4D5D-9E66-C91F743B802B}" type="presParOf" srcId="{64A2D741-FC1F-4EE7-AFDB-88BAA924E022}" destId="{0025F0A9-00A1-4BCF-9CC3-74EBEEB6B74B}" srcOrd="20" destOrd="0" presId="urn:microsoft.com/office/officeart/2005/8/layout/default"/>
    <dgm:cxn modelId="{5E8722E3-B59E-4593-925C-A8D2797B3ACD}" type="presParOf" srcId="{64A2D741-FC1F-4EE7-AFDB-88BAA924E022}" destId="{C3187B46-B797-48A3-BED9-C7B72CFFE4EB}" srcOrd="21" destOrd="0" presId="urn:microsoft.com/office/officeart/2005/8/layout/default"/>
    <dgm:cxn modelId="{7E7D3616-876D-46BB-AE9E-BC25AF734CF4}" type="presParOf" srcId="{64A2D741-FC1F-4EE7-AFDB-88BAA924E022}" destId="{5DD67A6B-DA06-49BE-9D63-474916FF5D24}" srcOrd="22" destOrd="0" presId="urn:microsoft.com/office/officeart/2005/8/layout/default"/>
    <dgm:cxn modelId="{7D518BFB-A0C7-4C61-8D63-FE1453387A24}" type="presParOf" srcId="{64A2D741-FC1F-4EE7-AFDB-88BAA924E022}" destId="{C78CCA45-8A90-43B4-AA73-C6D2DC2A3DA4}" srcOrd="23" destOrd="0" presId="urn:microsoft.com/office/officeart/2005/8/layout/default"/>
    <dgm:cxn modelId="{6E9239AE-C2FA-41AE-884B-B6539CA194FC}" type="presParOf" srcId="{64A2D741-FC1F-4EE7-AFDB-88BAA924E022}" destId="{08B739AE-EAE7-4AE5-A4A4-68D790F5D899}" srcOrd="24" destOrd="0" presId="urn:microsoft.com/office/officeart/2005/8/layout/default"/>
    <dgm:cxn modelId="{50517702-95F4-4826-8043-9C3107FE782B}" type="presParOf" srcId="{64A2D741-FC1F-4EE7-AFDB-88BAA924E022}" destId="{A24E4379-884C-4F2D-AC4D-6E5751FBFA7C}" srcOrd="25" destOrd="0" presId="urn:microsoft.com/office/officeart/2005/8/layout/default"/>
    <dgm:cxn modelId="{3F0B2448-86C9-416B-B9E3-D5B4BE4638D5}" type="presParOf" srcId="{64A2D741-FC1F-4EE7-AFDB-88BAA924E022}" destId="{0C24C251-146F-48DE-87D0-0446ABE0E05C}" srcOrd="26" destOrd="0" presId="urn:microsoft.com/office/officeart/2005/8/layout/default"/>
    <dgm:cxn modelId="{A4DC2510-0785-4EE7-87DB-ED9477A62376}" type="presParOf" srcId="{64A2D741-FC1F-4EE7-AFDB-88BAA924E022}" destId="{CF3A1E22-D5C6-4027-9695-A4573C4CCB3F}" srcOrd="27" destOrd="0" presId="urn:microsoft.com/office/officeart/2005/8/layout/default"/>
    <dgm:cxn modelId="{6359C7CA-7E07-4792-8AD0-4315A1BEE8AA}" type="presParOf" srcId="{64A2D741-FC1F-4EE7-AFDB-88BAA924E022}" destId="{5F3A60BB-7601-4F0E-8426-846619B3B5F9}" srcOrd="28" destOrd="0" presId="urn:microsoft.com/office/officeart/2005/8/layout/default"/>
    <dgm:cxn modelId="{D01752F8-C9D7-4409-A37C-D5206B20BE7B}" type="presParOf" srcId="{64A2D741-FC1F-4EE7-AFDB-88BAA924E022}" destId="{45013A78-C40D-40ED-99DA-4C3B89876AAD}" srcOrd="29" destOrd="0" presId="urn:microsoft.com/office/officeart/2005/8/layout/default"/>
    <dgm:cxn modelId="{E7259B5E-C91B-4D36-B9D6-3A6CB1D3BA27}" type="presParOf" srcId="{64A2D741-FC1F-4EE7-AFDB-88BAA924E022}" destId="{BDEADD0D-AD64-4523-A36D-2399AEA786F2}" srcOrd="30" destOrd="0" presId="urn:microsoft.com/office/officeart/2005/8/layout/default"/>
    <dgm:cxn modelId="{02052918-FC89-4E34-AA2A-C6464037C0C4}" type="presParOf" srcId="{64A2D741-FC1F-4EE7-AFDB-88BAA924E022}" destId="{C26EBDCF-BF96-4337-B1AF-E31B66010AB9}" srcOrd="31" destOrd="0" presId="urn:microsoft.com/office/officeart/2005/8/layout/default"/>
    <dgm:cxn modelId="{A33039C3-546E-4730-BF69-2604AEA9C3CF}" type="presParOf" srcId="{64A2D741-FC1F-4EE7-AFDB-88BAA924E022}" destId="{F5A7D702-B6FC-4F6C-B892-C4F49ED297B6}" srcOrd="32" destOrd="0" presId="urn:microsoft.com/office/officeart/2005/8/layout/default"/>
    <dgm:cxn modelId="{D16B687D-8D9C-4C15-BD89-45B4B5AB3BF4}" type="presParOf" srcId="{64A2D741-FC1F-4EE7-AFDB-88BAA924E022}" destId="{EB6F1F3B-480E-401E-856E-E36B7EA77564}" srcOrd="33" destOrd="0" presId="urn:microsoft.com/office/officeart/2005/8/layout/default"/>
    <dgm:cxn modelId="{98D6752E-6725-4A8F-A669-86533846999E}" type="presParOf" srcId="{64A2D741-FC1F-4EE7-AFDB-88BAA924E022}" destId="{6B16E8FF-F230-4E01-A60E-33BD801EBF31}" srcOrd="34" destOrd="0" presId="urn:microsoft.com/office/officeart/2005/8/layout/default"/>
    <dgm:cxn modelId="{DFE8EB00-0744-40BD-9B79-9A063D6AD3C7}" type="presParOf" srcId="{64A2D741-FC1F-4EE7-AFDB-88BAA924E022}" destId="{3912E37E-F8A7-49FC-B6EB-24B043EA9DED}" srcOrd="35" destOrd="0" presId="urn:microsoft.com/office/officeart/2005/8/layout/default"/>
    <dgm:cxn modelId="{EB99D930-0597-43CB-8BAD-5FD1D6FD7211}" type="presParOf" srcId="{64A2D741-FC1F-4EE7-AFDB-88BAA924E022}" destId="{A42B9319-A4F9-49F4-B504-4BDACD24746D}" srcOrd="36" destOrd="0" presId="urn:microsoft.com/office/officeart/2005/8/layout/default"/>
    <dgm:cxn modelId="{AF0A4A17-8FB8-41C7-B389-D1A462BB8D72}" type="presParOf" srcId="{64A2D741-FC1F-4EE7-AFDB-88BAA924E022}" destId="{80C81BFA-1CA5-4A06-ACDE-A7054E737CC4}" srcOrd="37" destOrd="0" presId="urn:microsoft.com/office/officeart/2005/8/layout/default"/>
    <dgm:cxn modelId="{C46EDDFB-A964-46F4-B393-E12792E31216}" type="presParOf" srcId="{64A2D741-FC1F-4EE7-AFDB-88BAA924E022}" destId="{2833FC3A-E81F-4234-892E-165E93E5CDE5}" srcOrd="38" destOrd="0" presId="urn:microsoft.com/office/officeart/2005/8/layout/default"/>
    <dgm:cxn modelId="{D8FC5057-7CC8-4F85-870D-26E19AFC4B97}" type="presParOf" srcId="{64A2D741-FC1F-4EE7-AFDB-88BAA924E022}" destId="{729F49CA-EC1F-412A-A8C2-D5E53B3C9A97}" srcOrd="39" destOrd="0" presId="urn:microsoft.com/office/officeart/2005/8/layout/default"/>
    <dgm:cxn modelId="{B4C98520-8EFE-49DB-98ED-40546CA08AD0}" type="presParOf" srcId="{64A2D741-FC1F-4EE7-AFDB-88BAA924E022}" destId="{4E7BA616-2389-40F2-82F1-7163FF33FB4B}" srcOrd="40" destOrd="0" presId="urn:microsoft.com/office/officeart/2005/8/layout/default"/>
    <dgm:cxn modelId="{2F9BEFA1-18DE-4818-9EDE-5362B879D123}" type="presParOf" srcId="{64A2D741-FC1F-4EE7-AFDB-88BAA924E022}" destId="{DFC0B8A9-ED0F-4D4F-9DA1-15509847D9CA}" srcOrd="41" destOrd="0" presId="urn:microsoft.com/office/officeart/2005/8/layout/default"/>
    <dgm:cxn modelId="{1EE01645-EA58-4EFE-818F-4B4469C9552B}" type="presParOf" srcId="{64A2D741-FC1F-4EE7-AFDB-88BAA924E022}" destId="{9E65BC07-A375-408E-968B-A2B7A65B595B}" srcOrd="42" destOrd="0" presId="urn:microsoft.com/office/officeart/2005/8/layout/default"/>
    <dgm:cxn modelId="{DDFEDCAF-96EC-4C18-8703-0913D1E203EC}" type="presParOf" srcId="{64A2D741-FC1F-4EE7-AFDB-88BAA924E022}" destId="{D9E030F0-CA95-47A9-AFB8-CCC9614595EB}" srcOrd="43" destOrd="0" presId="urn:microsoft.com/office/officeart/2005/8/layout/default"/>
    <dgm:cxn modelId="{48DCD526-07F1-499A-9F02-A66BA14557FC}" type="presParOf" srcId="{64A2D741-FC1F-4EE7-AFDB-88BAA924E022}" destId="{C699C5EE-FBDC-45B0-8AA3-677B19BAC397}" srcOrd="44" destOrd="0" presId="urn:microsoft.com/office/officeart/2005/8/layout/default"/>
    <dgm:cxn modelId="{E50C41DD-5305-4D1C-8374-922D4769E457}" type="presParOf" srcId="{64A2D741-FC1F-4EE7-AFDB-88BAA924E022}" destId="{7FCC8C96-E6F7-48A5-9E24-8C27E1A1F61B}" srcOrd="45" destOrd="0" presId="urn:microsoft.com/office/officeart/2005/8/layout/default"/>
    <dgm:cxn modelId="{6068D2A5-D56A-4ECA-B2B6-37D2C438467C}" type="presParOf" srcId="{64A2D741-FC1F-4EE7-AFDB-88BAA924E022}" destId="{2C96AD84-CEB3-4EA1-AFA3-0808F3BB2DFE}" srcOrd="46" destOrd="0" presId="urn:microsoft.com/office/officeart/2005/8/layout/default"/>
    <dgm:cxn modelId="{4958719A-2F0B-42E2-B594-E86FDD40EFC6}" type="presParOf" srcId="{64A2D741-FC1F-4EE7-AFDB-88BAA924E022}" destId="{320A2B32-F3B1-4E29-B3F8-09F351372A24}" srcOrd="47" destOrd="0" presId="urn:microsoft.com/office/officeart/2005/8/layout/default"/>
    <dgm:cxn modelId="{449EE793-2E10-4A7C-9688-40EF49CDDF3B}" type="presParOf" srcId="{64A2D741-FC1F-4EE7-AFDB-88BAA924E022}" destId="{045B63F5-5561-4D44-917A-C668B4BFB834}" srcOrd="4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9CC810-FA74-40A3-A31C-A9CBE88C8487}" type="doc">
      <dgm:prSet loTypeId="urn:microsoft.com/office/officeart/2005/8/layout/defaul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B6CF236-8D75-44B2-AA66-ABBE2B190F0B}">
      <dgm:prSet/>
      <dgm:spPr/>
      <dgm:t>
        <a:bodyPr/>
        <a:lstStyle/>
        <a:p>
          <a:pPr rtl="0"/>
          <a:r>
            <a:rPr lang="en-US" dirty="0"/>
            <a:t>Lead Health Information Specialist</a:t>
          </a:r>
          <a:r>
            <a:rPr lang="en-US" dirty="0">
              <a:latin typeface="Corbel"/>
            </a:rPr>
            <a:t> </a:t>
          </a:r>
          <a:endParaRPr lang="en-US" dirty="0"/>
        </a:p>
      </dgm:t>
    </dgm:pt>
    <dgm:pt modelId="{6EA483C3-7C6C-498A-B097-DBA455FA4D2B}" type="parTrans" cxnId="{EFBF5B7A-1412-42CC-8AD4-182C97AFC68C}">
      <dgm:prSet/>
      <dgm:spPr/>
      <dgm:t>
        <a:bodyPr/>
        <a:lstStyle/>
        <a:p>
          <a:endParaRPr lang="en-US"/>
        </a:p>
      </dgm:t>
    </dgm:pt>
    <dgm:pt modelId="{8610EEC5-C66F-4898-8D7A-C978A6F5371A}" type="sibTrans" cxnId="{EFBF5B7A-1412-42CC-8AD4-182C97AFC68C}">
      <dgm:prSet/>
      <dgm:spPr/>
      <dgm:t>
        <a:bodyPr/>
        <a:lstStyle/>
        <a:p>
          <a:endParaRPr lang="en-US"/>
        </a:p>
      </dgm:t>
    </dgm:pt>
    <dgm:pt modelId="{D1AAA359-8FC9-4EED-AAAC-CCA072485915}">
      <dgm:prSet/>
      <dgm:spPr/>
      <dgm:t>
        <a:bodyPr/>
        <a:lstStyle/>
        <a:p>
          <a:r>
            <a:rPr lang="en-US" dirty="0"/>
            <a:t>Medical Office Manager</a:t>
          </a:r>
        </a:p>
      </dgm:t>
    </dgm:pt>
    <dgm:pt modelId="{BAB1FAB1-54CF-40B4-B861-171B0B9854D9}" type="parTrans" cxnId="{7D83B015-C792-4FD0-9BE3-F96262E6A9E9}">
      <dgm:prSet/>
      <dgm:spPr/>
      <dgm:t>
        <a:bodyPr/>
        <a:lstStyle/>
        <a:p>
          <a:endParaRPr lang="en-US"/>
        </a:p>
      </dgm:t>
    </dgm:pt>
    <dgm:pt modelId="{986964E0-38E8-4AAB-8B1A-288DF51F3A38}" type="sibTrans" cxnId="{7D83B015-C792-4FD0-9BE3-F96262E6A9E9}">
      <dgm:prSet/>
      <dgm:spPr/>
      <dgm:t>
        <a:bodyPr/>
        <a:lstStyle/>
        <a:p>
          <a:endParaRPr lang="en-US"/>
        </a:p>
      </dgm:t>
    </dgm:pt>
    <dgm:pt modelId="{C86072A8-4CD0-44BF-BFE5-39300F70894D}">
      <dgm:prSet/>
      <dgm:spPr/>
      <dgm:t>
        <a:bodyPr/>
        <a:lstStyle/>
        <a:p>
          <a:r>
            <a:rPr lang="en-US" dirty="0"/>
            <a:t>Mount Carmel Health System</a:t>
          </a:r>
        </a:p>
      </dgm:t>
    </dgm:pt>
    <dgm:pt modelId="{35B5387D-46C9-423D-AF04-F0F9CA72B3B7}" type="parTrans" cxnId="{3E5FFB65-19C7-46BE-B571-25D46ED3B0C3}">
      <dgm:prSet/>
      <dgm:spPr/>
      <dgm:t>
        <a:bodyPr/>
        <a:lstStyle/>
        <a:p>
          <a:endParaRPr lang="en-US"/>
        </a:p>
      </dgm:t>
    </dgm:pt>
    <dgm:pt modelId="{85879934-C89A-4C0E-9694-EAE484532A20}" type="sibTrans" cxnId="{3E5FFB65-19C7-46BE-B571-25D46ED3B0C3}">
      <dgm:prSet/>
      <dgm:spPr/>
      <dgm:t>
        <a:bodyPr/>
        <a:lstStyle/>
        <a:p>
          <a:endParaRPr lang="en-US"/>
        </a:p>
      </dgm:t>
    </dgm:pt>
    <dgm:pt modelId="{C86766B4-8A88-4612-BB41-4E6922434F74}">
      <dgm:prSet/>
      <dgm:spPr/>
      <dgm:t>
        <a:bodyPr/>
        <a:lstStyle/>
        <a:p>
          <a:r>
            <a:rPr lang="en-US" dirty="0"/>
            <a:t>Norton Healthcare</a:t>
          </a:r>
        </a:p>
      </dgm:t>
    </dgm:pt>
    <dgm:pt modelId="{0BFCBE03-031A-4AA9-B4A4-7F36D9ECB883}" type="parTrans" cxnId="{CD61910B-58F8-4278-B148-CDA95EA130F4}">
      <dgm:prSet/>
      <dgm:spPr/>
      <dgm:t>
        <a:bodyPr/>
        <a:lstStyle/>
        <a:p>
          <a:endParaRPr lang="en-US"/>
        </a:p>
      </dgm:t>
    </dgm:pt>
    <dgm:pt modelId="{15DA3647-143C-475D-AF0B-CFBCE19153C2}" type="sibTrans" cxnId="{CD61910B-58F8-4278-B148-CDA95EA130F4}">
      <dgm:prSet/>
      <dgm:spPr/>
      <dgm:t>
        <a:bodyPr/>
        <a:lstStyle/>
        <a:p>
          <a:endParaRPr lang="en-US"/>
        </a:p>
      </dgm:t>
    </dgm:pt>
    <dgm:pt modelId="{4771A489-060C-4154-8E15-545905D21C8B}">
      <dgm:prSet/>
      <dgm:spPr/>
      <dgm:t>
        <a:bodyPr/>
        <a:lstStyle/>
        <a:p>
          <a:r>
            <a:rPr lang="en-US" dirty="0"/>
            <a:t>Nurse Case Manager</a:t>
          </a:r>
        </a:p>
      </dgm:t>
    </dgm:pt>
    <dgm:pt modelId="{4020BD02-C4BE-4D6F-B1AC-1366FFE6F7FC}" type="parTrans" cxnId="{4F50502E-DDD2-40AF-B971-66AD214C29F7}">
      <dgm:prSet/>
      <dgm:spPr/>
      <dgm:t>
        <a:bodyPr/>
        <a:lstStyle/>
        <a:p>
          <a:endParaRPr lang="en-US"/>
        </a:p>
      </dgm:t>
    </dgm:pt>
    <dgm:pt modelId="{EFC2D84C-907D-4400-9A0B-5C16322C09AE}" type="sibTrans" cxnId="{4F50502E-DDD2-40AF-B971-66AD214C29F7}">
      <dgm:prSet/>
      <dgm:spPr/>
      <dgm:t>
        <a:bodyPr/>
        <a:lstStyle/>
        <a:p>
          <a:endParaRPr lang="en-US"/>
        </a:p>
      </dgm:t>
    </dgm:pt>
    <dgm:pt modelId="{BB2078D0-0319-4545-A2B2-214FC06FCA1A}">
      <dgm:prSet/>
      <dgm:spPr/>
      <dgm:t>
        <a:bodyPr/>
        <a:lstStyle/>
        <a:p>
          <a:r>
            <a:rPr lang="en-US" dirty="0"/>
            <a:t>Payment Accuracy Specialist</a:t>
          </a:r>
        </a:p>
      </dgm:t>
    </dgm:pt>
    <dgm:pt modelId="{570E351B-F7B6-4E05-97F5-35261C1D7576}" type="parTrans" cxnId="{0C1E9C6B-76D3-404E-B6E3-1CC667F78272}">
      <dgm:prSet/>
      <dgm:spPr/>
      <dgm:t>
        <a:bodyPr/>
        <a:lstStyle/>
        <a:p>
          <a:endParaRPr lang="en-US"/>
        </a:p>
      </dgm:t>
    </dgm:pt>
    <dgm:pt modelId="{F276F4C9-67CD-49F0-B8B3-A7F1543B3E28}" type="sibTrans" cxnId="{0C1E9C6B-76D3-404E-B6E3-1CC667F78272}">
      <dgm:prSet/>
      <dgm:spPr/>
      <dgm:t>
        <a:bodyPr/>
        <a:lstStyle/>
        <a:p>
          <a:endParaRPr lang="en-US"/>
        </a:p>
      </dgm:t>
    </dgm:pt>
    <dgm:pt modelId="{2937CFD4-C2B9-4522-8B2F-4E3FB9056178}">
      <dgm:prSet/>
      <dgm:spPr/>
      <dgm:t>
        <a:bodyPr/>
        <a:lstStyle/>
        <a:p>
          <a:r>
            <a:rPr lang="en-US" dirty="0"/>
            <a:t>Program Manager</a:t>
          </a:r>
        </a:p>
      </dgm:t>
    </dgm:pt>
    <dgm:pt modelId="{A3ABCBBE-BB20-4CAC-A468-AA838E7BAF60}" type="parTrans" cxnId="{D7A980E4-9BB1-450C-BC0E-F0C865672DCE}">
      <dgm:prSet/>
      <dgm:spPr/>
      <dgm:t>
        <a:bodyPr/>
        <a:lstStyle/>
        <a:p>
          <a:endParaRPr lang="en-US"/>
        </a:p>
      </dgm:t>
    </dgm:pt>
    <dgm:pt modelId="{96F4FC44-04E8-4CEF-9D07-3137805D3B07}" type="sibTrans" cxnId="{D7A980E4-9BB1-450C-BC0E-F0C865672DCE}">
      <dgm:prSet/>
      <dgm:spPr/>
      <dgm:t>
        <a:bodyPr/>
        <a:lstStyle/>
        <a:p>
          <a:endParaRPr lang="en-US"/>
        </a:p>
      </dgm:t>
    </dgm:pt>
    <dgm:pt modelId="{605B62A0-4C0E-45C6-8DD0-718AC2213A87}">
      <dgm:prSet/>
      <dgm:spPr/>
      <dgm:t>
        <a:bodyPr/>
        <a:lstStyle/>
        <a:p>
          <a:r>
            <a:rPr lang="en-US" dirty="0"/>
            <a:t>Quality Assurance Specialist</a:t>
          </a:r>
        </a:p>
      </dgm:t>
    </dgm:pt>
    <dgm:pt modelId="{810ACC40-B60C-449C-8B43-5895F7E0DE9B}" type="parTrans" cxnId="{5E8DF582-D608-45C2-A675-27434F5F14F4}">
      <dgm:prSet/>
      <dgm:spPr/>
      <dgm:t>
        <a:bodyPr/>
        <a:lstStyle/>
        <a:p>
          <a:endParaRPr lang="en-US"/>
        </a:p>
      </dgm:t>
    </dgm:pt>
    <dgm:pt modelId="{570DCE57-B8C7-484D-AC09-09172EF9BAD9}" type="sibTrans" cxnId="{5E8DF582-D608-45C2-A675-27434F5F14F4}">
      <dgm:prSet/>
      <dgm:spPr/>
      <dgm:t>
        <a:bodyPr/>
        <a:lstStyle/>
        <a:p>
          <a:endParaRPr lang="en-US"/>
        </a:p>
      </dgm:t>
    </dgm:pt>
    <dgm:pt modelId="{EC982CD9-215E-4AC1-9E80-9C933947B8D1}">
      <dgm:prSet/>
      <dgm:spPr/>
      <dgm:t>
        <a:bodyPr/>
        <a:lstStyle/>
        <a:p>
          <a:r>
            <a:rPr lang="en-US" dirty="0"/>
            <a:t>Registered Nurse</a:t>
          </a:r>
        </a:p>
      </dgm:t>
    </dgm:pt>
    <dgm:pt modelId="{773446BD-3167-4749-BD83-C981E89B4C97}" type="parTrans" cxnId="{0FA6A932-3CA8-4660-9627-79960E219176}">
      <dgm:prSet/>
      <dgm:spPr/>
      <dgm:t>
        <a:bodyPr/>
        <a:lstStyle/>
        <a:p>
          <a:endParaRPr lang="en-US"/>
        </a:p>
      </dgm:t>
    </dgm:pt>
    <dgm:pt modelId="{54115CF2-A190-4180-A5E0-29F89D23E2BF}" type="sibTrans" cxnId="{0FA6A932-3CA8-4660-9627-79960E219176}">
      <dgm:prSet/>
      <dgm:spPr/>
      <dgm:t>
        <a:bodyPr/>
        <a:lstStyle/>
        <a:p>
          <a:endParaRPr lang="en-US"/>
        </a:p>
      </dgm:t>
    </dgm:pt>
    <dgm:pt modelId="{C7F33CD5-5DA2-45A5-9EF6-01916EA645DB}">
      <dgm:prSet/>
      <dgm:spPr/>
      <dgm:t>
        <a:bodyPr/>
        <a:lstStyle/>
        <a:p>
          <a:r>
            <a:rPr lang="en-US" dirty="0"/>
            <a:t>Software Engineer</a:t>
          </a:r>
        </a:p>
      </dgm:t>
    </dgm:pt>
    <dgm:pt modelId="{B65EF48D-6CF0-42AD-82A1-12536867A362}" type="parTrans" cxnId="{C4967BC1-6C72-4525-9C02-BCDC554AC431}">
      <dgm:prSet/>
      <dgm:spPr/>
      <dgm:t>
        <a:bodyPr/>
        <a:lstStyle/>
        <a:p>
          <a:endParaRPr lang="en-US"/>
        </a:p>
      </dgm:t>
    </dgm:pt>
    <dgm:pt modelId="{E0DA1CD8-C0A8-4352-BB34-DB46A5BB9142}" type="sibTrans" cxnId="{C4967BC1-6C72-4525-9C02-BCDC554AC431}">
      <dgm:prSet/>
      <dgm:spPr/>
      <dgm:t>
        <a:bodyPr/>
        <a:lstStyle/>
        <a:p>
          <a:endParaRPr lang="en-US"/>
        </a:p>
      </dgm:t>
    </dgm:pt>
    <dgm:pt modelId="{7E0D5139-C2C3-4E8F-BC82-2CB253AA5511}">
      <dgm:prSet/>
      <dgm:spPr/>
      <dgm:t>
        <a:bodyPr/>
        <a:lstStyle/>
        <a:p>
          <a:r>
            <a:rPr lang="en-US" dirty="0"/>
            <a:t>Supervisory Administrative Specialist</a:t>
          </a:r>
        </a:p>
      </dgm:t>
    </dgm:pt>
    <dgm:pt modelId="{2292D337-CF30-43AD-9AD6-3FB2EBF74281}" type="parTrans" cxnId="{2D456440-F2EF-43BF-8A2E-3417213C1AC5}">
      <dgm:prSet/>
      <dgm:spPr/>
      <dgm:t>
        <a:bodyPr/>
        <a:lstStyle/>
        <a:p>
          <a:endParaRPr lang="en-US"/>
        </a:p>
      </dgm:t>
    </dgm:pt>
    <dgm:pt modelId="{B2DC5E14-6A71-4A41-A65C-104DAD2C34BF}" type="sibTrans" cxnId="{2D456440-F2EF-43BF-8A2E-3417213C1AC5}">
      <dgm:prSet/>
      <dgm:spPr/>
      <dgm:t>
        <a:bodyPr/>
        <a:lstStyle/>
        <a:p>
          <a:endParaRPr lang="en-US"/>
        </a:p>
      </dgm:t>
    </dgm:pt>
    <dgm:pt modelId="{E48DC0C6-3D28-4412-A126-BC73576B47C9}">
      <dgm:prSet/>
      <dgm:spPr/>
      <dgm:t>
        <a:bodyPr/>
        <a:lstStyle/>
        <a:p>
          <a:r>
            <a:rPr lang="en-US" dirty="0"/>
            <a:t>Vice President</a:t>
          </a:r>
        </a:p>
      </dgm:t>
    </dgm:pt>
    <dgm:pt modelId="{D8D15D1D-8B7A-40B7-8D08-667C8195EC79}" type="parTrans" cxnId="{FDB8DD56-9BEF-4290-A083-78AB59CD7272}">
      <dgm:prSet/>
      <dgm:spPr/>
      <dgm:t>
        <a:bodyPr/>
        <a:lstStyle/>
        <a:p>
          <a:endParaRPr lang="en-US"/>
        </a:p>
      </dgm:t>
    </dgm:pt>
    <dgm:pt modelId="{B3BD615A-9B6F-4422-AF78-1C44DA2CD62A}" type="sibTrans" cxnId="{FDB8DD56-9BEF-4290-A083-78AB59CD7272}">
      <dgm:prSet/>
      <dgm:spPr/>
      <dgm:t>
        <a:bodyPr/>
        <a:lstStyle/>
        <a:p>
          <a:endParaRPr lang="en-US"/>
        </a:p>
      </dgm:t>
    </dgm:pt>
    <dgm:pt modelId="{6EAFF197-19D0-4EAE-AC0C-4E04EBA90F3C}">
      <dgm:prSet/>
      <dgm:spPr/>
      <dgm:t>
        <a:bodyPr/>
        <a:lstStyle/>
        <a:p>
          <a:r>
            <a:rPr lang="en-US" dirty="0"/>
            <a:t>Web Engineer</a:t>
          </a:r>
        </a:p>
      </dgm:t>
    </dgm:pt>
    <dgm:pt modelId="{3D8008AB-D966-4A9F-8A73-0E124DAB777F}" type="parTrans" cxnId="{4C1409CC-194B-4E6C-AD5C-F9FD970A6425}">
      <dgm:prSet/>
      <dgm:spPr/>
      <dgm:t>
        <a:bodyPr/>
        <a:lstStyle/>
        <a:p>
          <a:endParaRPr lang="en-US"/>
        </a:p>
      </dgm:t>
    </dgm:pt>
    <dgm:pt modelId="{A8D7EEDA-2631-4EC6-84EA-DD5791F6730F}" type="sibTrans" cxnId="{4C1409CC-194B-4E6C-AD5C-F9FD970A6425}">
      <dgm:prSet/>
      <dgm:spPr/>
      <dgm:t>
        <a:bodyPr/>
        <a:lstStyle/>
        <a:p>
          <a:endParaRPr lang="en-US"/>
        </a:p>
      </dgm:t>
    </dgm:pt>
    <dgm:pt modelId="{474B99F8-31BA-410B-B21B-1D5977126B97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Pharmacy Manager</a:t>
          </a:r>
        </a:p>
      </dgm:t>
    </dgm:pt>
    <dgm:pt modelId="{BA85D417-9064-485F-829E-F42A172AE59D}" type="parTrans" cxnId="{11C88CC3-C184-4446-AC1F-07A87F888354}">
      <dgm:prSet/>
      <dgm:spPr/>
    </dgm:pt>
    <dgm:pt modelId="{19924E9A-886C-4172-AA4F-C88F597FEFE2}" type="sibTrans" cxnId="{11C88CC3-C184-4446-AC1F-07A87F888354}">
      <dgm:prSet/>
      <dgm:spPr/>
    </dgm:pt>
    <dgm:pt modelId="{E753DC1D-9645-4E1B-887F-CEFE8A0E94D6}">
      <dgm:prSet phldr="0"/>
      <dgm:spPr/>
      <dgm:t>
        <a:bodyPr/>
        <a:lstStyle/>
        <a:p>
          <a:r>
            <a:rPr lang="en-US" dirty="0">
              <a:latin typeface="Corbel"/>
            </a:rPr>
            <a:t>Pharmacist</a:t>
          </a:r>
        </a:p>
      </dgm:t>
    </dgm:pt>
    <dgm:pt modelId="{78638FC8-9958-463A-A50A-E956DD9CAF80}" type="parTrans" cxnId="{7692663F-A988-46E6-BD5A-065BCC1FB71B}">
      <dgm:prSet/>
      <dgm:spPr/>
    </dgm:pt>
    <dgm:pt modelId="{5CC4AE53-3662-40FB-A5BD-70A3075F04B3}" type="sibTrans" cxnId="{7692663F-A988-46E6-BD5A-065BCC1FB71B}">
      <dgm:prSet/>
      <dgm:spPr/>
    </dgm:pt>
    <dgm:pt modelId="{0E61F419-A5DF-4B5F-941E-F3A7E41A42DF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Patient Services Representative</a:t>
          </a:r>
        </a:p>
      </dgm:t>
    </dgm:pt>
    <dgm:pt modelId="{E3BDCFCC-87C3-4AE9-B9C0-9A1ADED2CB9C}" type="parTrans" cxnId="{EF3C44CF-D007-48BF-94E8-9911CF3C7187}">
      <dgm:prSet/>
      <dgm:spPr/>
    </dgm:pt>
    <dgm:pt modelId="{818F0E34-DA5A-4D79-B4B4-D53BC70A7309}" type="sibTrans" cxnId="{EF3C44CF-D007-48BF-94E8-9911CF3C7187}">
      <dgm:prSet/>
      <dgm:spPr/>
    </dgm:pt>
    <dgm:pt modelId="{70F883AB-C8D2-4F64-9731-17A9EA19C543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Senior Laboratory Information Systems Analyst</a:t>
          </a:r>
        </a:p>
      </dgm:t>
    </dgm:pt>
    <dgm:pt modelId="{C03CCD14-E322-43A6-A5D8-D7C00ECEFF83}" type="parTrans" cxnId="{86B59903-2A77-45FB-B16A-669F65675C83}">
      <dgm:prSet/>
      <dgm:spPr/>
    </dgm:pt>
    <dgm:pt modelId="{1FD45576-A001-460C-B304-0A9D8B8041EE}" type="sibTrans" cxnId="{86B59903-2A77-45FB-B16A-669F65675C83}">
      <dgm:prSet/>
      <dgm:spPr/>
    </dgm:pt>
    <dgm:pt modelId="{5F13909B-88B9-42EE-B4EC-73FFF8C029E5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Project Manager</a:t>
          </a:r>
        </a:p>
      </dgm:t>
    </dgm:pt>
    <dgm:pt modelId="{A892F18C-F00F-4D34-8734-9B5527F69F4E}" type="parTrans" cxnId="{5C27361B-8CC4-41E8-BBCC-387D01FF5CF0}">
      <dgm:prSet/>
      <dgm:spPr/>
    </dgm:pt>
    <dgm:pt modelId="{B50AF48F-E06D-42D6-972A-9C3C55139CBA}" type="sibTrans" cxnId="{5C27361B-8CC4-41E8-BBCC-387D01FF5CF0}">
      <dgm:prSet/>
      <dgm:spPr/>
    </dgm:pt>
    <dgm:pt modelId="{C9409AD2-7847-4FB1-BA0C-24AF58FB8FAF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Registry Supervisor</a:t>
          </a:r>
        </a:p>
      </dgm:t>
    </dgm:pt>
    <dgm:pt modelId="{3A8C1E21-4064-44BD-A28A-2C3AFE034E73}" type="parTrans" cxnId="{6B29BBE4-1D6B-4D9D-B0B8-478712030D32}">
      <dgm:prSet/>
      <dgm:spPr/>
    </dgm:pt>
    <dgm:pt modelId="{3222D527-E958-4916-A29B-15A46BCE52BA}" type="sibTrans" cxnId="{6B29BBE4-1D6B-4D9D-B0B8-478712030D32}">
      <dgm:prSet/>
      <dgm:spPr/>
    </dgm:pt>
    <dgm:pt modelId="{7CABC50B-BC8F-4AA8-A619-A5556ADB151F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Operations Manager</a:t>
          </a:r>
        </a:p>
      </dgm:t>
    </dgm:pt>
    <dgm:pt modelId="{766FCB03-BF4A-4E63-91EF-86ADCDAA974C}" type="parTrans" cxnId="{56F722A4-4BC5-438C-A601-07F761BEA7AD}">
      <dgm:prSet/>
      <dgm:spPr/>
    </dgm:pt>
    <dgm:pt modelId="{21E3AB36-2D6A-4D4D-BEA2-7C504FA76547}" type="sibTrans" cxnId="{56F722A4-4BC5-438C-A601-07F761BEA7AD}">
      <dgm:prSet/>
      <dgm:spPr/>
    </dgm:pt>
    <dgm:pt modelId="{30239BAE-799F-4CED-AFFB-E2C1BDF35BA0}">
      <dgm:prSet phldr="0"/>
      <dgm:spPr/>
      <dgm:t>
        <a:bodyPr/>
        <a:lstStyle/>
        <a:p>
          <a:r>
            <a:rPr lang="en-US" dirty="0">
              <a:latin typeface="Corbel"/>
            </a:rPr>
            <a:t>Registrar</a:t>
          </a:r>
        </a:p>
      </dgm:t>
    </dgm:pt>
    <dgm:pt modelId="{A43141D1-90B7-47E4-A621-E76E651BED4C}" type="parTrans" cxnId="{8EC916AD-7C4D-49DD-905F-AFCF25EE6956}">
      <dgm:prSet/>
      <dgm:spPr/>
    </dgm:pt>
    <dgm:pt modelId="{27F0EECC-A57F-4236-A407-569D85AFAFDD}" type="sibTrans" cxnId="{8EC916AD-7C4D-49DD-905F-AFCF25EE6956}">
      <dgm:prSet/>
      <dgm:spPr/>
    </dgm:pt>
    <dgm:pt modelId="{67821D5D-7CDA-4C09-80B3-69EBEC97F3C1}">
      <dgm:prSet phldr="0"/>
      <dgm:spPr/>
      <dgm:t>
        <a:bodyPr/>
        <a:lstStyle/>
        <a:p>
          <a:r>
            <a:rPr lang="en-US" sz="1100" dirty="0">
              <a:latin typeface="Corbel"/>
            </a:rPr>
            <a:t>Senior</a:t>
          </a:r>
          <a:r>
            <a:rPr lang="en-US" sz="1100" dirty="0"/>
            <a:t> Health Information Management Specialist</a:t>
          </a:r>
          <a:endParaRPr lang="en-US" dirty="0"/>
        </a:p>
      </dgm:t>
    </dgm:pt>
    <dgm:pt modelId="{00544D1B-CACA-4879-A0AF-D1FCFC6A230A}" type="parTrans" cxnId="{5F1710CC-FDB4-4A87-BFD5-7770E7A3BCF6}">
      <dgm:prSet/>
      <dgm:spPr/>
    </dgm:pt>
    <dgm:pt modelId="{B3214718-F350-4B81-991C-B644EA4DE719}" type="sibTrans" cxnId="{5F1710CC-FDB4-4A87-BFD5-7770E7A3BCF6}">
      <dgm:prSet/>
      <dgm:spPr/>
    </dgm:pt>
    <dgm:pt modelId="{E4155276-3455-4448-A62A-1F8A4C769AAB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Quality and Performance Analyst</a:t>
          </a:r>
        </a:p>
      </dgm:t>
    </dgm:pt>
    <dgm:pt modelId="{AC39B5DA-788A-432B-BBE6-BFC2CF087563}" type="parTrans" cxnId="{07A41AD6-C939-499E-984D-121F0A55F692}">
      <dgm:prSet/>
      <dgm:spPr/>
    </dgm:pt>
    <dgm:pt modelId="{CB841FBE-E741-4127-B3E6-F3EF36FD1F8E}" type="sibTrans" cxnId="{07A41AD6-C939-499E-984D-121F0A55F692}">
      <dgm:prSet/>
      <dgm:spPr/>
    </dgm:pt>
    <dgm:pt modelId="{0152D76C-B62F-44C7-B249-DB150FA57919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Quality and Education Specialist</a:t>
          </a:r>
        </a:p>
      </dgm:t>
    </dgm:pt>
    <dgm:pt modelId="{CF3DBFC7-1691-406B-9C2F-606777BB833E}" type="parTrans" cxnId="{468B6188-D573-4BC8-A22D-A5AF5AD3EDE0}">
      <dgm:prSet/>
      <dgm:spPr/>
    </dgm:pt>
    <dgm:pt modelId="{4A9DB8A0-4AE6-41DB-A114-9149018BDEE2}" type="sibTrans" cxnId="{468B6188-D573-4BC8-A22D-A5AF5AD3EDE0}">
      <dgm:prSet/>
      <dgm:spPr/>
    </dgm:pt>
    <dgm:pt modelId="{AA7F3A4E-761D-4670-89F3-10509A4950DC}">
      <dgm:prSet phldrT="[Text]" phldr="0"/>
      <dgm:spPr/>
      <dgm:t>
        <a:bodyPr/>
        <a:lstStyle/>
        <a:p>
          <a:pPr rtl="0"/>
          <a:r>
            <a:rPr lang="en-US" dirty="0">
              <a:latin typeface="Corbel"/>
            </a:rPr>
            <a:t>Senior Program Manager</a:t>
          </a:r>
        </a:p>
      </dgm:t>
    </dgm:pt>
    <dgm:pt modelId="{0344F7DD-BD4D-45BE-B916-1C5DCE40DEB2}" type="parTrans" cxnId="{15D7211D-613E-4769-AFC1-27F8682E8EB3}">
      <dgm:prSet/>
      <dgm:spPr/>
    </dgm:pt>
    <dgm:pt modelId="{24759859-E395-4E1E-AD1E-C223809A0BF5}" type="sibTrans" cxnId="{15D7211D-613E-4769-AFC1-27F8682E8EB3}">
      <dgm:prSet/>
      <dgm:spPr/>
    </dgm:pt>
    <dgm:pt modelId="{BBBB21E3-CE79-4BDE-94FD-A9249E016306}">
      <dgm:prSet phldrT="[Text]" phldr="0"/>
      <dgm:spPr/>
      <dgm:t>
        <a:bodyPr/>
        <a:lstStyle/>
        <a:p>
          <a:pPr rtl="0"/>
          <a:r>
            <a:rPr lang="en-US" dirty="0">
              <a:latin typeface="Corbel"/>
            </a:rPr>
            <a:t>Nurse Analyst, Clinical Informatics</a:t>
          </a:r>
        </a:p>
      </dgm:t>
    </dgm:pt>
    <dgm:pt modelId="{33E9F503-5D8A-4E3E-BBC3-9C77793596A7}" type="parTrans" cxnId="{4673F3CE-7A69-41AC-8E2C-6EED67B07935}">
      <dgm:prSet/>
      <dgm:spPr/>
    </dgm:pt>
    <dgm:pt modelId="{BC62EA74-8EB5-4BAF-BF57-7F911BF18909}" type="sibTrans" cxnId="{4673F3CE-7A69-41AC-8E2C-6EED67B07935}">
      <dgm:prSet/>
      <dgm:spPr/>
    </dgm:pt>
    <dgm:pt modelId="{C1C808E7-8737-433B-9ADD-3B64093FB395}">
      <dgm:prSet phldrT="[Text]" phldr="0"/>
      <dgm:spPr/>
      <dgm:t>
        <a:bodyPr/>
        <a:lstStyle/>
        <a:p>
          <a:pPr rtl="0"/>
          <a:r>
            <a:rPr lang="en-US" dirty="0">
              <a:latin typeface="Corbel"/>
            </a:rPr>
            <a:t>System Director, Clinical Operations Consulting</a:t>
          </a:r>
        </a:p>
      </dgm:t>
    </dgm:pt>
    <dgm:pt modelId="{49065840-4644-4427-887F-8C474DEDCA0F}" type="parTrans" cxnId="{F94094F9-B2E3-454C-84F0-490737BD32F3}">
      <dgm:prSet/>
      <dgm:spPr/>
    </dgm:pt>
    <dgm:pt modelId="{24CE4529-4358-468A-A5D9-8EA2F5323946}" type="sibTrans" cxnId="{F94094F9-B2E3-454C-84F0-490737BD32F3}">
      <dgm:prSet/>
      <dgm:spPr/>
    </dgm:pt>
    <dgm:pt modelId="{631478C4-63F3-47D7-95DE-9237A11915C3}">
      <dgm:prSet phldrT="[Text]" phldr="0"/>
      <dgm:spPr/>
      <dgm:t>
        <a:bodyPr/>
        <a:lstStyle/>
        <a:p>
          <a:pPr rtl="0"/>
          <a:r>
            <a:rPr lang="en-US" dirty="0">
              <a:latin typeface="Corbel"/>
            </a:rPr>
            <a:t>Oncology Program Manager</a:t>
          </a:r>
        </a:p>
      </dgm:t>
    </dgm:pt>
    <dgm:pt modelId="{AE2BEA2D-3975-4BAD-B63D-E8669EA7F88B}" type="parTrans" cxnId="{06C7E84F-3542-43CD-808B-C231386AFE9C}">
      <dgm:prSet/>
      <dgm:spPr/>
    </dgm:pt>
    <dgm:pt modelId="{BA427E81-F76F-461D-9A75-8104129265B4}" type="sibTrans" cxnId="{06C7E84F-3542-43CD-808B-C231386AFE9C}">
      <dgm:prSet/>
      <dgm:spPr/>
    </dgm:pt>
    <dgm:pt modelId="{64A2D741-FC1F-4EE7-AFDB-88BAA924E022}" type="pres">
      <dgm:prSet presAssocID="{9B9CC810-FA74-40A3-A31C-A9CBE88C8487}" presName="diagram" presStyleCnt="0">
        <dgm:presLayoutVars>
          <dgm:dir/>
          <dgm:resizeHandles val="exact"/>
        </dgm:presLayoutVars>
      </dgm:prSet>
      <dgm:spPr/>
    </dgm:pt>
    <dgm:pt modelId="{33874A3C-0ADB-4E1B-AC03-A69825CBE446}" type="pres">
      <dgm:prSet presAssocID="{AB6CF236-8D75-44B2-AA66-ABBE2B190F0B}" presName="node" presStyleLbl="node1" presStyleIdx="0" presStyleCnt="28">
        <dgm:presLayoutVars>
          <dgm:bulletEnabled val="1"/>
        </dgm:presLayoutVars>
      </dgm:prSet>
      <dgm:spPr/>
    </dgm:pt>
    <dgm:pt modelId="{7D964C55-3981-446D-959D-A3968BEBDE70}" type="pres">
      <dgm:prSet presAssocID="{8610EEC5-C66F-4898-8D7A-C978A6F5371A}" presName="sibTrans" presStyleCnt="0"/>
      <dgm:spPr/>
    </dgm:pt>
    <dgm:pt modelId="{89CDE90C-FE0C-45FC-972F-A838B1E280E7}" type="pres">
      <dgm:prSet presAssocID="{D1AAA359-8FC9-4EED-AAAC-CCA072485915}" presName="node" presStyleLbl="node1" presStyleIdx="1" presStyleCnt="28">
        <dgm:presLayoutVars>
          <dgm:bulletEnabled val="1"/>
        </dgm:presLayoutVars>
      </dgm:prSet>
      <dgm:spPr/>
    </dgm:pt>
    <dgm:pt modelId="{F0F944F9-3419-462E-969D-7C914445308D}" type="pres">
      <dgm:prSet presAssocID="{986964E0-38E8-4AAB-8B1A-288DF51F3A38}" presName="sibTrans" presStyleCnt="0"/>
      <dgm:spPr/>
    </dgm:pt>
    <dgm:pt modelId="{A9B6D500-02FE-475C-A7B0-123C3CDD6984}" type="pres">
      <dgm:prSet presAssocID="{C86072A8-4CD0-44BF-BFE5-39300F70894D}" presName="node" presStyleLbl="node1" presStyleIdx="2" presStyleCnt="28">
        <dgm:presLayoutVars>
          <dgm:bulletEnabled val="1"/>
        </dgm:presLayoutVars>
      </dgm:prSet>
      <dgm:spPr/>
    </dgm:pt>
    <dgm:pt modelId="{1A13D402-7632-4FF1-B5FC-4E670303A50C}" type="pres">
      <dgm:prSet presAssocID="{85879934-C89A-4C0E-9694-EAE484532A20}" presName="sibTrans" presStyleCnt="0"/>
      <dgm:spPr/>
    </dgm:pt>
    <dgm:pt modelId="{B12DED64-5DF9-42BC-894C-09517074BAF7}" type="pres">
      <dgm:prSet presAssocID="{C86766B4-8A88-4612-BB41-4E6922434F74}" presName="node" presStyleLbl="node1" presStyleIdx="3" presStyleCnt="28">
        <dgm:presLayoutVars>
          <dgm:bulletEnabled val="1"/>
        </dgm:presLayoutVars>
      </dgm:prSet>
      <dgm:spPr/>
    </dgm:pt>
    <dgm:pt modelId="{6E16BEFE-62E4-453E-B830-FE2CAB05190D}" type="pres">
      <dgm:prSet presAssocID="{15DA3647-143C-475D-AF0B-CFBCE19153C2}" presName="sibTrans" presStyleCnt="0"/>
      <dgm:spPr/>
    </dgm:pt>
    <dgm:pt modelId="{E9A87B6A-4544-4FD1-872C-DEDC8E2B231B}" type="pres">
      <dgm:prSet presAssocID="{BBBB21E3-CE79-4BDE-94FD-A9249E016306}" presName="node" presStyleLbl="node1" presStyleIdx="4" presStyleCnt="28">
        <dgm:presLayoutVars>
          <dgm:bulletEnabled val="1"/>
        </dgm:presLayoutVars>
      </dgm:prSet>
      <dgm:spPr/>
    </dgm:pt>
    <dgm:pt modelId="{7B1C8DEA-8320-495D-96C8-2E6ED743BBBC}" type="pres">
      <dgm:prSet presAssocID="{BC62EA74-8EB5-4BAF-BF57-7F911BF18909}" presName="sibTrans" presStyleCnt="0"/>
      <dgm:spPr/>
    </dgm:pt>
    <dgm:pt modelId="{5CFD7CB7-4A76-431E-B5E8-80B340B98EEC}" type="pres">
      <dgm:prSet presAssocID="{4771A489-060C-4154-8E15-545905D21C8B}" presName="node" presStyleLbl="node1" presStyleIdx="5" presStyleCnt="28">
        <dgm:presLayoutVars>
          <dgm:bulletEnabled val="1"/>
        </dgm:presLayoutVars>
      </dgm:prSet>
      <dgm:spPr/>
    </dgm:pt>
    <dgm:pt modelId="{C097EBB5-17C0-44B0-B335-3582F6A54288}" type="pres">
      <dgm:prSet presAssocID="{EFC2D84C-907D-4400-9A0B-5C16322C09AE}" presName="sibTrans" presStyleCnt="0"/>
      <dgm:spPr/>
    </dgm:pt>
    <dgm:pt modelId="{9D35593F-4659-4EA2-BAB6-F5F8690A1C66}" type="pres">
      <dgm:prSet presAssocID="{7CABC50B-BC8F-4AA8-A619-A5556ADB151F}" presName="node" presStyleLbl="node1" presStyleIdx="6" presStyleCnt="28">
        <dgm:presLayoutVars>
          <dgm:bulletEnabled val="1"/>
        </dgm:presLayoutVars>
      </dgm:prSet>
      <dgm:spPr/>
    </dgm:pt>
    <dgm:pt modelId="{2BB5728D-D52D-4F3E-B95F-F5FCB0E7651C}" type="pres">
      <dgm:prSet presAssocID="{21E3AB36-2D6A-4D4D-BEA2-7C504FA76547}" presName="sibTrans" presStyleCnt="0"/>
      <dgm:spPr/>
    </dgm:pt>
    <dgm:pt modelId="{5686A186-BFA9-4FA9-9A9F-F4C02FC0F7F3}" type="pres">
      <dgm:prSet presAssocID="{0E61F419-A5DF-4B5F-941E-F3A7E41A42DF}" presName="node" presStyleLbl="node1" presStyleIdx="7" presStyleCnt="28">
        <dgm:presLayoutVars>
          <dgm:bulletEnabled val="1"/>
        </dgm:presLayoutVars>
      </dgm:prSet>
      <dgm:spPr/>
    </dgm:pt>
    <dgm:pt modelId="{59527F29-D693-4194-BB5A-D1F3DBFC5369}" type="pres">
      <dgm:prSet presAssocID="{818F0E34-DA5A-4D79-B4B4-D53BC70A7309}" presName="sibTrans" presStyleCnt="0"/>
      <dgm:spPr/>
    </dgm:pt>
    <dgm:pt modelId="{FC067847-0386-4F62-9154-B7E0CBD8DD4E}" type="pres">
      <dgm:prSet presAssocID="{BB2078D0-0319-4545-A2B2-214FC06FCA1A}" presName="node" presStyleLbl="node1" presStyleIdx="8" presStyleCnt="28">
        <dgm:presLayoutVars>
          <dgm:bulletEnabled val="1"/>
        </dgm:presLayoutVars>
      </dgm:prSet>
      <dgm:spPr/>
    </dgm:pt>
    <dgm:pt modelId="{620F4C68-93CC-40A0-8490-392E6C1173B1}" type="pres">
      <dgm:prSet presAssocID="{F276F4C9-67CD-49F0-B8B3-A7F1543B3E28}" presName="sibTrans" presStyleCnt="0"/>
      <dgm:spPr/>
    </dgm:pt>
    <dgm:pt modelId="{05C68130-663A-40F8-AD27-72351B81D6B0}" type="pres">
      <dgm:prSet presAssocID="{E753DC1D-9645-4E1B-887F-CEFE8A0E94D6}" presName="node" presStyleLbl="node1" presStyleIdx="9" presStyleCnt="28">
        <dgm:presLayoutVars>
          <dgm:bulletEnabled val="1"/>
        </dgm:presLayoutVars>
      </dgm:prSet>
      <dgm:spPr/>
    </dgm:pt>
    <dgm:pt modelId="{DD56F665-2A38-4798-A598-C51730EF5683}" type="pres">
      <dgm:prSet presAssocID="{5CC4AE53-3662-40FB-A5BD-70A3075F04B3}" presName="sibTrans" presStyleCnt="0"/>
      <dgm:spPr/>
    </dgm:pt>
    <dgm:pt modelId="{B3526645-0137-40D5-B01C-009C122DA4E3}" type="pres">
      <dgm:prSet presAssocID="{474B99F8-31BA-410B-B21B-1D5977126B97}" presName="node" presStyleLbl="node1" presStyleIdx="10" presStyleCnt="28">
        <dgm:presLayoutVars>
          <dgm:bulletEnabled val="1"/>
        </dgm:presLayoutVars>
      </dgm:prSet>
      <dgm:spPr/>
    </dgm:pt>
    <dgm:pt modelId="{2EFA3FE3-7F73-41C6-AB7A-C4C330593943}" type="pres">
      <dgm:prSet presAssocID="{19924E9A-886C-4172-AA4F-C88F597FEFE2}" presName="sibTrans" presStyleCnt="0"/>
      <dgm:spPr/>
    </dgm:pt>
    <dgm:pt modelId="{E528D57A-BF1E-4100-B809-FA5FF6941622}" type="pres">
      <dgm:prSet presAssocID="{2937CFD4-C2B9-4522-8B2F-4E3FB9056178}" presName="node" presStyleLbl="node1" presStyleIdx="11" presStyleCnt="28">
        <dgm:presLayoutVars>
          <dgm:bulletEnabled val="1"/>
        </dgm:presLayoutVars>
      </dgm:prSet>
      <dgm:spPr/>
    </dgm:pt>
    <dgm:pt modelId="{A7F3A8A2-539C-4AF9-84DA-3CC4A47A8A50}" type="pres">
      <dgm:prSet presAssocID="{96F4FC44-04E8-4CEF-9D07-3137805D3B07}" presName="sibTrans" presStyleCnt="0"/>
      <dgm:spPr/>
    </dgm:pt>
    <dgm:pt modelId="{C21ED627-331B-4678-94E7-1E9A268BC256}" type="pres">
      <dgm:prSet presAssocID="{5F13909B-88B9-42EE-B4EC-73FFF8C029E5}" presName="node" presStyleLbl="node1" presStyleIdx="12" presStyleCnt="28">
        <dgm:presLayoutVars>
          <dgm:bulletEnabled val="1"/>
        </dgm:presLayoutVars>
      </dgm:prSet>
      <dgm:spPr/>
    </dgm:pt>
    <dgm:pt modelId="{B5519D5D-9225-47E1-B093-C2E8DA4F5513}" type="pres">
      <dgm:prSet presAssocID="{B50AF48F-E06D-42D6-972A-9C3C55139CBA}" presName="sibTrans" presStyleCnt="0"/>
      <dgm:spPr/>
    </dgm:pt>
    <dgm:pt modelId="{8CA78C44-2B35-46A5-A5C1-2588BF6B6C55}" type="pres">
      <dgm:prSet presAssocID="{631478C4-63F3-47D7-95DE-9237A11915C3}" presName="node" presStyleLbl="node1" presStyleIdx="13" presStyleCnt="28">
        <dgm:presLayoutVars>
          <dgm:bulletEnabled val="1"/>
        </dgm:presLayoutVars>
      </dgm:prSet>
      <dgm:spPr/>
    </dgm:pt>
    <dgm:pt modelId="{E8BE67B8-F138-41B3-AFC9-24CD2E0DA115}" type="pres">
      <dgm:prSet presAssocID="{BA427E81-F76F-461D-9A75-8104129265B4}" presName="sibTrans" presStyleCnt="0"/>
      <dgm:spPr/>
    </dgm:pt>
    <dgm:pt modelId="{D5694720-9A8E-4985-9695-20AFB77735FB}" type="pres">
      <dgm:prSet presAssocID="{0152D76C-B62F-44C7-B249-DB150FA57919}" presName="node" presStyleLbl="node1" presStyleIdx="14" presStyleCnt="28">
        <dgm:presLayoutVars>
          <dgm:bulletEnabled val="1"/>
        </dgm:presLayoutVars>
      </dgm:prSet>
      <dgm:spPr/>
    </dgm:pt>
    <dgm:pt modelId="{486F84B8-2EF0-4FDE-8BA9-B936164F25B2}" type="pres">
      <dgm:prSet presAssocID="{4A9DB8A0-4AE6-41DB-A114-9149018BDEE2}" presName="sibTrans" presStyleCnt="0"/>
      <dgm:spPr/>
    </dgm:pt>
    <dgm:pt modelId="{846CC9F0-CA1C-467C-86A3-660D37C30292}" type="pres">
      <dgm:prSet presAssocID="{E4155276-3455-4448-A62A-1F8A4C769AAB}" presName="node" presStyleLbl="node1" presStyleIdx="15" presStyleCnt="28">
        <dgm:presLayoutVars>
          <dgm:bulletEnabled val="1"/>
        </dgm:presLayoutVars>
      </dgm:prSet>
      <dgm:spPr/>
    </dgm:pt>
    <dgm:pt modelId="{8E3BD304-2500-4513-8F6F-AD3E341C6107}" type="pres">
      <dgm:prSet presAssocID="{CB841FBE-E741-4127-B3E6-F3EF36FD1F8E}" presName="sibTrans" presStyleCnt="0"/>
      <dgm:spPr/>
    </dgm:pt>
    <dgm:pt modelId="{B7497CBC-E8B5-4385-8866-5F42862D8C67}" type="pres">
      <dgm:prSet presAssocID="{605B62A0-4C0E-45C6-8DD0-718AC2213A87}" presName="node" presStyleLbl="node1" presStyleIdx="16" presStyleCnt="28">
        <dgm:presLayoutVars>
          <dgm:bulletEnabled val="1"/>
        </dgm:presLayoutVars>
      </dgm:prSet>
      <dgm:spPr/>
    </dgm:pt>
    <dgm:pt modelId="{F516FC09-F4AF-46CB-9649-88E16E77D4CE}" type="pres">
      <dgm:prSet presAssocID="{570DCE57-B8C7-484D-AC09-09172EF9BAD9}" presName="sibTrans" presStyleCnt="0"/>
      <dgm:spPr/>
    </dgm:pt>
    <dgm:pt modelId="{267B3C2A-88AE-4CE3-BEE7-A7F9A11A4182}" type="pres">
      <dgm:prSet presAssocID="{30239BAE-799F-4CED-AFFB-E2C1BDF35BA0}" presName="node" presStyleLbl="node1" presStyleIdx="17" presStyleCnt="28">
        <dgm:presLayoutVars>
          <dgm:bulletEnabled val="1"/>
        </dgm:presLayoutVars>
      </dgm:prSet>
      <dgm:spPr/>
    </dgm:pt>
    <dgm:pt modelId="{9323414C-EADC-4851-A6A4-C061C61AAD79}" type="pres">
      <dgm:prSet presAssocID="{27F0EECC-A57F-4236-A407-569D85AFAFDD}" presName="sibTrans" presStyleCnt="0"/>
      <dgm:spPr/>
    </dgm:pt>
    <dgm:pt modelId="{6A68BE79-A818-4CCB-A822-4E8E5DF661E2}" type="pres">
      <dgm:prSet presAssocID="{EC982CD9-215E-4AC1-9E80-9C933947B8D1}" presName="node" presStyleLbl="node1" presStyleIdx="18" presStyleCnt="28">
        <dgm:presLayoutVars>
          <dgm:bulletEnabled val="1"/>
        </dgm:presLayoutVars>
      </dgm:prSet>
      <dgm:spPr/>
    </dgm:pt>
    <dgm:pt modelId="{9B0DB4E4-17E5-4116-848C-0645E27E00EB}" type="pres">
      <dgm:prSet presAssocID="{54115CF2-A190-4180-A5E0-29F89D23E2BF}" presName="sibTrans" presStyleCnt="0"/>
      <dgm:spPr/>
    </dgm:pt>
    <dgm:pt modelId="{26B9F956-A646-4865-B264-ACB609333038}" type="pres">
      <dgm:prSet presAssocID="{C9409AD2-7847-4FB1-BA0C-24AF58FB8FAF}" presName="node" presStyleLbl="node1" presStyleIdx="19" presStyleCnt="28">
        <dgm:presLayoutVars>
          <dgm:bulletEnabled val="1"/>
        </dgm:presLayoutVars>
      </dgm:prSet>
      <dgm:spPr/>
    </dgm:pt>
    <dgm:pt modelId="{0E6A173B-075A-47C5-BA72-3F22A29845E8}" type="pres">
      <dgm:prSet presAssocID="{3222D527-E958-4916-A29B-15A46BCE52BA}" presName="sibTrans" presStyleCnt="0"/>
      <dgm:spPr/>
    </dgm:pt>
    <dgm:pt modelId="{61B0B7B1-B4B5-42D0-AD4A-08A1C0F028BC}" type="pres">
      <dgm:prSet presAssocID="{67821D5D-7CDA-4C09-80B3-69EBEC97F3C1}" presName="node" presStyleLbl="node1" presStyleIdx="20" presStyleCnt="28">
        <dgm:presLayoutVars>
          <dgm:bulletEnabled val="1"/>
        </dgm:presLayoutVars>
      </dgm:prSet>
      <dgm:spPr/>
    </dgm:pt>
    <dgm:pt modelId="{62AD6202-A461-46A9-BE04-86B240914630}" type="pres">
      <dgm:prSet presAssocID="{B3214718-F350-4B81-991C-B644EA4DE719}" presName="sibTrans" presStyleCnt="0"/>
      <dgm:spPr/>
    </dgm:pt>
    <dgm:pt modelId="{BEDE7FB9-8C24-4763-95B2-E6C5B10AA96F}" type="pres">
      <dgm:prSet presAssocID="{70F883AB-C8D2-4F64-9731-17A9EA19C543}" presName="node" presStyleLbl="node1" presStyleIdx="21" presStyleCnt="28">
        <dgm:presLayoutVars>
          <dgm:bulletEnabled val="1"/>
        </dgm:presLayoutVars>
      </dgm:prSet>
      <dgm:spPr/>
    </dgm:pt>
    <dgm:pt modelId="{7540F34B-03D8-4A20-8CFD-F785B88E94BA}" type="pres">
      <dgm:prSet presAssocID="{1FD45576-A001-460C-B304-0A9D8B8041EE}" presName="sibTrans" presStyleCnt="0"/>
      <dgm:spPr/>
    </dgm:pt>
    <dgm:pt modelId="{79B8C4AA-9907-4E37-857F-5A95D8A8DC48}" type="pres">
      <dgm:prSet presAssocID="{AA7F3A4E-761D-4670-89F3-10509A4950DC}" presName="node" presStyleLbl="node1" presStyleIdx="22" presStyleCnt="28">
        <dgm:presLayoutVars>
          <dgm:bulletEnabled val="1"/>
        </dgm:presLayoutVars>
      </dgm:prSet>
      <dgm:spPr/>
    </dgm:pt>
    <dgm:pt modelId="{9DF46B1F-0A47-45FA-B26B-D6AAC16F011B}" type="pres">
      <dgm:prSet presAssocID="{24759859-E395-4E1E-AD1E-C223809A0BF5}" presName="sibTrans" presStyleCnt="0"/>
      <dgm:spPr/>
    </dgm:pt>
    <dgm:pt modelId="{AA1AF60A-BAB6-430C-BD9F-1F7993F5D929}" type="pres">
      <dgm:prSet presAssocID="{C7F33CD5-5DA2-45A5-9EF6-01916EA645DB}" presName="node" presStyleLbl="node1" presStyleIdx="23" presStyleCnt="28">
        <dgm:presLayoutVars>
          <dgm:bulletEnabled val="1"/>
        </dgm:presLayoutVars>
      </dgm:prSet>
      <dgm:spPr/>
    </dgm:pt>
    <dgm:pt modelId="{4593E678-FA65-4F85-BB90-D613A72E70B5}" type="pres">
      <dgm:prSet presAssocID="{E0DA1CD8-C0A8-4352-BB34-DB46A5BB9142}" presName="sibTrans" presStyleCnt="0"/>
      <dgm:spPr/>
    </dgm:pt>
    <dgm:pt modelId="{616A26DF-0EA7-4814-9DEB-C940DDF0C203}" type="pres">
      <dgm:prSet presAssocID="{7E0D5139-C2C3-4E8F-BC82-2CB253AA5511}" presName="node" presStyleLbl="node1" presStyleIdx="24" presStyleCnt="28">
        <dgm:presLayoutVars>
          <dgm:bulletEnabled val="1"/>
        </dgm:presLayoutVars>
      </dgm:prSet>
      <dgm:spPr/>
    </dgm:pt>
    <dgm:pt modelId="{F50EF84C-1825-438F-8063-8FD940426A7D}" type="pres">
      <dgm:prSet presAssocID="{B2DC5E14-6A71-4A41-A65C-104DAD2C34BF}" presName="sibTrans" presStyleCnt="0"/>
      <dgm:spPr/>
    </dgm:pt>
    <dgm:pt modelId="{F1507C0B-0AD3-4B60-AFD3-B6AFF94619E2}" type="pres">
      <dgm:prSet presAssocID="{C1C808E7-8737-433B-9ADD-3B64093FB395}" presName="node" presStyleLbl="node1" presStyleIdx="25" presStyleCnt="28">
        <dgm:presLayoutVars>
          <dgm:bulletEnabled val="1"/>
        </dgm:presLayoutVars>
      </dgm:prSet>
      <dgm:spPr/>
    </dgm:pt>
    <dgm:pt modelId="{4587A444-7609-48A1-A03A-BEBC04D60905}" type="pres">
      <dgm:prSet presAssocID="{24CE4529-4358-468A-A5D9-8EA2F5323946}" presName="sibTrans" presStyleCnt="0"/>
      <dgm:spPr/>
    </dgm:pt>
    <dgm:pt modelId="{FCBE57D7-2B47-4A9D-9B6A-7F2A280AE6AA}" type="pres">
      <dgm:prSet presAssocID="{E48DC0C6-3D28-4412-A126-BC73576B47C9}" presName="node" presStyleLbl="node1" presStyleIdx="26" presStyleCnt="28">
        <dgm:presLayoutVars>
          <dgm:bulletEnabled val="1"/>
        </dgm:presLayoutVars>
      </dgm:prSet>
      <dgm:spPr/>
    </dgm:pt>
    <dgm:pt modelId="{B9F9536F-EACF-4FE8-9319-D47F02326842}" type="pres">
      <dgm:prSet presAssocID="{B3BD615A-9B6F-4422-AF78-1C44DA2CD62A}" presName="sibTrans" presStyleCnt="0"/>
      <dgm:spPr/>
    </dgm:pt>
    <dgm:pt modelId="{7486A222-A3B9-4400-9686-4418DEACE358}" type="pres">
      <dgm:prSet presAssocID="{6EAFF197-19D0-4EAE-AC0C-4E04EBA90F3C}" presName="node" presStyleLbl="node1" presStyleIdx="27" presStyleCnt="28">
        <dgm:presLayoutVars>
          <dgm:bulletEnabled val="1"/>
        </dgm:presLayoutVars>
      </dgm:prSet>
      <dgm:spPr/>
    </dgm:pt>
  </dgm:ptLst>
  <dgm:cxnLst>
    <dgm:cxn modelId="{86B59903-2A77-45FB-B16A-669F65675C83}" srcId="{9B9CC810-FA74-40A3-A31C-A9CBE88C8487}" destId="{70F883AB-C8D2-4F64-9731-17A9EA19C543}" srcOrd="21" destOrd="0" parTransId="{C03CCD14-E322-43A6-A5D8-D7C00ECEFF83}" sibTransId="{1FD45576-A001-460C-B304-0A9D8B8041EE}"/>
    <dgm:cxn modelId="{726D1D05-4190-4226-9412-A0D80EECDCD3}" type="presOf" srcId="{4771A489-060C-4154-8E15-545905D21C8B}" destId="{5CFD7CB7-4A76-431E-B5E8-80B340B98EEC}" srcOrd="0" destOrd="0" presId="urn:microsoft.com/office/officeart/2005/8/layout/default"/>
    <dgm:cxn modelId="{6DCADE09-6E78-4892-82EA-23F7FE68EAE9}" type="presOf" srcId="{C9409AD2-7847-4FB1-BA0C-24AF58FB8FAF}" destId="{26B9F956-A646-4865-B264-ACB609333038}" srcOrd="0" destOrd="0" presId="urn:microsoft.com/office/officeart/2005/8/layout/default"/>
    <dgm:cxn modelId="{CD61910B-58F8-4278-B148-CDA95EA130F4}" srcId="{9B9CC810-FA74-40A3-A31C-A9CBE88C8487}" destId="{C86766B4-8A88-4612-BB41-4E6922434F74}" srcOrd="3" destOrd="0" parTransId="{0BFCBE03-031A-4AA9-B4A4-7F36D9ECB883}" sibTransId="{15DA3647-143C-475D-AF0B-CFBCE19153C2}"/>
    <dgm:cxn modelId="{B3ABBA0B-FDBE-4510-808B-072A167F9039}" type="presOf" srcId="{C1C808E7-8737-433B-9ADD-3B64093FB395}" destId="{F1507C0B-0AD3-4B60-AFD3-B6AFF94619E2}" srcOrd="0" destOrd="0" presId="urn:microsoft.com/office/officeart/2005/8/layout/default"/>
    <dgm:cxn modelId="{C2214612-8959-4824-B784-F3ABB9815B7A}" type="presOf" srcId="{0E61F419-A5DF-4B5F-941E-F3A7E41A42DF}" destId="{5686A186-BFA9-4FA9-9A9F-F4C02FC0F7F3}" srcOrd="0" destOrd="0" presId="urn:microsoft.com/office/officeart/2005/8/layout/default"/>
    <dgm:cxn modelId="{7D83B015-C792-4FD0-9BE3-F96262E6A9E9}" srcId="{9B9CC810-FA74-40A3-A31C-A9CBE88C8487}" destId="{D1AAA359-8FC9-4EED-AAAC-CCA072485915}" srcOrd="1" destOrd="0" parTransId="{BAB1FAB1-54CF-40B4-B861-171B0B9854D9}" sibTransId="{986964E0-38E8-4AAB-8B1A-288DF51F3A38}"/>
    <dgm:cxn modelId="{5C27361B-8CC4-41E8-BBCC-387D01FF5CF0}" srcId="{9B9CC810-FA74-40A3-A31C-A9CBE88C8487}" destId="{5F13909B-88B9-42EE-B4EC-73FFF8C029E5}" srcOrd="12" destOrd="0" parTransId="{A892F18C-F00F-4D34-8734-9B5527F69F4E}" sibTransId="{B50AF48F-E06D-42D6-972A-9C3C55139CBA}"/>
    <dgm:cxn modelId="{15D7211D-613E-4769-AFC1-27F8682E8EB3}" srcId="{9B9CC810-FA74-40A3-A31C-A9CBE88C8487}" destId="{AA7F3A4E-761D-4670-89F3-10509A4950DC}" srcOrd="22" destOrd="0" parTransId="{0344F7DD-BD4D-45BE-B916-1C5DCE40DEB2}" sibTransId="{24759859-E395-4E1E-AD1E-C223809A0BF5}"/>
    <dgm:cxn modelId="{6ED05627-5DAA-4607-944D-C87EB6378A28}" type="presOf" srcId="{0152D76C-B62F-44C7-B249-DB150FA57919}" destId="{D5694720-9A8E-4985-9695-20AFB77735FB}" srcOrd="0" destOrd="0" presId="urn:microsoft.com/office/officeart/2005/8/layout/default"/>
    <dgm:cxn modelId="{4F50502E-DDD2-40AF-B971-66AD214C29F7}" srcId="{9B9CC810-FA74-40A3-A31C-A9CBE88C8487}" destId="{4771A489-060C-4154-8E15-545905D21C8B}" srcOrd="5" destOrd="0" parTransId="{4020BD02-C4BE-4D6F-B1AC-1366FFE6F7FC}" sibTransId="{EFC2D84C-907D-4400-9A0B-5C16322C09AE}"/>
    <dgm:cxn modelId="{0FA6A932-3CA8-4660-9627-79960E219176}" srcId="{9B9CC810-FA74-40A3-A31C-A9CBE88C8487}" destId="{EC982CD9-215E-4AC1-9E80-9C933947B8D1}" srcOrd="18" destOrd="0" parTransId="{773446BD-3167-4749-BD83-C981E89B4C97}" sibTransId="{54115CF2-A190-4180-A5E0-29F89D23E2BF}"/>
    <dgm:cxn modelId="{2C04F234-2089-4AD8-BC61-78F48914D5FA}" type="presOf" srcId="{70F883AB-C8D2-4F64-9731-17A9EA19C543}" destId="{BEDE7FB9-8C24-4763-95B2-E6C5B10AA96F}" srcOrd="0" destOrd="0" presId="urn:microsoft.com/office/officeart/2005/8/layout/default"/>
    <dgm:cxn modelId="{F6D52735-5B27-4660-8BF6-EBCF2C7CC5E8}" type="presOf" srcId="{605B62A0-4C0E-45C6-8DD0-718AC2213A87}" destId="{B7497CBC-E8B5-4385-8866-5F42862D8C67}" srcOrd="0" destOrd="0" presId="urn:microsoft.com/office/officeart/2005/8/layout/default"/>
    <dgm:cxn modelId="{7692663F-A988-46E6-BD5A-065BCC1FB71B}" srcId="{9B9CC810-FA74-40A3-A31C-A9CBE88C8487}" destId="{E753DC1D-9645-4E1B-887F-CEFE8A0E94D6}" srcOrd="9" destOrd="0" parTransId="{78638FC8-9958-463A-A50A-E956DD9CAF80}" sibTransId="{5CC4AE53-3662-40FB-A5BD-70A3075F04B3}"/>
    <dgm:cxn modelId="{2D456440-F2EF-43BF-8A2E-3417213C1AC5}" srcId="{9B9CC810-FA74-40A3-A31C-A9CBE88C8487}" destId="{7E0D5139-C2C3-4E8F-BC82-2CB253AA5511}" srcOrd="24" destOrd="0" parTransId="{2292D337-CF30-43AD-9AD6-3FB2EBF74281}" sibTransId="{B2DC5E14-6A71-4A41-A65C-104DAD2C34BF}"/>
    <dgm:cxn modelId="{D39F595C-BD4D-4E16-98FF-19F834A162F0}" type="presOf" srcId="{BBBB21E3-CE79-4BDE-94FD-A9249E016306}" destId="{E9A87B6A-4544-4FD1-872C-DEDC8E2B231B}" srcOrd="0" destOrd="0" presId="urn:microsoft.com/office/officeart/2005/8/layout/default"/>
    <dgm:cxn modelId="{D79DCC5E-B532-4049-A364-4B8AC98745E9}" type="presOf" srcId="{9B9CC810-FA74-40A3-A31C-A9CBE88C8487}" destId="{64A2D741-FC1F-4EE7-AFDB-88BAA924E022}" srcOrd="0" destOrd="0" presId="urn:microsoft.com/office/officeart/2005/8/layout/default"/>
    <dgm:cxn modelId="{3E5FFB65-19C7-46BE-B571-25D46ED3B0C3}" srcId="{9B9CC810-FA74-40A3-A31C-A9CBE88C8487}" destId="{C86072A8-4CD0-44BF-BFE5-39300F70894D}" srcOrd="2" destOrd="0" parTransId="{35B5387D-46C9-423D-AF04-F0F9CA72B3B7}" sibTransId="{85879934-C89A-4C0E-9694-EAE484532A20}"/>
    <dgm:cxn modelId="{B3F60768-E76A-40AD-854D-29B1362BEA8C}" type="presOf" srcId="{631478C4-63F3-47D7-95DE-9237A11915C3}" destId="{8CA78C44-2B35-46A5-A5C1-2588BF6B6C55}" srcOrd="0" destOrd="0" presId="urn:microsoft.com/office/officeart/2005/8/layout/default"/>
    <dgm:cxn modelId="{802E5749-2771-4EE8-9782-BAA02D5F1376}" type="presOf" srcId="{D1AAA359-8FC9-4EED-AAAC-CCA072485915}" destId="{89CDE90C-FE0C-45FC-972F-A838B1E280E7}" srcOrd="0" destOrd="0" presId="urn:microsoft.com/office/officeart/2005/8/layout/default"/>
    <dgm:cxn modelId="{0C1E9C6B-76D3-404E-B6E3-1CC667F78272}" srcId="{9B9CC810-FA74-40A3-A31C-A9CBE88C8487}" destId="{BB2078D0-0319-4545-A2B2-214FC06FCA1A}" srcOrd="8" destOrd="0" parTransId="{570E351B-F7B6-4E05-97F5-35261C1D7576}" sibTransId="{F276F4C9-67CD-49F0-B8B3-A7F1543B3E28}"/>
    <dgm:cxn modelId="{F2A7E74E-0800-4160-B603-E8153A2BC32A}" type="presOf" srcId="{BB2078D0-0319-4545-A2B2-214FC06FCA1A}" destId="{FC067847-0386-4F62-9154-B7E0CBD8DD4E}" srcOrd="0" destOrd="0" presId="urn:microsoft.com/office/officeart/2005/8/layout/default"/>
    <dgm:cxn modelId="{06C7E84F-3542-43CD-808B-C231386AFE9C}" srcId="{9B9CC810-FA74-40A3-A31C-A9CBE88C8487}" destId="{631478C4-63F3-47D7-95DE-9237A11915C3}" srcOrd="13" destOrd="0" parTransId="{AE2BEA2D-3975-4BAD-B63D-E8669EA7F88B}" sibTransId="{BA427E81-F76F-461D-9A75-8104129265B4}"/>
    <dgm:cxn modelId="{CDEFE952-8CBD-421F-9F20-EF0E04F779F7}" type="presOf" srcId="{7CABC50B-BC8F-4AA8-A619-A5556ADB151F}" destId="{9D35593F-4659-4EA2-BAB6-F5F8690A1C66}" srcOrd="0" destOrd="0" presId="urn:microsoft.com/office/officeart/2005/8/layout/default"/>
    <dgm:cxn modelId="{EAD34954-B1EE-4336-B006-C7A220602E4D}" type="presOf" srcId="{C7F33CD5-5DA2-45A5-9EF6-01916EA645DB}" destId="{AA1AF60A-BAB6-430C-BD9F-1F7993F5D929}" srcOrd="0" destOrd="0" presId="urn:microsoft.com/office/officeart/2005/8/layout/default"/>
    <dgm:cxn modelId="{FDB8DD56-9BEF-4290-A083-78AB59CD7272}" srcId="{9B9CC810-FA74-40A3-A31C-A9CBE88C8487}" destId="{E48DC0C6-3D28-4412-A126-BC73576B47C9}" srcOrd="26" destOrd="0" parTransId="{D8D15D1D-8B7A-40B7-8D08-667C8195EC79}" sibTransId="{B3BD615A-9B6F-4422-AF78-1C44DA2CD62A}"/>
    <dgm:cxn modelId="{EFBF5B7A-1412-42CC-8AD4-182C97AFC68C}" srcId="{9B9CC810-FA74-40A3-A31C-A9CBE88C8487}" destId="{AB6CF236-8D75-44B2-AA66-ABBE2B190F0B}" srcOrd="0" destOrd="0" parTransId="{6EA483C3-7C6C-498A-B097-DBA455FA4D2B}" sibTransId="{8610EEC5-C66F-4898-8D7A-C978A6F5371A}"/>
    <dgm:cxn modelId="{8E669382-BC6C-487B-BCB2-88629EF56B39}" type="presOf" srcId="{2937CFD4-C2B9-4522-8B2F-4E3FB9056178}" destId="{E528D57A-BF1E-4100-B809-FA5FF6941622}" srcOrd="0" destOrd="0" presId="urn:microsoft.com/office/officeart/2005/8/layout/default"/>
    <dgm:cxn modelId="{5E8DF582-D608-45C2-A675-27434F5F14F4}" srcId="{9B9CC810-FA74-40A3-A31C-A9CBE88C8487}" destId="{605B62A0-4C0E-45C6-8DD0-718AC2213A87}" srcOrd="16" destOrd="0" parTransId="{810ACC40-B60C-449C-8B43-5895F7E0DE9B}" sibTransId="{570DCE57-B8C7-484D-AC09-09172EF9BAD9}"/>
    <dgm:cxn modelId="{4A70CA87-D466-4FA6-A6B1-1E9CED418195}" type="presOf" srcId="{5F13909B-88B9-42EE-B4EC-73FFF8C029E5}" destId="{C21ED627-331B-4678-94E7-1E9A268BC256}" srcOrd="0" destOrd="0" presId="urn:microsoft.com/office/officeart/2005/8/layout/default"/>
    <dgm:cxn modelId="{468B6188-D573-4BC8-A22D-A5AF5AD3EDE0}" srcId="{9B9CC810-FA74-40A3-A31C-A9CBE88C8487}" destId="{0152D76C-B62F-44C7-B249-DB150FA57919}" srcOrd="14" destOrd="0" parTransId="{CF3DBFC7-1691-406B-9C2F-606777BB833E}" sibTransId="{4A9DB8A0-4AE6-41DB-A114-9149018BDEE2}"/>
    <dgm:cxn modelId="{92656295-F616-4D08-BAB7-2BA2D7A98AA3}" type="presOf" srcId="{C86766B4-8A88-4612-BB41-4E6922434F74}" destId="{B12DED64-5DF9-42BC-894C-09517074BAF7}" srcOrd="0" destOrd="0" presId="urn:microsoft.com/office/officeart/2005/8/layout/default"/>
    <dgm:cxn modelId="{3E50579F-7132-4CD4-8B62-84695DED2C7C}" type="presOf" srcId="{AB6CF236-8D75-44B2-AA66-ABBE2B190F0B}" destId="{33874A3C-0ADB-4E1B-AC03-A69825CBE446}" srcOrd="0" destOrd="0" presId="urn:microsoft.com/office/officeart/2005/8/layout/default"/>
    <dgm:cxn modelId="{56F722A4-4BC5-438C-A601-07F761BEA7AD}" srcId="{9B9CC810-FA74-40A3-A31C-A9CBE88C8487}" destId="{7CABC50B-BC8F-4AA8-A619-A5556ADB151F}" srcOrd="6" destOrd="0" parTransId="{766FCB03-BF4A-4E63-91EF-86ADCDAA974C}" sibTransId="{21E3AB36-2D6A-4D4D-BEA2-7C504FA76547}"/>
    <dgm:cxn modelId="{8EC916AD-7C4D-49DD-905F-AFCF25EE6956}" srcId="{9B9CC810-FA74-40A3-A31C-A9CBE88C8487}" destId="{30239BAE-799F-4CED-AFFB-E2C1BDF35BA0}" srcOrd="17" destOrd="0" parTransId="{A43141D1-90B7-47E4-A621-E76E651BED4C}" sibTransId="{27F0EECC-A57F-4236-A407-569D85AFAFDD}"/>
    <dgm:cxn modelId="{A71455AD-4FB2-4726-942F-F7BE2198813B}" type="presOf" srcId="{7E0D5139-C2C3-4E8F-BC82-2CB253AA5511}" destId="{616A26DF-0EA7-4814-9DEB-C940DDF0C203}" srcOrd="0" destOrd="0" presId="urn:microsoft.com/office/officeart/2005/8/layout/default"/>
    <dgm:cxn modelId="{71AA9EAF-2400-4F42-AF7D-D6ACCAA80CDA}" type="presOf" srcId="{67821D5D-7CDA-4C09-80B3-69EBEC97F3C1}" destId="{61B0B7B1-B4B5-42D0-AD4A-08A1C0F028BC}" srcOrd="0" destOrd="0" presId="urn:microsoft.com/office/officeart/2005/8/layout/default"/>
    <dgm:cxn modelId="{C4967BC1-6C72-4525-9C02-BCDC554AC431}" srcId="{9B9CC810-FA74-40A3-A31C-A9CBE88C8487}" destId="{C7F33CD5-5DA2-45A5-9EF6-01916EA645DB}" srcOrd="23" destOrd="0" parTransId="{B65EF48D-6CF0-42AD-82A1-12536867A362}" sibTransId="{E0DA1CD8-C0A8-4352-BB34-DB46A5BB9142}"/>
    <dgm:cxn modelId="{11C88CC3-C184-4446-AC1F-07A87F888354}" srcId="{9B9CC810-FA74-40A3-A31C-A9CBE88C8487}" destId="{474B99F8-31BA-410B-B21B-1D5977126B97}" srcOrd="10" destOrd="0" parTransId="{BA85D417-9064-485F-829E-F42A172AE59D}" sibTransId="{19924E9A-886C-4172-AA4F-C88F597FEFE2}"/>
    <dgm:cxn modelId="{4C1409CC-194B-4E6C-AD5C-F9FD970A6425}" srcId="{9B9CC810-FA74-40A3-A31C-A9CBE88C8487}" destId="{6EAFF197-19D0-4EAE-AC0C-4E04EBA90F3C}" srcOrd="27" destOrd="0" parTransId="{3D8008AB-D966-4A9F-8A73-0E124DAB777F}" sibTransId="{A8D7EEDA-2631-4EC6-84EA-DD5791F6730F}"/>
    <dgm:cxn modelId="{5F1710CC-FDB4-4A87-BFD5-7770E7A3BCF6}" srcId="{9B9CC810-FA74-40A3-A31C-A9CBE88C8487}" destId="{67821D5D-7CDA-4C09-80B3-69EBEC97F3C1}" srcOrd="20" destOrd="0" parTransId="{00544D1B-CACA-4879-A0AF-D1FCFC6A230A}" sibTransId="{B3214718-F350-4B81-991C-B644EA4DE719}"/>
    <dgm:cxn modelId="{07D48BCE-3535-41D4-8482-62010DEABBF7}" type="presOf" srcId="{6EAFF197-19D0-4EAE-AC0C-4E04EBA90F3C}" destId="{7486A222-A3B9-4400-9686-4418DEACE358}" srcOrd="0" destOrd="0" presId="urn:microsoft.com/office/officeart/2005/8/layout/default"/>
    <dgm:cxn modelId="{4673F3CE-7A69-41AC-8E2C-6EED67B07935}" srcId="{9B9CC810-FA74-40A3-A31C-A9CBE88C8487}" destId="{BBBB21E3-CE79-4BDE-94FD-A9249E016306}" srcOrd="4" destOrd="0" parTransId="{33E9F503-5D8A-4E3E-BBC3-9C77793596A7}" sibTransId="{BC62EA74-8EB5-4BAF-BF57-7F911BF18909}"/>
    <dgm:cxn modelId="{EF3C44CF-D007-48BF-94E8-9911CF3C7187}" srcId="{9B9CC810-FA74-40A3-A31C-A9CBE88C8487}" destId="{0E61F419-A5DF-4B5F-941E-F3A7E41A42DF}" srcOrd="7" destOrd="0" parTransId="{E3BDCFCC-87C3-4AE9-B9C0-9A1ADED2CB9C}" sibTransId="{818F0E34-DA5A-4D79-B4B4-D53BC70A7309}"/>
    <dgm:cxn modelId="{81D1C6D3-9400-4CF2-9776-DBC7E211E22B}" type="presOf" srcId="{474B99F8-31BA-410B-B21B-1D5977126B97}" destId="{B3526645-0137-40D5-B01C-009C122DA4E3}" srcOrd="0" destOrd="0" presId="urn:microsoft.com/office/officeart/2005/8/layout/default"/>
    <dgm:cxn modelId="{07A41AD6-C939-499E-984D-121F0A55F692}" srcId="{9B9CC810-FA74-40A3-A31C-A9CBE88C8487}" destId="{E4155276-3455-4448-A62A-1F8A4C769AAB}" srcOrd="15" destOrd="0" parTransId="{AC39B5DA-788A-432B-BBE6-BFC2CF087563}" sibTransId="{CB841FBE-E741-4127-B3E6-F3EF36FD1F8E}"/>
    <dgm:cxn modelId="{D789D9D7-9F5F-4C93-BD34-3A25BC332176}" type="presOf" srcId="{EC982CD9-215E-4AC1-9E80-9C933947B8D1}" destId="{6A68BE79-A818-4CCB-A822-4E8E5DF661E2}" srcOrd="0" destOrd="0" presId="urn:microsoft.com/office/officeart/2005/8/layout/default"/>
    <dgm:cxn modelId="{44D540DE-6367-4E17-8D4F-9CF682D2243D}" type="presOf" srcId="{E4155276-3455-4448-A62A-1F8A4C769AAB}" destId="{846CC9F0-CA1C-467C-86A3-660D37C30292}" srcOrd="0" destOrd="0" presId="urn:microsoft.com/office/officeart/2005/8/layout/default"/>
    <dgm:cxn modelId="{D7A980E4-9BB1-450C-BC0E-F0C865672DCE}" srcId="{9B9CC810-FA74-40A3-A31C-A9CBE88C8487}" destId="{2937CFD4-C2B9-4522-8B2F-4E3FB9056178}" srcOrd="11" destOrd="0" parTransId="{A3ABCBBE-BB20-4CAC-A468-AA838E7BAF60}" sibTransId="{96F4FC44-04E8-4CEF-9D07-3137805D3B07}"/>
    <dgm:cxn modelId="{6B29BBE4-1D6B-4D9D-B0B8-478712030D32}" srcId="{9B9CC810-FA74-40A3-A31C-A9CBE88C8487}" destId="{C9409AD2-7847-4FB1-BA0C-24AF58FB8FAF}" srcOrd="19" destOrd="0" parTransId="{3A8C1E21-4064-44BD-A28A-2C3AFE034E73}" sibTransId="{3222D527-E958-4916-A29B-15A46BCE52BA}"/>
    <dgm:cxn modelId="{F59573E6-BF47-4754-A17B-37D6754514A1}" type="presOf" srcId="{30239BAE-799F-4CED-AFFB-E2C1BDF35BA0}" destId="{267B3C2A-88AE-4CE3-BEE7-A7F9A11A4182}" srcOrd="0" destOrd="0" presId="urn:microsoft.com/office/officeart/2005/8/layout/default"/>
    <dgm:cxn modelId="{18B46FE9-D1C9-4EFC-8451-C0E4C9661C7E}" type="presOf" srcId="{E753DC1D-9645-4E1B-887F-CEFE8A0E94D6}" destId="{05C68130-663A-40F8-AD27-72351B81D6B0}" srcOrd="0" destOrd="0" presId="urn:microsoft.com/office/officeart/2005/8/layout/default"/>
    <dgm:cxn modelId="{E2D49CF5-88E2-473F-914D-75CE6E2FD14E}" type="presOf" srcId="{E48DC0C6-3D28-4412-A126-BC73576B47C9}" destId="{FCBE57D7-2B47-4A9D-9B6A-7F2A280AE6AA}" srcOrd="0" destOrd="0" presId="urn:microsoft.com/office/officeart/2005/8/layout/default"/>
    <dgm:cxn modelId="{51AA17F6-E9AA-40B3-B928-78C85948B04F}" type="presOf" srcId="{AA7F3A4E-761D-4670-89F3-10509A4950DC}" destId="{79B8C4AA-9907-4E37-857F-5A95D8A8DC48}" srcOrd="0" destOrd="0" presId="urn:microsoft.com/office/officeart/2005/8/layout/default"/>
    <dgm:cxn modelId="{1EC63BF6-DE7E-4A64-9E90-F900E025023B}" type="presOf" srcId="{C86072A8-4CD0-44BF-BFE5-39300F70894D}" destId="{A9B6D500-02FE-475C-A7B0-123C3CDD6984}" srcOrd="0" destOrd="0" presId="urn:microsoft.com/office/officeart/2005/8/layout/default"/>
    <dgm:cxn modelId="{F94094F9-B2E3-454C-84F0-490737BD32F3}" srcId="{9B9CC810-FA74-40A3-A31C-A9CBE88C8487}" destId="{C1C808E7-8737-433B-9ADD-3B64093FB395}" srcOrd="25" destOrd="0" parTransId="{49065840-4644-4427-887F-8C474DEDCA0F}" sibTransId="{24CE4529-4358-468A-A5D9-8EA2F5323946}"/>
    <dgm:cxn modelId="{D06738AE-EB45-4A2A-9841-484029B602AD}" type="presParOf" srcId="{64A2D741-FC1F-4EE7-AFDB-88BAA924E022}" destId="{33874A3C-0ADB-4E1B-AC03-A69825CBE446}" srcOrd="0" destOrd="0" presId="urn:microsoft.com/office/officeart/2005/8/layout/default"/>
    <dgm:cxn modelId="{AEDB0C6F-93A8-4BB9-8364-8F23BED30C5B}" type="presParOf" srcId="{64A2D741-FC1F-4EE7-AFDB-88BAA924E022}" destId="{7D964C55-3981-446D-959D-A3968BEBDE70}" srcOrd="1" destOrd="0" presId="urn:microsoft.com/office/officeart/2005/8/layout/default"/>
    <dgm:cxn modelId="{AB313270-9202-4AB7-B678-5C38015ACC31}" type="presParOf" srcId="{64A2D741-FC1F-4EE7-AFDB-88BAA924E022}" destId="{89CDE90C-FE0C-45FC-972F-A838B1E280E7}" srcOrd="2" destOrd="0" presId="urn:microsoft.com/office/officeart/2005/8/layout/default"/>
    <dgm:cxn modelId="{CB0D6A87-9CF2-4B1F-8851-ABB71B18A84C}" type="presParOf" srcId="{64A2D741-FC1F-4EE7-AFDB-88BAA924E022}" destId="{F0F944F9-3419-462E-969D-7C914445308D}" srcOrd="3" destOrd="0" presId="urn:microsoft.com/office/officeart/2005/8/layout/default"/>
    <dgm:cxn modelId="{9A3B3988-570D-4647-881F-37F7BD240007}" type="presParOf" srcId="{64A2D741-FC1F-4EE7-AFDB-88BAA924E022}" destId="{A9B6D500-02FE-475C-A7B0-123C3CDD6984}" srcOrd="4" destOrd="0" presId="urn:microsoft.com/office/officeart/2005/8/layout/default"/>
    <dgm:cxn modelId="{97622B12-A249-4DC1-B77F-D2053284315A}" type="presParOf" srcId="{64A2D741-FC1F-4EE7-AFDB-88BAA924E022}" destId="{1A13D402-7632-4FF1-B5FC-4E670303A50C}" srcOrd="5" destOrd="0" presId="urn:microsoft.com/office/officeart/2005/8/layout/default"/>
    <dgm:cxn modelId="{3CA86112-6C09-431B-B760-F513A79D5055}" type="presParOf" srcId="{64A2D741-FC1F-4EE7-AFDB-88BAA924E022}" destId="{B12DED64-5DF9-42BC-894C-09517074BAF7}" srcOrd="6" destOrd="0" presId="urn:microsoft.com/office/officeart/2005/8/layout/default"/>
    <dgm:cxn modelId="{FC8FF2C1-7DAD-47C3-B232-AFD85520E36C}" type="presParOf" srcId="{64A2D741-FC1F-4EE7-AFDB-88BAA924E022}" destId="{6E16BEFE-62E4-453E-B830-FE2CAB05190D}" srcOrd="7" destOrd="0" presId="urn:microsoft.com/office/officeart/2005/8/layout/default"/>
    <dgm:cxn modelId="{D044FAF7-4C43-49B5-A254-66FB3E8B5789}" type="presParOf" srcId="{64A2D741-FC1F-4EE7-AFDB-88BAA924E022}" destId="{E9A87B6A-4544-4FD1-872C-DEDC8E2B231B}" srcOrd="8" destOrd="0" presId="urn:microsoft.com/office/officeart/2005/8/layout/default"/>
    <dgm:cxn modelId="{4477B1BC-7512-47D9-98B2-A9ADD0FA027B}" type="presParOf" srcId="{64A2D741-FC1F-4EE7-AFDB-88BAA924E022}" destId="{7B1C8DEA-8320-495D-96C8-2E6ED743BBBC}" srcOrd="9" destOrd="0" presId="urn:microsoft.com/office/officeart/2005/8/layout/default"/>
    <dgm:cxn modelId="{53FC54B3-70A7-4190-B449-31F5D00FFC9F}" type="presParOf" srcId="{64A2D741-FC1F-4EE7-AFDB-88BAA924E022}" destId="{5CFD7CB7-4A76-431E-B5E8-80B340B98EEC}" srcOrd="10" destOrd="0" presId="urn:microsoft.com/office/officeart/2005/8/layout/default"/>
    <dgm:cxn modelId="{F5C88DFB-AC3C-416C-B761-C9B826B5BEA7}" type="presParOf" srcId="{64A2D741-FC1F-4EE7-AFDB-88BAA924E022}" destId="{C097EBB5-17C0-44B0-B335-3582F6A54288}" srcOrd="11" destOrd="0" presId="urn:microsoft.com/office/officeart/2005/8/layout/default"/>
    <dgm:cxn modelId="{6A65D58B-ACE5-45BE-B824-26242ADE0B29}" type="presParOf" srcId="{64A2D741-FC1F-4EE7-AFDB-88BAA924E022}" destId="{9D35593F-4659-4EA2-BAB6-F5F8690A1C66}" srcOrd="12" destOrd="0" presId="urn:microsoft.com/office/officeart/2005/8/layout/default"/>
    <dgm:cxn modelId="{29523874-9DAE-46E4-A177-0FF1AACFF81A}" type="presParOf" srcId="{64A2D741-FC1F-4EE7-AFDB-88BAA924E022}" destId="{2BB5728D-D52D-4F3E-B95F-F5FCB0E7651C}" srcOrd="13" destOrd="0" presId="urn:microsoft.com/office/officeart/2005/8/layout/default"/>
    <dgm:cxn modelId="{B924B5FB-0616-4B22-9310-EC0E82EFF040}" type="presParOf" srcId="{64A2D741-FC1F-4EE7-AFDB-88BAA924E022}" destId="{5686A186-BFA9-4FA9-9A9F-F4C02FC0F7F3}" srcOrd="14" destOrd="0" presId="urn:microsoft.com/office/officeart/2005/8/layout/default"/>
    <dgm:cxn modelId="{92E05AF2-6C71-40C1-BD62-C452E9F540F1}" type="presParOf" srcId="{64A2D741-FC1F-4EE7-AFDB-88BAA924E022}" destId="{59527F29-D693-4194-BB5A-D1F3DBFC5369}" srcOrd="15" destOrd="0" presId="urn:microsoft.com/office/officeart/2005/8/layout/default"/>
    <dgm:cxn modelId="{234F625B-D9A5-41EE-91C5-B6C249E3F2E8}" type="presParOf" srcId="{64A2D741-FC1F-4EE7-AFDB-88BAA924E022}" destId="{FC067847-0386-4F62-9154-B7E0CBD8DD4E}" srcOrd="16" destOrd="0" presId="urn:microsoft.com/office/officeart/2005/8/layout/default"/>
    <dgm:cxn modelId="{F5DF7704-D118-4359-8C7A-D0B8873C65B1}" type="presParOf" srcId="{64A2D741-FC1F-4EE7-AFDB-88BAA924E022}" destId="{620F4C68-93CC-40A0-8490-392E6C1173B1}" srcOrd="17" destOrd="0" presId="urn:microsoft.com/office/officeart/2005/8/layout/default"/>
    <dgm:cxn modelId="{9F533CFD-5C8D-4CF0-B316-C20833EB14C3}" type="presParOf" srcId="{64A2D741-FC1F-4EE7-AFDB-88BAA924E022}" destId="{05C68130-663A-40F8-AD27-72351B81D6B0}" srcOrd="18" destOrd="0" presId="urn:microsoft.com/office/officeart/2005/8/layout/default"/>
    <dgm:cxn modelId="{7CE61006-569A-4B09-B8B3-969AE8716C7D}" type="presParOf" srcId="{64A2D741-FC1F-4EE7-AFDB-88BAA924E022}" destId="{DD56F665-2A38-4798-A598-C51730EF5683}" srcOrd="19" destOrd="0" presId="urn:microsoft.com/office/officeart/2005/8/layout/default"/>
    <dgm:cxn modelId="{2581D867-98DE-44E5-82B7-BA6E416DA945}" type="presParOf" srcId="{64A2D741-FC1F-4EE7-AFDB-88BAA924E022}" destId="{B3526645-0137-40D5-B01C-009C122DA4E3}" srcOrd="20" destOrd="0" presId="urn:microsoft.com/office/officeart/2005/8/layout/default"/>
    <dgm:cxn modelId="{568BECD3-4A13-430D-AA82-B3D863A37180}" type="presParOf" srcId="{64A2D741-FC1F-4EE7-AFDB-88BAA924E022}" destId="{2EFA3FE3-7F73-41C6-AB7A-C4C330593943}" srcOrd="21" destOrd="0" presId="urn:microsoft.com/office/officeart/2005/8/layout/default"/>
    <dgm:cxn modelId="{75EE71C6-ACC6-49F2-9A33-9819F12501E8}" type="presParOf" srcId="{64A2D741-FC1F-4EE7-AFDB-88BAA924E022}" destId="{E528D57A-BF1E-4100-B809-FA5FF6941622}" srcOrd="22" destOrd="0" presId="urn:microsoft.com/office/officeart/2005/8/layout/default"/>
    <dgm:cxn modelId="{4688C292-0F76-4F7F-B81C-92E3D051B0FE}" type="presParOf" srcId="{64A2D741-FC1F-4EE7-AFDB-88BAA924E022}" destId="{A7F3A8A2-539C-4AF9-84DA-3CC4A47A8A50}" srcOrd="23" destOrd="0" presId="urn:microsoft.com/office/officeart/2005/8/layout/default"/>
    <dgm:cxn modelId="{AA47BDB9-9130-4A56-A33B-8C696B58E8E3}" type="presParOf" srcId="{64A2D741-FC1F-4EE7-AFDB-88BAA924E022}" destId="{C21ED627-331B-4678-94E7-1E9A268BC256}" srcOrd="24" destOrd="0" presId="urn:microsoft.com/office/officeart/2005/8/layout/default"/>
    <dgm:cxn modelId="{E842E2F8-6049-481D-ADE7-FE4A24F0FBA6}" type="presParOf" srcId="{64A2D741-FC1F-4EE7-AFDB-88BAA924E022}" destId="{B5519D5D-9225-47E1-B093-C2E8DA4F5513}" srcOrd="25" destOrd="0" presId="urn:microsoft.com/office/officeart/2005/8/layout/default"/>
    <dgm:cxn modelId="{39BBD4D9-EF5F-439D-A890-E58574D4A73D}" type="presParOf" srcId="{64A2D741-FC1F-4EE7-AFDB-88BAA924E022}" destId="{8CA78C44-2B35-46A5-A5C1-2588BF6B6C55}" srcOrd="26" destOrd="0" presId="urn:microsoft.com/office/officeart/2005/8/layout/default"/>
    <dgm:cxn modelId="{02F12A3D-12F7-44D2-96D8-7E67407E1196}" type="presParOf" srcId="{64A2D741-FC1F-4EE7-AFDB-88BAA924E022}" destId="{E8BE67B8-F138-41B3-AFC9-24CD2E0DA115}" srcOrd="27" destOrd="0" presId="urn:microsoft.com/office/officeart/2005/8/layout/default"/>
    <dgm:cxn modelId="{C0764F6A-4E6D-4CA4-9362-5040C4B4487C}" type="presParOf" srcId="{64A2D741-FC1F-4EE7-AFDB-88BAA924E022}" destId="{D5694720-9A8E-4985-9695-20AFB77735FB}" srcOrd="28" destOrd="0" presId="urn:microsoft.com/office/officeart/2005/8/layout/default"/>
    <dgm:cxn modelId="{0F2300B4-8AB3-4E10-B3A6-12B27BC04138}" type="presParOf" srcId="{64A2D741-FC1F-4EE7-AFDB-88BAA924E022}" destId="{486F84B8-2EF0-4FDE-8BA9-B936164F25B2}" srcOrd="29" destOrd="0" presId="urn:microsoft.com/office/officeart/2005/8/layout/default"/>
    <dgm:cxn modelId="{E998E247-A548-41C6-9663-28B92FF80747}" type="presParOf" srcId="{64A2D741-FC1F-4EE7-AFDB-88BAA924E022}" destId="{846CC9F0-CA1C-467C-86A3-660D37C30292}" srcOrd="30" destOrd="0" presId="urn:microsoft.com/office/officeart/2005/8/layout/default"/>
    <dgm:cxn modelId="{79D4E644-7397-47AA-9BB8-5EF89ECCBE8A}" type="presParOf" srcId="{64A2D741-FC1F-4EE7-AFDB-88BAA924E022}" destId="{8E3BD304-2500-4513-8F6F-AD3E341C6107}" srcOrd="31" destOrd="0" presId="urn:microsoft.com/office/officeart/2005/8/layout/default"/>
    <dgm:cxn modelId="{C5B0CFDD-7DEC-49F9-BD02-BF70A0105342}" type="presParOf" srcId="{64A2D741-FC1F-4EE7-AFDB-88BAA924E022}" destId="{B7497CBC-E8B5-4385-8866-5F42862D8C67}" srcOrd="32" destOrd="0" presId="urn:microsoft.com/office/officeart/2005/8/layout/default"/>
    <dgm:cxn modelId="{888D289B-3997-4789-874D-C34E9F7390FC}" type="presParOf" srcId="{64A2D741-FC1F-4EE7-AFDB-88BAA924E022}" destId="{F516FC09-F4AF-46CB-9649-88E16E77D4CE}" srcOrd="33" destOrd="0" presId="urn:microsoft.com/office/officeart/2005/8/layout/default"/>
    <dgm:cxn modelId="{8101B2C1-BAF6-4A0E-A279-ECB97A7F6C76}" type="presParOf" srcId="{64A2D741-FC1F-4EE7-AFDB-88BAA924E022}" destId="{267B3C2A-88AE-4CE3-BEE7-A7F9A11A4182}" srcOrd="34" destOrd="0" presId="urn:microsoft.com/office/officeart/2005/8/layout/default"/>
    <dgm:cxn modelId="{EBEC052A-E7DA-4691-ABE1-19B2DCCC8FD6}" type="presParOf" srcId="{64A2D741-FC1F-4EE7-AFDB-88BAA924E022}" destId="{9323414C-EADC-4851-A6A4-C061C61AAD79}" srcOrd="35" destOrd="0" presId="urn:microsoft.com/office/officeart/2005/8/layout/default"/>
    <dgm:cxn modelId="{F7F60BDF-1596-494B-A840-58A3E84AB5FE}" type="presParOf" srcId="{64A2D741-FC1F-4EE7-AFDB-88BAA924E022}" destId="{6A68BE79-A818-4CCB-A822-4E8E5DF661E2}" srcOrd="36" destOrd="0" presId="urn:microsoft.com/office/officeart/2005/8/layout/default"/>
    <dgm:cxn modelId="{F68EBBBB-6867-489E-A79A-9FF7AE73D5C8}" type="presParOf" srcId="{64A2D741-FC1F-4EE7-AFDB-88BAA924E022}" destId="{9B0DB4E4-17E5-4116-848C-0645E27E00EB}" srcOrd="37" destOrd="0" presId="urn:microsoft.com/office/officeart/2005/8/layout/default"/>
    <dgm:cxn modelId="{A4FB5EA4-F1D7-4D7E-9D4E-3D27C6B69D4F}" type="presParOf" srcId="{64A2D741-FC1F-4EE7-AFDB-88BAA924E022}" destId="{26B9F956-A646-4865-B264-ACB609333038}" srcOrd="38" destOrd="0" presId="urn:microsoft.com/office/officeart/2005/8/layout/default"/>
    <dgm:cxn modelId="{95C08E59-ADB9-40A1-BA7E-7AE39EE19B3E}" type="presParOf" srcId="{64A2D741-FC1F-4EE7-AFDB-88BAA924E022}" destId="{0E6A173B-075A-47C5-BA72-3F22A29845E8}" srcOrd="39" destOrd="0" presId="urn:microsoft.com/office/officeart/2005/8/layout/default"/>
    <dgm:cxn modelId="{2984CB58-3ABC-4DA4-BD41-01865C6943E3}" type="presParOf" srcId="{64A2D741-FC1F-4EE7-AFDB-88BAA924E022}" destId="{61B0B7B1-B4B5-42D0-AD4A-08A1C0F028BC}" srcOrd="40" destOrd="0" presId="urn:microsoft.com/office/officeart/2005/8/layout/default"/>
    <dgm:cxn modelId="{36E34BF5-80F8-4387-9E98-14D2FF701ACE}" type="presParOf" srcId="{64A2D741-FC1F-4EE7-AFDB-88BAA924E022}" destId="{62AD6202-A461-46A9-BE04-86B240914630}" srcOrd="41" destOrd="0" presId="urn:microsoft.com/office/officeart/2005/8/layout/default"/>
    <dgm:cxn modelId="{7E96FB66-A555-4A1B-903A-9089C46C8FB2}" type="presParOf" srcId="{64A2D741-FC1F-4EE7-AFDB-88BAA924E022}" destId="{BEDE7FB9-8C24-4763-95B2-E6C5B10AA96F}" srcOrd="42" destOrd="0" presId="urn:microsoft.com/office/officeart/2005/8/layout/default"/>
    <dgm:cxn modelId="{D8172588-D9D6-4A4E-8540-6309437FD01F}" type="presParOf" srcId="{64A2D741-FC1F-4EE7-AFDB-88BAA924E022}" destId="{7540F34B-03D8-4A20-8CFD-F785B88E94BA}" srcOrd="43" destOrd="0" presId="urn:microsoft.com/office/officeart/2005/8/layout/default"/>
    <dgm:cxn modelId="{42A1762A-3108-466C-9948-4E0ECDF7AE9F}" type="presParOf" srcId="{64A2D741-FC1F-4EE7-AFDB-88BAA924E022}" destId="{79B8C4AA-9907-4E37-857F-5A95D8A8DC48}" srcOrd="44" destOrd="0" presId="urn:microsoft.com/office/officeart/2005/8/layout/default"/>
    <dgm:cxn modelId="{395865A1-F83F-4EE8-B47B-AF126F1E08E0}" type="presParOf" srcId="{64A2D741-FC1F-4EE7-AFDB-88BAA924E022}" destId="{9DF46B1F-0A47-45FA-B26B-D6AAC16F011B}" srcOrd="45" destOrd="0" presId="urn:microsoft.com/office/officeart/2005/8/layout/default"/>
    <dgm:cxn modelId="{2B20090F-D99D-4F33-B925-85E60D25F50E}" type="presParOf" srcId="{64A2D741-FC1F-4EE7-AFDB-88BAA924E022}" destId="{AA1AF60A-BAB6-430C-BD9F-1F7993F5D929}" srcOrd="46" destOrd="0" presId="urn:microsoft.com/office/officeart/2005/8/layout/default"/>
    <dgm:cxn modelId="{3F211044-1140-4900-BA3D-81F64B908E52}" type="presParOf" srcId="{64A2D741-FC1F-4EE7-AFDB-88BAA924E022}" destId="{4593E678-FA65-4F85-BB90-D613A72E70B5}" srcOrd="47" destOrd="0" presId="urn:microsoft.com/office/officeart/2005/8/layout/default"/>
    <dgm:cxn modelId="{664493E3-F50D-4E12-B9AB-A95D2DAF527E}" type="presParOf" srcId="{64A2D741-FC1F-4EE7-AFDB-88BAA924E022}" destId="{616A26DF-0EA7-4814-9DEB-C940DDF0C203}" srcOrd="48" destOrd="0" presId="urn:microsoft.com/office/officeart/2005/8/layout/default"/>
    <dgm:cxn modelId="{030F3A50-72B9-4401-BD93-57D96FCF3CE4}" type="presParOf" srcId="{64A2D741-FC1F-4EE7-AFDB-88BAA924E022}" destId="{F50EF84C-1825-438F-8063-8FD940426A7D}" srcOrd="49" destOrd="0" presId="urn:microsoft.com/office/officeart/2005/8/layout/default"/>
    <dgm:cxn modelId="{7C7F93A9-0AFB-481C-975A-91DEDA348F88}" type="presParOf" srcId="{64A2D741-FC1F-4EE7-AFDB-88BAA924E022}" destId="{F1507C0B-0AD3-4B60-AFD3-B6AFF94619E2}" srcOrd="50" destOrd="0" presId="urn:microsoft.com/office/officeart/2005/8/layout/default"/>
    <dgm:cxn modelId="{A3A85DBD-2AF3-4396-BDA2-30F308F14E1B}" type="presParOf" srcId="{64A2D741-FC1F-4EE7-AFDB-88BAA924E022}" destId="{4587A444-7609-48A1-A03A-BEBC04D60905}" srcOrd="51" destOrd="0" presId="urn:microsoft.com/office/officeart/2005/8/layout/default"/>
    <dgm:cxn modelId="{5D8CC3FA-D18B-4746-954D-14ACFCD409A3}" type="presParOf" srcId="{64A2D741-FC1F-4EE7-AFDB-88BAA924E022}" destId="{FCBE57D7-2B47-4A9D-9B6A-7F2A280AE6AA}" srcOrd="52" destOrd="0" presId="urn:microsoft.com/office/officeart/2005/8/layout/default"/>
    <dgm:cxn modelId="{D3057347-2CD9-4F44-A7D5-AD0C26CE1238}" type="presParOf" srcId="{64A2D741-FC1F-4EE7-AFDB-88BAA924E022}" destId="{B9F9536F-EACF-4FE8-9319-D47F02326842}" srcOrd="53" destOrd="0" presId="urn:microsoft.com/office/officeart/2005/8/layout/default"/>
    <dgm:cxn modelId="{82A4F98B-4725-4A5E-9FB3-6BB0C0BA47E0}" type="presParOf" srcId="{64A2D741-FC1F-4EE7-AFDB-88BAA924E022}" destId="{7486A222-A3B9-4400-9686-4418DEACE358}" srcOrd="5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4E3FF8-2B2B-4D34-ABC3-540D2EE0A20A}">
      <dsp:nvSpPr>
        <dsp:cNvPr id="0" name=""/>
        <dsp:cNvSpPr/>
      </dsp:nvSpPr>
      <dsp:spPr>
        <a:xfrm>
          <a:off x="9957" y="510738"/>
          <a:ext cx="1488063" cy="89283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orbel"/>
            </a:rPr>
            <a:t>Application Analyst</a:t>
          </a:r>
        </a:p>
      </dsp:txBody>
      <dsp:txXfrm>
        <a:off x="9957" y="510738"/>
        <a:ext cx="1488063" cy="892838"/>
      </dsp:txXfrm>
    </dsp:sp>
    <dsp:sp modelId="{F265B9A0-8B41-4ADF-95FD-9F5CCF827F07}">
      <dsp:nvSpPr>
        <dsp:cNvPr id="0" name=""/>
        <dsp:cNvSpPr/>
      </dsp:nvSpPr>
      <dsp:spPr>
        <a:xfrm>
          <a:off x="1646827" y="510738"/>
          <a:ext cx="1488063" cy="892838"/>
        </a:xfrm>
        <a:prstGeom prst="rect">
          <a:avLst/>
        </a:prstGeom>
        <a:gradFill rotWithShape="0">
          <a:gsLst>
            <a:gs pos="0">
              <a:schemeClr val="accent5">
                <a:hueOff val="45990"/>
                <a:satOff val="1066"/>
                <a:lumOff val="-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45990"/>
                <a:satOff val="1066"/>
                <a:lumOff val="-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45990"/>
                <a:satOff val="1066"/>
                <a:lumOff val="-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orbel"/>
            </a:rPr>
            <a:t>AWS Cloud Engineer</a:t>
          </a:r>
        </a:p>
      </dsp:txBody>
      <dsp:txXfrm>
        <a:off x="1646827" y="510738"/>
        <a:ext cx="1488063" cy="892838"/>
      </dsp:txXfrm>
    </dsp:sp>
    <dsp:sp modelId="{335740FB-EC9C-4499-9565-93FE4902CD2B}">
      <dsp:nvSpPr>
        <dsp:cNvPr id="0" name=""/>
        <dsp:cNvSpPr/>
      </dsp:nvSpPr>
      <dsp:spPr>
        <a:xfrm>
          <a:off x="3283697" y="510738"/>
          <a:ext cx="1488063" cy="892838"/>
        </a:xfrm>
        <a:prstGeom prst="rect">
          <a:avLst/>
        </a:prstGeom>
        <a:gradFill rotWithShape="0">
          <a:gsLst>
            <a:gs pos="0">
              <a:schemeClr val="accent5">
                <a:hueOff val="91980"/>
                <a:satOff val="2132"/>
                <a:lumOff val="-13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91980"/>
                <a:satOff val="2132"/>
                <a:lumOff val="-13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91980"/>
                <a:satOff val="2132"/>
                <a:lumOff val="-13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orbel"/>
            </a:rPr>
            <a:t>Business Analyst</a:t>
          </a:r>
        </a:p>
      </dsp:txBody>
      <dsp:txXfrm>
        <a:off x="3283697" y="510738"/>
        <a:ext cx="1488063" cy="892838"/>
      </dsp:txXfrm>
    </dsp:sp>
    <dsp:sp modelId="{40DD627D-11AE-45A3-A9EF-03A6DFB7A553}">
      <dsp:nvSpPr>
        <dsp:cNvPr id="0" name=""/>
        <dsp:cNvSpPr/>
      </dsp:nvSpPr>
      <dsp:spPr>
        <a:xfrm>
          <a:off x="4920568" y="510738"/>
          <a:ext cx="1488063" cy="892838"/>
        </a:xfrm>
        <a:prstGeom prst="rect">
          <a:avLst/>
        </a:prstGeom>
        <a:gradFill rotWithShape="0">
          <a:gsLst>
            <a:gs pos="0">
              <a:schemeClr val="accent5">
                <a:hueOff val="137970"/>
                <a:satOff val="3198"/>
                <a:lumOff val="-19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37970"/>
                <a:satOff val="3198"/>
                <a:lumOff val="-19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37970"/>
                <a:satOff val="3198"/>
                <a:lumOff val="-19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orbel"/>
            </a:rPr>
            <a:t>Certified Cancer Registrar</a:t>
          </a:r>
        </a:p>
      </dsp:txBody>
      <dsp:txXfrm>
        <a:off x="4920568" y="510738"/>
        <a:ext cx="1488063" cy="892838"/>
      </dsp:txXfrm>
    </dsp:sp>
    <dsp:sp modelId="{797EFC3E-C5ED-43C0-8EC6-CF7947128AD2}">
      <dsp:nvSpPr>
        <dsp:cNvPr id="0" name=""/>
        <dsp:cNvSpPr/>
      </dsp:nvSpPr>
      <dsp:spPr>
        <a:xfrm>
          <a:off x="6557438" y="510738"/>
          <a:ext cx="1488063" cy="892838"/>
        </a:xfrm>
        <a:prstGeom prst="rect">
          <a:avLst/>
        </a:prstGeom>
        <a:gradFill rotWithShape="0">
          <a:gsLst>
            <a:gs pos="0">
              <a:schemeClr val="accent5">
                <a:hueOff val="183960"/>
                <a:satOff val="4263"/>
                <a:lumOff val="-26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83960"/>
                <a:satOff val="4263"/>
                <a:lumOff val="-26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83960"/>
                <a:satOff val="4263"/>
                <a:lumOff val="-26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orbel"/>
            </a:rPr>
            <a:t>Clinical Application Analyst</a:t>
          </a:r>
        </a:p>
      </dsp:txBody>
      <dsp:txXfrm>
        <a:off x="6557438" y="510738"/>
        <a:ext cx="1488063" cy="892838"/>
      </dsp:txXfrm>
    </dsp:sp>
    <dsp:sp modelId="{F7A5542D-A38C-4A12-92F8-64136F2146BC}">
      <dsp:nvSpPr>
        <dsp:cNvPr id="0" name=""/>
        <dsp:cNvSpPr/>
      </dsp:nvSpPr>
      <dsp:spPr>
        <a:xfrm>
          <a:off x="8194308" y="510738"/>
          <a:ext cx="1488063" cy="892838"/>
        </a:xfrm>
        <a:prstGeom prst="rect">
          <a:avLst/>
        </a:prstGeom>
        <a:gradFill rotWithShape="0">
          <a:gsLst>
            <a:gs pos="0">
              <a:schemeClr val="accent5">
                <a:hueOff val="229949"/>
                <a:satOff val="5329"/>
                <a:lumOff val="-32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229949"/>
                <a:satOff val="5329"/>
                <a:lumOff val="-32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229949"/>
                <a:satOff val="5329"/>
                <a:lumOff val="-32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orbel"/>
            </a:rPr>
            <a:t>Clinical</a:t>
          </a:r>
          <a:r>
            <a:rPr lang="en-US" sz="1400" kern="1200" dirty="0"/>
            <a:t> Performance Improvement Manager</a:t>
          </a:r>
        </a:p>
      </dsp:txBody>
      <dsp:txXfrm>
        <a:off x="8194308" y="510738"/>
        <a:ext cx="1488063" cy="892838"/>
      </dsp:txXfrm>
    </dsp:sp>
    <dsp:sp modelId="{77F135AC-41B7-4852-A319-DEEDB524F2E9}">
      <dsp:nvSpPr>
        <dsp:cNvPr id="0" name=""/>
        <dsp:cNvSpPr/>
      </dsp:nvSpPr>
      <dsp:spPr>
        <a:xfrm>
          <a:off x="9831178" y="510738"/>
          <a:ext cx="1488063" cy="892838"/>
        </a:xfrm>
        <a:prstGeom prst="rect">
          <a:avLst/>
        </a:prstGeom>
        <a:gradFill rotWithShape="0">
          <a:gsLst>
            <a:gs pos="0">
              <a:schemeClr val="accent5">
                <a:hueOff val="275939"/>
                <a:satOff val="6395"/>
                <a:lumOff val="-39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275939"/>
                <a:satOff val="6395"/>
                <a:lumOff val="-39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275939"/>
                <a:satOff val="6395"/>
                <a:lumOff val="-39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Clinical Practice Data Analyst</a:t>
          </a:r>
        </a:p>
      </dsp:txBody>
      <dsp:txXfrm>
        <a:off x="9831178" y="510738"/>
        <a:ext cx="1488063" cy="892838"/>
      </dsp:txXfrm>
    </dsp:sp>
    <dsp:sp modelId="{F58A624D-B59D-418B-AC97-F68740C446DF}">
      <dsp:nvSpPr>
        <dsp:cNvPr id="0" name=""/>
        <dsp:cNvSpPr/>
      </dsp:nvSpPr>
      <dsp:spPr>
        <a:xfrm>
          <a:off x="9957" y="1552383"/>
          <a:ext cx="1488063" cy="892838"/>
        </a:xfrm>
        <a:prstGeom prst="rect">
          <a:avLst/>
        </a:prstGeom>
        <a:gradFill rotWithShape="0">
          <a:gsLst>
            <a:gs pos="0">
              <a:schemeClr val="accent5">
                <a:hueOff val="321929"/>
                <a:satOff val="7461"/>
                <a:lumOff val="-45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321929"/>
                <a:satOff val="7461"/>
                <a:lumOff val="-45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321929"/>
                <a:satOff val="7461"/>
                <a:lumOff val="-45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Clinical Project Manager</a:t>
          </a:r>
        </a:p>
      </dsp:txBody>
      <dsp:txXfrm>
        <a:off x="9957" y="1552383"/>
        <a:ext cx="1488063" cy="892838"/>
      </dsp:txXfrm>
    </dsp:sp>
    <dsp:sp modelId="{77F3782D-7164-445C-B319-1F193838141F}">
      <dsp:nvSpPr>
        <dsp:cNvPr id="0" name=""/>
        <dsp:cNvSpPr/>
      </dsp:nvSpPr>
      <dsp:spPr>
        <a:xfrm>
          <a:off x="1646827" y="1552383"/>
          <a:ext cx="1488063" cy="892838"/>
        </a:xfrm>
        <a:prstGeom prst="rect">
          <a:avLst/>
        </a:prstGeom>
        <a:gradFill rotWithShape="0">
          <a:gsLst>
            <a:gs pos="0">
              <a:schemeClr val="accent5">
                <a:hueOff val="367919"/>
                <a:satOff val="8527"/>
                <a:lumOff val="-52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367919"/>
                <a:satOff val="8527"/>
                <a:lumOff val="-52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367919"/>
                <a:satOff val="8527"/>
                <a:lumOff val="-52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Customer Success Project Manager</a:t>
          </a:r>
        </a:p>
      </dsp:txBody>
      <dsp:txXfrm>
        <a:off x="1646827" y="1552383"/>
        <a:ext cx="1488063" cy="892838"/>
      </dsp:txXfrm>
    </dsp:sp>
    <dsp:sp modelId="{BCF8C2C8-8FF0-4CA6-B782-FC17244058F2}">
      <dsp:nvSpPr>
        <dsp:cNvPr id="0" name=""/>
        <dsp:cNvSpPr/>
      </dsp:nvSpPr>
      <dsp:spPr>
        <a:xfrm>
          <a:off x="3283697" y="1552383"/>
          <a:ext cx="1488063" cy="892838"/>
        </a:xfrm>
        <a:prstGeom prst="rect">
          <a:avLst/>
        </a:prstGeom>
        <a:gradFill rotWithShape="0">
          <a:gsLst>
            <a:gs pos="0">
              <a:schemeClr val="accent5">
                <a:hueOff val="413909"/>
                <a:satOff val="9593"/>
                <a:lumOff val="-58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413909"/>
                <a:satOff val="9593"/>
                <a:lumOff val="-58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413909"/>
                <a:satOff val="9593"/>
                <a:lumOff val="-58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orbel"/>
            </a:rPr>
            <a:t>Data Specialist Team Lead</a:t>
          </a:r>
        </a:p>
      </dsp:txBody>
      <dsp:txXfrm>
        <a:off x="3283697" y="1552383"/>
        <a:ext cx="1488063" cy="892838"/>
      </dsp:txXfrm>
    </dsp:sp>
    <dsp:sp modelId="{0025F0A9-00A1-4BCF-9CC3-74EBEEB6B74B}">
      <dsp:nvSpPr>
        <dsp:cNvPr id="0" name=""/>
        <dsp:cNvSpPr/>
      </dsp:nvSpPr>
      <dsp:spPr>
        <a:xfrm>
          <a:off x="4920568" y="1552383"/>
          <a:ext cx="1488063" cy="892838"/>
        </a:xfrm>
        <a:prstGeom prst="rect">
          <a:avLst/>
        </a:prstGeom>
        <a:gradFill rotWithShape="0">
          <a:gsLst>
            <a:gs pos="0">
              <a:schemeClr val="accent5">
                <a:hueOff val="459899"/>
                <a:satOff val="10658"/>
                <a:lumOff val="-6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459899"/>
                <a:satOff val="10658"/>
                <a:lumOff val="-6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459899"/>
                <a:satOff val="10658"/>
                <a:lumOff val="-6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Data Technician</a:t>
          </a:r>
        </a:p>
      </dsp:txBody>
      <dsp:txXfrm>
        <a:off x="4920568" y="1552383"/>
        <a:ext cx="1488063" cy="892838"/>
      </dsp:txXfrm>
    </dsp:sp>
    <dsp:sp modelId="{5DD67A6B-DA06-49BE-9D63-474916FF5D24}">
      <dsp:nvSpPr>
        <dsp:cNvPr id="0" name=""/>
        <dsp:cNvSpPr/>
      </dsp:nvSpPr>
      <dsp:spPr>
        <a:xfrm>
          <a:off x="6557438" y="1552383"/>
          <a:ext cx="1488063" cy="892838"/>
        </a:xfrm>
        <a:prstGeom prst="rect">
          <a:avLst/>
        </a:prstGeom>
        <a:gradFill rotWithShape="0">
          <a:gsLst>
            <a:gs pos="0">
              <a:schemeClr val="accent5">
                <a:hueOff val="505889"/>
                <a:satOff val="11724"/>
                <a:lumOff val="-72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505889"/>
                <a:satOff val="11724"/>
                <a:lumOff val="-72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505889"/>
                <a:satOff val="11724"/>
                <a:lumOff val="-72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Desktop Support Analyst</a:t>
          </a:r>
        </a:p>
      </dsp:txBody>
      <dsp:txXfrm>
        <a:off x="6557438" y="1552383"/>
        <a:ext cx="1488063" cy="892838"/>
      </dsp:txXfrm>
    </dsp:sp>
    <dsp:sp modelId="{08B739AE-EAE7-4AE5-A4A4-68D790F5D899}">
      <dsp:nvSpPr>
        <dsp:cNvPr id="0" name=""/>
        <dsp:cNvSpPr/>
      </dsp:nvSpPr>
      <dsp:spPr>
        <a:xfrm>
          <a:off x="8194308" y="1552383"/>
          <a:ext cx="1488063" cy="892838"/>
        </a:xfrm>
        <a:prstGeom prst="rect">
          <a:avLst/>
        </a:prstGeom>
        <a:gradFill rotWithShape="0">
          <a:gsLst>
            <a:gs pos="0">
              <a:schemeClr val="accent5">
                <a:hueOff val="551879"/>
                <a:satOff val="12790"/>
                <a:lumOff val="-7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551879"/>
                <a:satOff val="12790"/>
                <a:lumOff val="-7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551879"/>
                <a:satOff val="12790"/>
                <a:lumOff val="-7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orbel"/>
            </a:rPr>
            <a:t>Director, Clinical Information Exchange</a:t>
          </a:r>
        </a:p>
      </dsp:txBody>
      <dsp:txXfrm>
        <a:off x="8194308" y="1552383"/>
        <a:ext cx="1488063" cy="892838"/>
      </dsp:txXfrm>
    </dsp:sp>
    <dsp:sp modelId="{0C24C251-146F-48DE-87D0-0446ABE0E05C}">
      <dsp:nvSpPr>
        <dsp:cNvPr id="0" name=""/>
        <dsp:cNvSpPr/>
      </dsp:nvSpPr>
      <dsp:spPr>
        <a:xfrm>
          <a:off x="9831178" y="1552383"/>
          <a:ext cx="1488063" cy="892838"/>
        </a:xfrm>
        <a:prstGeom prst="rect">
          <a:avLst/>
        </a:prstGeom>
        <a:gradFill rotWithShape="0">
          <a:gsLst>
            <a:gs pos="0">
              <a:schemeClr val="accent5">
                <a:hueOff val="597868"/>
                <a:satOff val="13856"/>
                <a:lumOff val="-85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597868"/>
                <a:satOff val="13856"/>
                <a:lumOff val="-85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597868"/>
                <a:satOff val="13856"/>
                <a:lumOff val="-85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Director, Epic Clinical Application Integration</a:t>
          </a:r>
        </a:p>
      </dsp:txBody>
      <dsp:txXfrm>
        <a:off x="9831178" y="1552383"/>
        <a:ext cx="1488063" cy="892838"/>
      </dsp:txXfrm>
    </dsp:sp>
    <dsp:sp modelId="{5F3A60BB-7601-4F0E-8426-846619B3B5F9}">
      <dsp:nvSpPr>
        <dsp:cNvPr id="0" name=""/>
        <dsp:cNvSpPr/>
      </dsp:nvSpPr>
      <dsp:spPr>
        <a:xfrm>
          <a:off x="9957" y="2594028"/>
          <a:ext cx="1488063" cy="892838"/>
        </a:xfrm>
        <a:prstGeom prst="rect">
          <a:avLst/>
        </a:prstGeom>
        <a:gradFill rotWithShape="0">
          <a:gsLst>
            <a:gs pos="0">
              <a:schemeClr val="accent5">
                <a:hueOff val="643858"/>
                <a:satOff val="14922"/>
                <a:lumOff val="-91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643858"/>
                <a:satOff val="14922"/>
                <a:lumOff val="-91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643858"/>
                <a:satOff val="14922"/>
                <a:lumOff val="-91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orbel"/>
            </a:rPr>
            <a:t>Engagement Owner</a:t>
          </a:r>
        </a:p>
      </dsp:txBody>
      <dsp:txXfrm>
        <a:off x="9957" y="2594028"/>
        <a:ext cx="1488063" cy="892838"/>
      </dsp:txXfrm>
    </dsp:sp>
    <dsp:sp modelId="{BDEADD0D-AD64-4523-A36D-2399AEA786F2}">
      <dsp:nvSpPr>
        <dsp:cNvPr id="0" name=""/>
        <dsp:cNvSpPr/>
      </dsp:nvSpPr>
      <dsp:spPr>
        <a:xfrm>
          <a:off x="1646827" y="2594028"/>
          <a:ext cx="1488063" cy="892838"/>
        </a:xfrm>
        <a:prstGeom prst="rect">
          <a:avLst/>
        </a:prstGeom>
        <a:gradFill rotWithShape="0">
          <a:gsLst>
            <a:gs pos="0">
              <a:schemeClr val="accent5">
                <a:hueOff val="689848"/>
                <a:satOff val="15988"/>
                <a:lumOff val="-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689848"/>
                <a:satOff val="15988"/>
                <a:lumOff val="-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689848"/>
                <a:satOff val="15988"/>
                <a:lumOff val="-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Executive Director Clinical Systems</a:t>
          </a:r>
        </a:p>
      </dsp:txBody>
      <dsp:txXfrm>
        <a:off x="1646827" y="2594028"/>
        <a:ext cx="1488063" cy="892838"/>
      </dsp:txXfrm>
    </dsp:sp>
    <dsp:sp modelId="{F5A7D702-B6FC-4F6C-B892-C4F49ED297B6}">
      <dsp:nvSpPr>
        <dsp:cNvPr id="0" name=""/>
        <dsp:cNvSpPr/>
      </dsp:nvSpPr>
      <dsp:spPr>
        <a:xfrm>
          <a:off x="3283697" y="2594028"/>
          <a:ext cx="1488063" cy="892838"/>
        </a:xfrm>
        <a:prstGeom prst="rect">
          <a:avLst/>
        </a:prstGeom>
        <a:gradFill rotWithShape="0">
          <a:gsLst>
            <a:gs pos="0">
              <a:schemeClr val="accent5">
                <a:hueOff val="735838"/>
                <a:satOff val="17053"/>
                <a:lumOff val="-104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735838"/>
                <a:satOff val="17053"/>
                <a:lumOff val="-104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735838"/>
                <a:satOff val="17053"/>
                <a:lumOff val="-104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orbel"/>
            </a:rPr>
            <a:t>Faculty</a:t>
          </a:r>
        </a:p>
      </dsp:txBody>
      <dsp:txXfrm>
        <a:off x="3283697" y="2594028"/>
        <a:ext cx="1488063" cy="892838"/>
      </dsp:txXfrm>
    </dsp:sp>
    <dsp:sp modelId="{6B16E8FF-F230-4E01-A60E-33BD801EBF31}">
      <dsp:nvSpPr>
        <dsp:cNvPr id="0" name=""/>
        <dsp:cNvSpPr/>
      </dsp:nvSpPr>
      <dsp:spPr>
        <a:xfrm>
          <a:off x="4920568" y="2594028"/>
          <a:ext cx="1488063" cy="892838"/>
        </a:xfrm>
        <a:prstGeom prst="rect">
          <a:avLst/>
        </a:prstGeom>
        <a:gradFill rotWithShape="0">
          <a:gsLst>
            <a:gs pos="0">
              <a:schemeClr val="accent5">
                <a:hueOff val="781828"/>
                <a:satOff val="18119"/>
                <a:lumOff val="-11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781828"/>
                <a:satOff val="18119"/>
                <a:lumOff val="-11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781828"/>
                <a:satOff val="18119"/>
                <a:lumOff val="-11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Healthcare Data Analyst</a:t>
          </a:r>
        </a:p>
      </dsp:txBody>
      <dsp:txXfrm>
        <a:off x="4920568" y="2594028"/>
        <a:ext cx="1488063" cy="892838"/>
      </dsp:txXfrm>
    </dsp:sp>
    <dsp:sp modelId="{A42B9319-A4F9-49F4-B504-4BDACD24746D}">
      <dsp:nvSpPr>
        <dsp:cNvPr id="0" name=""/>
        <dsp:cNvSpPr/>
      </dsp:nvSpPr>
      <dsp:spPr>
        <a:xfrm>
          <a:off x="6557438" y="2594028"/>
          <a:ext cx="1488063" cy="892838"/>
        </a:xfrm>
        <a:prstGeom prst="rect">
          <a:avLst/>
        </a:prstGeom>
        <a:gradFill rotWithShape="0">
          <a:gsLst>
            <a:gs pos="0">
              <a:schemeClr val="accent5">
                <a:hueOff val="827818"/>
                <a:satOff val="19185"/>
                <a:lumOff val="-11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827818"/>
                <a:satOff val="19185"/>
                <a:lumOff val="-11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827818"/>
                <a:satOff val="19185"/>
                <a:lumOff val="-11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Health Information Manager</a:t>
          </a:r>
        </a:p>
      </dsp:txBody>
      <dsp:txXfrm>
        <a:off x="6557438" y="2594028"/>
        <a:ext cx="1488063" cy="892838"/>
      </dsp:txXfrm>
    </dsp:sp>
    <dsp:sp modelId="{2833FC3A-E81F-4234-892E-165E93E5CDE5}">
      <dsp:nvSpPr>
        <dsp:cNvPr id="0" name=""/>
        <dsp:cNvSpPr/>
      </dsp:nvSpPr>
      <dsp:spPr>
        <a:xfrm>
          <a:off x="8194308" y="2594028"/>
          <a:ext cx="1488063" cy="892838"/>
        </a:xfrm>
        <a:prstGeom prst="rect">
          <a:avLst/>
        </a:prstGeom>
        <a:gradFill rotWithShape="0">
          <a:gsLst>
            <a:gs pos="0">
              <a:schemeClr val="accent5">
                <a:hueOff val="873808"/>
                <a:satOff val="20251"/>
                <a:lumOff val="-12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873808"/>
                <a:satOff val="20251"/>
                <a:lumOff val="-12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873808"/>
                <a:satOff val="20251"/>
                <a:lumOff val="-12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orbel"/>
            </a:rPr>
            <a:t>Health Systems Specialist</a:t>
          </a:r>
        </a:p>
      </dsp:txBody>
      <dsp:txXfrm>
        <a:off x="8194308" y="2594028"/>
        <a:ext cx="1488063" cy="892838"/>
      </dsp:txXfrm>
    </dsp:sp>
    <dsp:sp modelId="{4E7BA616-2389-40F2-82F1-7163FF33FB4B}">
      <dsp:nvSpPr>
        <dsp:cNvPr id="0" name=""/>
        <dsp:cNvSpPr/>
      </dsp:nvSpPr>
      <dsp:spPr>
        <a:xfrm>
          <a:off x="9831178" y="2594028"/>
          <a:ext cx="1488063" cy="892838"/>
        </a:xfrm>
        <a:prstGeom prst="rect">
          <a:avLst/>
        </a:prstGeom>
        <a:gradFill rotWithShape="0">
          <a:gsLst>
            <a:gs pos="0">
              <a:schemeClr val="accent5">
                <a:hueOff val="919797"/>
                <a:satOff val="21317"/>
                <a:lumOff val="-13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919797"/>
                <a:satOff val="21317"/>
                <a:lumOff val="-13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919797"/>
                <a:satOff val="21317"/>
                <a:lumOff val="-13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orbel"/>
            </a:rPr>
            <a:t>HIM Supervisor</a:t>
          </a:r>
        </a:p>
      </dsp:txBody>
      <dsp:txXfrm>
        <a:off x="9831178" y="2594028"/>
        <a:ext cx="1488063" cy="892838"/>
      </dsp:txXfrm>
    </dsp:sp>
    <dsp:sp modelId="{9E65BC07-A375-408E-968B-A2B7A65B595B}">
      <dsp:nvSpPr>
        <dsp:cNvPr id="0" name=""/>
        <dsp:cNvSpPr/>
      </dsp:nvSpPr>
      <dsp:spPr>
        <a:xfrm>
          <a:off x="2465262" y="3635672"/>
          <a:ext cx="1488063" cy="892838"/>
        </a:xfrm>
        <a:prstGeom prst="rect">
          <a:avLst/>
        </a:prstGeom>
        <a:gradFill rotWithShape="0">
          <a:gsLst>
            <a:gs pos="0">
              <a:schemeClr val="accent5">
                <a:hueOff val="965787"/>
                <a:satOff val="22383"/>
                <a:lumOff val="-137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965787"/>
                <a:satOff val="22383"/>
                <a:lumOff val="-137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965787"/>
                <a:satOff val="22383"/>
                <a:lumOff val="-137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orbel"/>
            </a:rPr>
            <a:t>Informatics Technical Specialist</a:t>
          </a:r>
        </a:p>
      </dsp:txBody>
      <dsp:txXfrm>
        <a:off x="2465262" y="3635672"/>
        <a:ext cx="1488063" cy="892838"/>
      </dsp:txXfrm>
    </dsp:sp>
    <dsp:sp modelId="{C699C5EE-FBDC-45B0-8AA3-677B19BAC397}">
      <dsp:nvSpPr>
        <dsp:cNvPr id="0" name=""/>
        <dsp:cNvSpPr/>
      </dsp:nvSpPr>
      <dsp:spPr>
        <a:xfrm>
          <a:off x="4102132" y="3635672"/>
          <a:ext cx="1488063" cy="892838"/>
        </a:xfrm>
        <a:prstGeom prst="rect">
          <a:avLst/>
        </a:prstGeom>
        <a:gradFill rotWithShape="0">
          <a:gsLst>
            <a:gs pos="0">
              <a:schemeClr val="accent5">
                <a:hueOff val="1011777"/>
                <a:satOff val="23448"/>
                <a:lumOff val="-14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011777"/>
                <a:satOff val="23448"/>
                <a:lumOff val="-14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011777"/>
                <a:satOff val="23448"/>
                <a:lumOff val="-14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orbel"/>
            </a:rPr>
            <a:t>Information Systems Analyst</a:t>
          </a:r>
        </a:p>
      </dsp:txBody>
      <dsp:txXfrm>
        <a:off x="4102132" y="3635672"/>
        <a:ext cx="1488063" cy="892838"/>
      </dsp:txXfrm>
    </dsp:sp>
    <dsp:sp modelId="{2C96AD84-CEB3-4EA1-AFA3-0808F3BB2DFE}">
      <dsp:nvSpPr>
        <dsp:cNvPr id="0" name=""/>
        <dsp:cNvSpPr/>
      </dsp:nvSpPr>
      <dsp:spPr>
        <a:xfrm>
          <a:off x="5739003" y="3635672"/>
          <a:ext cx="1488063" cy="892838"/>
        </a:xfrm>
        <a:prstGeom prst="rect">
          <a:avLst/>
        </a:prstGeom>
        <a:gradFill rotWithShape="0">
          <a:gsLst>
            <a:gs pos="0">
              <a:schemeClr val="accent5">
                <a:hueOff val="1057767"/>
                <a:satOff val="24514"/>
                <a:lumOff val="-15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057767"/>
                <a:satOff val="24514"/>
                <a:lumOff val="-15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057767"/>
                <a:satOff val="24514"/>
                <a:lumOff val="-15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orbel"/>
            </a:rPr>
            <a:t>Instructor</a:t>
          </a:r>
        </a:p>
      </dsp:txBody>
      <dsp:txXfrm>
        <a:off x="5739003" y="3635672"/>
        <a:ext cx="1488063" cy="892838"/>
      </dsp:txXfrm>
    </dsp:sp>
    <dsp:sp modelId="{045B63F5-5561-4D44-917A-C668B4BFB834}">
      <dsp:nvSpPr>
        <dsp:cNvPr id="0" name=""/>
        <dsp:cNvSpPr/>
      </dsp:nvSpPr>
      <dsp:spPr>
        <a:xfrm>
          <a:off x="7375873" y="3635672"/>
          <a:ext cx="1488063" cy="892838"/>
        </a:xfrm>
        <a:prstGeom prst="rect">
          <a:avLst/>
        </a:prstGeom>
        <a:gradFill rotWithShape="0">
          <a:gsLst>
            <a:gs pos="0">
              <a:schemeClr val="accent5">
                <a:hueOff val="1103757"/>
                <a:satOff val="25580"/>
                <a:lumOff val="-15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103757"/>
                <a:satOff val="25580"/>
                <a:lumOff val="-15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103757"/>
                <a:satOff val="25580"/>
                <a:lumOff val="-15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Implementation Consultant</a:t>
          </a:r>
        </a:p>
      </dsp:txBody>
      <dsp:txXfrm>
        <a:off x="7375873" y="3635672"/>
        <a:ext cx="1488063" cy="8928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874A3C-0ADB-4E1B-AC03-A69825CBE446}">
      <dsp:nvSpPr>
        <dsp:cNvPr id="0" name=""/>
        <dsp:cNvSpPr/>
      </dsp:nvSpPr>
      <dsp:spPr>
        <a:xfrm>
          <a:off x="9957" y="510738"/>
          <a:ext cx="1488063" cy="89283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Lead Health Information Specialist</a:t>
          </a:r>
          <a:r>
            <a:rPr lang="en-US" sz="1400" kern="1200" dirty="0">
              <a:latin typeface="Corbel"/>
            </a:rPr>
            <a:t> </a:t>
          </a:r>
          <a:endParaRPr lang="en-US" sz="1400" kern="1200" dirty="0"/>
        </a:p>
      </dsp:txBody>
      <dsp:txXfrm>
        <a:off x="9957" y="510738"/>
        <a:ext cx="1488063" cy="892838"/>
      </dsp:txXfrm>
    </dsp:sp>
    <dsp:sp modelId="{89CDE90C-FE0C-45FC-972F-A838B1E280E7}">
      <dsp:nvSpPr>
        <dsp:cNvPr id="0" name=""/>
        <dsp:cNvSpPr/>
      </dsp:nvSpPr>
      <dsp:spPr>
        <a:xfrm>
          <a:off x="1646827" y="510738"/>
          <a:ext cx="1488063" cy="892838"/>
        </a:xfrm>
        <a:prstGeom prst="rect">
          <a:avLst/>
        </a:prstGeom>
        <a:gradFill rotWithShape="0">
          <a:gsLst>
            <a:gs pos="0">
              <a:schemeClr val="accent5">
                <a:hueOff val="40880"/>
                <a:satOff val="947"/>
                <a:lumOff val="-5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40880"/>
                <a:satOff val="947"/>
                <a:lumOff val="-5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40880"/>
                <a:satOff val="947"/>
                <a:lumOff val="-5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Medical Office Manager</a:t>
          </a:r>
        </a:p>
      </dsp:txBody>
      <dsp:txXfrm>
        <a:off x="1646827" y="510738"/>
        <a:ext cx="1488063" cy="892838"/>
      </dsp:txXfrm>
    </dsp:sp>
    <dsp:sp modelId="{A9B6D500-02FE-475C-A7B0-123C3CDD6984}">
      <dsp:nvSpPr>
        <dsp:cNvPr id="0" name=""/>
        <dsp:cNvSpPr/>
      </dsp:nvSpPr>
      <dsp:spPr>
        <a:xfrm>
          <a:off x="3283697" y="510738"/>
          <a:ext cx="1488063" cy="892838"/>
        </a:xfrm>
        <a:prstGeom prst="rect">
          <a:avLst/>
        </a:prstGeom>
        <a:gradFill rotWithShape="0">
          <a:gsLst>
            <a:gs pos="0">
              <a:schemeClr val="accent5">
                <a:hueOff val="81760"/>
                <a:satOff val="1895"/>
                <a:lumOff val="-11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81760"/>
                <a:satOff val="1895"/>
                <a:lumOff val="-11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81760"/>
                <a:satOff val="1895"/>
                <a:lumOff val="-11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Mount Carmel Health System</a:t>
          </a:r>
        </a:p>
      </dsp:txBody>
      <dsp:txXfrm>
        <a:off x="3283697" y="510738"/>
        <a:ext cx="1488063" cy="892838"/>
      </dsp:txXfrm>
    </dsp:sp>
    <dsp:sp modelId="{B12DED64-5DF9-42BC-894C-09517074BAF7}">
      <dsp:nvSpPr>
        <dsp:cNvPr id="0" name=""/>
        <dsp:cNvSpPr/>
      </dsp:nvSpPr>
      <dsp:spPr>
        <a:xfrm>
          <a:off x="4920568" y="510738"/>
          <a:ext cx="1488063" cy="892838"/>
        </a:xfrm>
        <a:prstGeom prst="rect">
          <a:avLst/>
        </a:prstGeom>
        <a:gradFill rotWithShape="0">
          <a:gsLst>
            <a:gs pos="0">
              <a:schemeClr val="accent5">
                <a:hueOff val="122640"/>
                <a:satOff val="2842"/>
                <a:lumOff val="-17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22640"/>
                <a:satOff val="2842"/>
                <a:lumOff val="-17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22640"/>
                <a:satOff val="2842"/>
                <a:lumOff val="-17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Norton Healthcare</a:t>
          </a:r>
        </a:p>
      </dsp:txBody>
      <dsp:txXfrm>
        <a:off x="4920568" y="510738"/>
        <a:ext cx="1488063" cy="892838"/>
      </dsp:txXfrm>
    </dsp:sp>
    <dsp:sp modelId="{E9A87B6A-4544-4FD1-872C-DEDC8E2B231B}">
      <dsp:nvSpPr>
        <dsp:cNvPr id="0" name=""/>
        <dsp:cNvSpPr/>
      </dsp:nvSpPr>
      <dsp:spPr>
        <a:xfrm>
          <a:off x="6557438" y="510738"/>
          <a:ext cx="1488063" cy="892838"/>
        </a:xfrm>
        <a:prstGeom prst="rect">
          <a:avLst/>
        </a:prstGeom>
        <a:gradFill rotWithShape="0">
          <a:gsLst>
            <a:gs pos="0">
              <a:schemeClr val="accent5">
                <a:hueOff val="163520"/>
                <a:satOff val="3790"/>
                <a:lumOff val="-23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63520"/>
                <a:satOff val="3790"/>
                <a:lumOff val="-23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63520"/>
                <a:satOff val="3790"/>
                <a:lumOff val="-23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orbel"/>
            </a:rPr>
            <a:t>Nurse Analyst, Clinical Informatics</a:t>
          </a:r>
        </a:p>
      </dsp:txBody>
      <dsp:txXfrm>
        <a:off x="6557438" y="510738"/>
        <a:ext cx="1488063" cy="892838"/>
      </dsp:txXfrm>
    </dsp:sp>
    <dsp:sp modelId="{5CFD7CB7-4A76-431E-B5E8-80B340B98EEC}">
      <dsp:nvSpPr>
        <dsp:cNvPr id="0" name=""/>
        <dsp:cNvSpPr/>
      </dsp:nvSpPr>
      <dsp:spPr>
        <a:xfrm>
          <a:off x="8194308" y="510738"/>
          <a:ext cx="1488063" cy="892838"/>
        </a:xfrm>
        <a:prstGeom prst="rect">
          <a:avLst/>
        </a:prstGeom>
        <a:gradFill rotWithShape="0">
          <a:gsLst>
            <a:gs pos="0">
              <a:schemeClr val="accent5">
                <a:hueOff val="204399"/>
                <a:satOff val="4737"/>
                <a:lumOff val="-29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204399"/>
                <a:satOff val="4737"/>
                <a:lumOff val="-29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204399"/>
                <a:satOff val="4737"/>
                <a:lumOff val="-29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Nurse Case Manager</a:t>
          </a:r>
        </a:p>
      </dsp:txBody>
      <dsp:txXfrm>
        <a:off x="8194308" y="510738"/>
        <a:ext cx="1488063" cy="892838"/>
      </dsp:txXfrm>
    </dsp:sp>
    <dsp:sp modelId="{9D35593F-4659-4EA2-BAB6-F5F8690A1C66}">
      <dsp:nvSpPr>
        <dsp:cNvPr id="0" name=""/>
        <dsp:cNvSpPr/>
      </dsp:nvSpPr>
      <dsp:spPr>
        <a:xfrm>
          <a:off x="9831178" y="510738"/>
          <a:ext cx="1488063" cy="892838"/>
        </a:xfrm>
        <a:prstGeom prst="rect">
          <a:avLst/>
        </a:prstGeom>
        <a:gradFill rotWithShape="0">
          <a:gsLst>
            <a:gs pos="0">
              <a:schemeClr val="accent5">
                <a:hueOff val="245279"/>
                <a:satOff val="5684"/>
                <a:lumOff val="-34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245279"/>
                <a:satOff val="5684"/>
                <a:lumOff val="-34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245279"/>
                <a:satOff val="5684"/>
                <a:lumOff val="-34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orbel"/>
            </a:rPr>
            <a:t>Operations Manager</a:t>
          </a:r>
        </a:p>
      </dsp:txBody>
      <dsp:txXfrm>
        <a:off x="9831178" y="510738"/>
        <a:ext cx="1488063" cy="892838"/>
      </dsp:txXfrm>
    </dsp:sp>
    <dsp:sp modelId="{5686A186-BFA9-4FA9-9A9F-F4C02FC0F7F3}">
      <dsp:nvSpPr>
        <dsp:cNvPr id="0" name=""/>
        <dsp:cNvSpPr/>
      </dsp:nvSpPr>
      <dsp:spPr>
        <a:xfrm>
          <a:off x="9957" y="1552383"/>
          <a:ext cx="1488063" cy="892838"/>
        </a:xfrm>
        <a:prstGeom prst="rect">
          <a:avLst/>
        </a:prstGeom>
        <a:gradFill rotWithShape="0">
          <a:gsLst>
            <a:gs pos="0">
              <a:schemeClr val="accent5">
                <a:hueOff val="286159"/>
                <a:satOff val="6632"/>
                <a:lumOff val="-4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286159"/>
                <a:satOff val="6632"/>
                <a:lumOff val="-4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286159"/>
                <a:satOff val="6632"/>
                <a:lumOff val="-4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orbel"/>
            </a:rPr>
            <a:t>Patient Services Representative</a:t>
          </a:r>
        </a:p>
      </dsp:txBody>
      <dsp:txXfrm>
        <a:off x="9957" y="1552383"/>
        <a:ext cx="1488063" cy="892838"/>
      </dsp:txXfrm>
    </dsp:sp>
    <dsp:sp modelId="{FC067847-0386-4F62-9154-B7E0CBD8DD4E}">
      <dsp:nvSpPr>
        <dsp:cNvPr id="0" name=""/>
        <dsp:cNvSpPr/>
      </dsp:nvSpPr>
      <dsp:spPr>
        <a:xfrm>
          <a:off x="1646827" y="1552383"/>
          <a:ext cx="1488063" cy="892838"/>
        </a:xfrm>
        <a:prstGeom prst="rect">
          <a:avLst/>
        </a:prstGeom>
        <a:gradFill rotWithShape="0">
          <a:gsLst>
            <a:gs pos="0">
              <a:schemeClr val="accent5">
                <a:hueOff val="327039"/>
                <a:satOff val="7579"/>
                <a:lumOff val="-4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327039"/>
                <a:satOff val="7579"/>
                <a:lumOff val="-4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327039"/>
                <a:satOff val="7579"/>
                <a:lumOff val="-4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Payment Accuracy Specialist</a:t>
          </a:r>
        </a:p>
      </dsp:txBody>
      <dsp:txXfrm>
        <a:off x="1646827" y="1552383"/>
        <a:ext cx="1488063" cy="892838"/>
      </dsp:txXfrm>
    </dsp:sp>
    <dsp:sp modelId="{05C68130-663A-40F8-AD27-72351B81D6B0}">
      <dsp:nvSpPr>
        <dsp:cNvPr id="0" name=""/>
        <dsp:cNvSpPr/>
      </dsp:nvSpPr>
      <dsp:spPr>
        <a:xfrm>
          <a:off x="3283697" y="1552383"/>
          <a:ext cx="1488063" cy="892838"/>
        </a:xfrm>
        <a:prstGeom prst="rect">
          <a:avLst/>
        </a:prstGeom>
        <a:gradFill rotWithShape="0">
          <a:gsLst>
            <a:gs pos="0">
              <a:schemeClr val="accent5">
                <a:hueOff val="367919"/>
                <a:satOff val="8527"/>
                <a:lumOff val="-52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367919"/>
                <a:satOff val="8527"/>
                <a:lumOff val="-52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367919"/>
                <a:satOff val="8527"/>
                <a:lumOff val="-52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orbel"/>
            </a:rPr>
            <a:t>Pharmacist</a:t>
          </a:r>
        </a:p>
      </dsp:txBody>
      <dsp:txXfrm>
        <a:off x="3283697" y="1552383"/>
        <a:ext cx="1488063" cy="892838"/>
      </dsp:txXfrm>
    </dsp:sp>
    <dsp:sp modelId="{B3526645-0137-40D5-B01C-009C122DA4E3}">
      <dsp:nvSpPr>
        <dsp:cNvPr id="0" name=""/>
        <dsp:cNvSpPr/>
      </dsp:nvSpPr>
      <dsp:spPr>
        <a:xfrm>
          <a:off x="4920568" y="1552383"/>
          <a:ext cx="1488063" cy="892838"/>
        </a:xfrm>
        <a:prstGeom prst="rect">
          <a:avLst/>
        </a:prstGeom>
        <a:gradFill rotWithShape="0">
          <a:gsLst>
            <a:gs pos="0">
              <a:schemeClr val="accent5">
                <a:hueOff val="408799"/>
                <a:satOff val="9474"/>
                <a:lumOff val="-5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408799"/>
                <a:satOff val="9474"/>
                <a:lumOff val="-5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408799"/>
                <a:satOff val="9474"/>
                <a:lumOff val="-5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orbel"/>
            </a:rPr>
            <a:t>Pharmacy Manager</a:t>
          </a:r>
        </a:p>
      </dsp:txBody>
      <dsp:txXfrm>
        <a:off x="4920568" y="1552383"/>
        <a:ext cx="1488063" cy="892838"/>
      </dsp:txXfrm>
    </dsp:sp>
    <dsp:sp modelId="{E528D57A-BF1E-4100-B809-FA5FF6941622}">
      <dsp:nvSpPr>
        <dsp:cNvPr id="0" name=""/>
        <dsp:cNvSpPr/>
      </dsp:nvSpPr>
      <dsp:spPr>
        <a:xfrm>
          <a:off x="6557438" y="1552383"/>
          <a:ext cx="1488063" cy="892838"/>
        </a:xfrm>
        <a:prstGeom prst="rect">
          <a:avLst/>
        </a:prstGeom>
        <a:gradFill rotWithShape="0">
          <a:gsLst>
            <a:gs pos="0">
              <a:schemeClr val="accent5">
                <a:hueOff val="449679"/>
                <a:satOff val="10421"/>
                <a:lumOff val="-64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449679"/>
                <a:satOff val="10421"/>
                <a:lumOff val="-64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449679"/>
                <a:satOff val="10421"/>
                <a:lumOff val="-64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Program Manager</a:t>
          </a:r>
        </a:p>
      </dsp:txBody>
      <dsp:txXfrm>
        <a:off x="6557438" y="1552383"/>
        <a:ext cx="1488063" cy="892838"/>
      </dsp:txXfrm>
    </dsp:sp>
    <dsp:sp modelId="{C21ED627-331B-4678-94E7-1E9A268BC256}">
      <dsp:nvSpPr>
        <dsp:cNvPr id="0" name=""/>
        <dsp:cNvSpPr/>
      </dsp:nvSpPr>
      <dsp:spPr>
        <a:xfrm>
          <a:off x="8194308" y="1552383"/>
          <a:ext cx="1488063" cy="892838"/>
        </a:xfrm>
        <a:prstGeom prst="rect">
          <a:avLst/>
        </a:prstGeom>
        <a:gradFill rotWithShape="0">
          <a:gsLst>
            <a:gs pos="0">
              <a:schemeClr val="accent5">
                <a:hueOff val="490559"/>
                <a:satOff val="11369"/>
                <a:lumOff val="-6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490559"/>
                <a:satOff val="11369"/>
                <a:lumOff val="-6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490559"/>
                <a:satOff val="11369"/>
                <a:lumOff val="-6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orbel"/>
            </a:rPr>
            <a:t>Project Manager</a:t>
          </a:r>
        </a:p>
      </dsp:txBody>
      <dsp:txXfrm>
        <a:off x="8194308" y="1552383"/>
        <a:ext cx="1488063" cy="892838"/>
      </dsp:txXfrm>
    </dsp:sp>
    <dsp:sp modelId="{8CA78C44-2B35-46A5-A5C1-2588BF6B6C55}">
      <dsp:nvSpPr>
        <dsp:cNvPr id="0" name=""/>
        <dsp:cNvSpPr/>
      </dsp:nvSpPr>
      <dsp:spPr>
        <a:xfrm>
          <a:off x="9831178" y="1552383"/>
          <a:ext cx="1488063" cy="892838"/>
        </a:xfrm>
        <a:prstGeom prst="rect">
          <a:avLst/>
        </a:prstGeom>
        <a:gradFill rotWithShape="0">
          <a:gsLst>
            <a:gs pos="0">
              <a:schemeClr val="accent5">
                <a:hueOff val="531439"/>
                <a:satOff val="12316"/>
                <a:lumOff val="-75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531439"/>
                <a:satOff val="12316"/>
                <a:lumOff val="-75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531439"/>
                <a:satOff val="12316"/>
                <a:lumOff val="-75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orbel"/>
            </a:rPr>
            <a:t>Oncology Program Manager</a:t>
          </a:r>
        </a:p>
      </dsp:txBody>
      <dsp:txXfrm>
        <a:off x="9831178" y="1552383"/>
        <a:ext cx="1488063" cy="892838"/>
      </dsp:txXfrm>
    </dsp:sp>
    <dsp:sp modelId="{D5694720-9A8E-4985-9695-20AFB77735FB}">
      <dsp:nvSpPr>
        <dsp:cNvPr id="0" name=""/>
        <dsp:cNvSpPr/>
      </dsp:nvSpPr>
      <dsp:spPr>
        <a:xfrm>
          <a:off x="9957" y="2594028"/>
          <a:ext cx="1488063" cy="892838"/>
        </a:xfrm>
        <a:prstGeom prst="rect">
          <a:avLst/>
        </a:prstGeom>
        <a:gradFill rotWithShape="0">
          <a:gsLst>
            <a:gs pos="0">
              <a:schemeClr val="accent5">
                <a:hueOff val="572318"/>
                <a:satOff val="13264"/>
                <a:lumOff val="-8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572318"/>
                <a:satOff val="13264"/>
                <a:lumOff val="-8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572318"/>
                <a:satOff val="13264"/>
                <a:lumOff val="-8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orbel"/>
            </a:rPr>
            <a:t>Quality and Education Specialist</a:t>
          </a:r>
        </a:p>
      </dsp:txBody>
      <dsp:txXfrm>
        <a:off x="9957" y="2594028"/>
        <a:ext cx="1488063" cy="892838"/>
      </dsp:txXfrm>
    </dsp:sp>
    <dsp:sp modelId="{846CC9F0-CA1C-467C-86A3-660D37C30292}">
      <dsp:nvSpPr>
        <dsp:cNvPr id="0" name=""/>
        <dsp:cNvSpPr/>
      </dsp:nvSpPr>
      <dsp:spPr>
        <a:xfrm>
          <a:off x="1646827" y="2594028"/>
          <a:ext cx="1488063" cy="892838"/>
        </a:xfrm>
        <a:prstGeom prst="rect">
          <a:avLst/>
        </a:prstGeom>
        <a:gradFill rotWithShape="0">
          <a:gsLst>
            <a:gs pos="0">
              <a:schemeClr val="accent5">
                <a:hueOff val="613198"/>
                <a:satOff val="14211"/>
                <a:lumOff val="-87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613198"/>
                <a:satOff val="14211"/>
                <a:lumOff val="-87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613198"/>
                <a:satOff val="14211"/>
                <a:lumOff val="-87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orbel"/>
            </a:rPr>
            <a:t>Quality and Performance Analyst</a:t>
          </a:r>
        </a:p>
      </dsp:txBody>
      <dsp:txXfrm>
        <a:off x="1646827" y="2594028"/>
        <a:ext cx="1488063" cy="892838"/>
      </dsp:txXfrm>
    </dsp:sp>
    <dsp:sp modelId="{B7497CBC-E8B5-4385-8866-5F42862D8C67}">
      <dsp:nvSpPr>
        <dsp:cNvPr id="0" name=""/>
        <dsp:cNvSpPr/>
      </dsp:nvSpPr>
      <dsp:spPr>
        <a:xfrm>
          <a:off x="3283697" y="2594028"/>
          <a:ext cx="1488063" cy="892838"/>
        </a:xfrm>
        <a:prstGeom prst="rect">
          <a:avLst/>
        </a:prstGeom>
        <a:gradFill rotWithShape="0">
          <a:gsLst>
            <a:gs pos="0">
              <a:schemeClr val="accent5">
                <a:hueOff val="654078"/>
                <a:satOff val="15159"/>
                <a:lumOff val="-9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654078"/>
                <a:satOff val="15159"/>
                <a:lumOff val="-9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654078"/>
                <a:satOff val="15159"/>
                <a:lumOff val="-9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Quality Assurance Specialist</a:t>
          </a:r>
        </a:p>
      </dsp:txBody>
      <dsp:txXfrm>
        <a:off x="3283697" y="2594028"/>
        <a:ext cx="1488063" cy="892838"/>
      </dsp:txXfrm>
    </dsp:sp>
    <dsp:sp modelId="{267B3C2A-88AE-4CE3-BEE7-A7F9A11A4182}">
      <dsp:nvSpPr>
        <dsp:cNvPr id="0" name=""/>
        <dsp:cNvSpPr/>
      </dsp:nvSpPr>
      <dsp:spPr>
        <a:xfrm>
          <a:off x="4920568" y="2594028"/>
          <a:ext cx="1488063" cy="892838"/>
        </a:xfrm>
        <a:prstGeom prst="rect">
          <a:avLst/>
        </a:prstGeom>
        <a:gradFill rotWithShape="0">
          <a:gsLst>
            <a:gs pos="0">
              <a:schemeClr val="accent5">
                <a:hueOff val="694958"/>
                <a:satOff val="16106"/>
                <a:lumOff val="-98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694958"/>
                <a:satOff val="16106"/>
                <a:lumOff val="-98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694958"/>
                <a:satOff val="16106"/>
                <a:lumOff val="-98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orbel"/>
            </a:rPr>
            <a:t>Registrar</a:t>
          </a:r>
        </a:p>
      </dsp:txBody>
      <dsp:txXfrm>
        <a:off x="4920568" y="2594028"/>
        <a:ext cx="1488063" cy="892838"/>
      </dsp:txXfrm>
    </dsp:sp>
    <dsp:sp modelId="{6A68BE79-A818-4CCB-A822-4E8E5DF661E2}">
      <dsp:nvSpPr>
        <dsp:cNvPr id="0" name=""/>
        <dsp:cNvSpPr/>
      </dsp:nvSpPr>
      <dsp:spPr>
        <a:xfrm>
          <a:off x="6557438" y="2594028"/>
          <a:ext cx="1488063" cy="892838"/>
        </a:xfrm>
        <a:prstGeom prst="rect">
          <a:avLst/>
        </a:prstGeom>
        <a:gradFill rotWithShape="0">
          <a:gsLst>
            <a:gs pos="0">
              <a:schemeClr val="accent5">
                <a:hueOff val="735838"/>
                <a:satOff val="17053"/>
                <a:lumOff val="-104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735838"/>
                <a:satOff val="17053"/>
                <a:lumOff val="-104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735838"/>
                <a:satOff val="17053"/>
                <a:lumOff val="-104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Registered Nurse</a:t>
          </a:r>
        </a:p>
      </dsp:txBody>
      <dsp:txXfrm>
        <a:off x="6557438" y="2594028"/>
        <a:ext cx="1488063" cy="892838"/>
      </dsp:txXfrm>
    </dsp:sp>
    <dsp:sp modelId="{26B9F956-A646-4865-B264-ACB609333038}">
      <dsp:nvSpPr>
        <dsp:cNvPr id="0" name=""/>
        <dsp:cNvSpPr/>
      </dsp:nvSpPr>
      <dsp:spPr>
        <a:xfrm>
          <a:off x="8194308" y="2594028"/>
          <a:ext cx="1488063" cy="892838"/>
        </a:xfrm>
        <a:prstGeom prst="rect">
          <a:avLst/>
        </a:prstGeom>
        <a:gradFill rotWithShape="0">
          <a:gsLst>
            <a:gs pos="0">
              <a:schemeClr val="accent5">
                <a:hueOff val="776718"/>
                <a:satOff val="18001"/>
                <a:lumOff val="-11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776718"/>
                <a:satOff val="18001"/>
                <a:lumOff val="-11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776718"/>
                <a:satOff val="18001"/>
                <a:lumOff val="-11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orbel"/>
            </a:rPr>
            <a:t>Registry Supervisor</a:t>
          </a:r>
        </a:p>
      </dsp:txBody>
      <dsp:txXfrm>
        <a:off x="8194308" y="2594028"/>
        <a:ext cx="1488063" cy="892838"/>
      </dsp:txXfrm>
    </dsp:sp>
    <dsp:sp modelId="{61B0B7B1-B4B5-42D0-AD4A-08A1C0F028BC}">
      <dsp:nvSpPr>
        <dsp:cNvPr id="0" name=""/>
        <dsp:cNvSpPr/>
      </dsp:nvSpPr>
      <dsp:spPr>
        <a:xfrm>
          <a:off x="9831178" y="2594028"/>
          <a:ext cx="1488063" cy="892838"/>
        </a:xfrm>
        <a:prstGeom prst="rect">
          <a:avLst/>
        </a:prstGeom>
        <a:gradFill rotWithShape="0">
          <a:gsLst>
            <a:gs pos="0">
              <a:schemeClr val="accent5">
                <a:hueOff val="817598"/>
                <a:satOff val="18948"/>
                <a:lumOff val="-11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817598"/>
                <a:satOff val="18948"/>
                <a:lumOff val="-11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817598"/>
                <a:satOff val="18948"/>
                <a:lumOff val="-11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orbel"/>
            </a:rPr>
            <a:t>Senior</a:t>
          </a:r>
          <a:r>
            <a:rPr lang="en-US" sz="1400" kern="1200" dirty="0"/>
            <a:t> Health Information Management Specialist</a:t>
          </a:r>
        </a:p>
      </dsp:txBody>
      <dsp:txXfrm>
        <a:off x="9831178" y="2594028"/>
        <a:ext cx="1488063" cy="892838"/>
      </dsp:txXfrm>
    </dsp:sp>
    <dsp:sp modelId="{BEDE7FB9-8C24-4763-95B2-E6C5B10AA96F}">
      <dsp:nvSpPr>
        <dsp:cNvPr id="0" name=""/>
        <dsp:cNvSpPr/>
      </dsp:nvSpPr>
      <dsp:spPr>
        <a:xfrm>
          <a:off x="9957" y="3635672"/>
          <a:ext cx="1488063" cy="892838"/>
        </a:xfrm>
        <a:prstGeom prst="rect">
          <a:avLst/>
        </a:prstGeom>
        <a:gradFill rotWithShape="0">
          <a:gsLst>
            <a:gs pos="0">
              <a:schemeClr val="accent5">
                <a:hueOff val="858478"/>
                <a:satOff val="19896"/>
                <a:lumOff val="-122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858478"/>
                <a:satOff val="19896"/>
                <a:lumOff val="-122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858478"/>
                <a:satOff val="19896"/>
                <a:lumOff val="-122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orbel"/>
            </a:rPr>
            <a:t>Senior Laboratory Information Systems Analyst</a:t>
          </a:r>
        </a:p>
      </dsp:txBody>
      <dsp:txXfrm>
        <a:off x="9957" y="3635672"/>
        <a:ext cx="1488063" cy="892838"/>
      </dsp:txXfrm>
    </dsp:sp>
    <dsp:sp modelId="{79B8C4AA-9907-4E37-857F-5A95D8A8DC48}">
      <dsp:nvSpPr>
        <dsp:cNvPr id="0" name=""/>
        <dsp:cNvSpPr/>
      </dsp:nvSpPr>
      <dsp:spPr>
        <a:xfrm>
          <a:off x="1646827" y="3635672"/>
          <a:ext cx="1488063" cy="892838"/>
        </a:xfrm>
        <a:prstGeom prst="rect">
          <a:avLst/>
        </a:prstGeom>
        <a:gradFill rotWithShape="0">
          <a:gsLst>
            <a:gs pos="0">
              <a:schemeClr val="accent5">
                <a:hueOff val="899358"/>
                <a:satOff val="20843"/>
                <a:lumOff val="-127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899358"/>
                <a:satOff val="20843"/>
                <a:lumOff val="-127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899358"/>
                <a:satOff val="20843"/>
                <a:lumOff val="-127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orbel"/>
            </a:rPr>
            <a:t>Senior Program Manager</a:t>
          </a:r>
        </a:p>
      </dsp:txBody>
      <dsp:txXfrm>
        <a:off x="1646827" y="3635672"/>
        <a:ext cx="1488063" cy="892838"/>
      </dsp:txXfrm>
    </dsp:sp>
    <dsp:sp modelId="{AA1AF60A-BAB6-430C-BD9F-1F7993F5D929}">
      <dsp:nvSpPr>
        <dsp:cNvPr id="0" name=""/>
        <dsp:cNvSpPr/>
      </dsp:nvSpPr>
      <dsp:spPr>
        <a:xfrm>
          <a:off x="3283697" y="3635672"/>
          <a:ext cx="1488063" cy="892838"/>
        </a:xfrm>
        <a:prstGeom prst="rect">
          <a:avLst/>
        </a:prstGeom>
        <a:gradFill rotWithShape="0">
          <a:gsLst>
            <a:gs pos="0">
              <a:schemeClr val="accent5">
                <a:hueOff val="940237"/>
                <a:satOff val="21790"/>
                <a:lumOff val="-133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940237"/>
                <a:satOff val="21790"/>
                <a:lumOff val="-133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940237"/>
                <a:satOff val="21790"/>
                <a:lumOff val="-133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Software Engineer</a:t>
          </a:r>
        </a:p>
      </dsp:txBody>
      <dsp:txXfrm>
        <a:off x="3283697" y="3635672"/>
        <a:ext cx="1488063" cy="892838"/>
      </dsp:txXfrm>
    </dsp:sp>
    <dsp:sp modelId="{616A26DF-0EA7-4814-9DEB-C940DDF0C203}">
      <dsp:nvSpPr>
        <dsp:cNvPr id="0" name=""/>
        <dsp:cNvSpPr/>
      </dsp:nvSpPr>
      <dsp:spPr>
        <a:xfrm>
          <a:off x="4920568" y="3635672"/>
          <a:ext cx="1488063" cy="892838"/>
        </a:xfrm>
        <a:prstGeom prst="rect">
          <a:avLst/>
        </a:prstGeom>
        <a:gradFill rotWithShape="0">
          <a:gsLst>
            <a:gs pos="0">
              <a:schemeClr val="accent5">
                <a:hueOff val="981117"/>
                <a:satOff val="22738"/>
                <a:lumOff val="-139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981117"/>
                <a:satOff val="22738"/>
                <a:lumOff val="-139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981117"/>
                <a:satOff val="22738"/>
                <a:lumOff val="-139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Supervisory Administrative Specialist</a:t>
          </a:r>
        </a:p>
      </dsp:txBody>
      <dsp:txXfrm>
        <a:off x="4920568" y="3635672"/>
        <a:ext cx="1488063" cy="892838"/>
      </dsp:txXfrm>
    </dsp:sp>
    <dsp:sp modelId="{F1507C0B-0AD3-4B60-AFD3-B6AFF94619E2}">
      <dsp:nvSpPr>
        <dsp:cNvPr id="0" name=""/>
        <dsp:cNvSpPr/>
      </dsp:nvSpPr>
      <dsp:spPr>
        <a:xfrm>
          <a:off x="6557438" y="3635672"/>
          <a:ext cx="1488063" cy="892838"/>
        </a:xfrm>
        <a:prstGeom prst="rect">
          <a:avLst/>
        </a:prstGeom>
        <a:gradFill rotWithShape="0">
          <a:gsLst>
            <a:gs pos="0">
              <a:schemeClr val="accent5">
                <a:hueOff val="1021997"/>
                <a:satOff val="23685"/>
                <a:lumOff val="-14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021997"/>
                <a:satOff val="23685"/>
                <a:lumOff val="-14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021997"/>
                <a:satOff val="23685"/>
                <a:lumOff val="-14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orbel"/>
            </a:rPr>
            <a:t>System Director, Clinical Operations Consulting</a:t>
          </a:r>
        </a:p>
      </dsp:txBody>
      <dsp:txXfrm>
        <a:off x="6557438" y="3635672"/>
        <a:ext cx="1488063" cy="892838"/>
      </dsp:txXfrm>
    </dsp:sp>
    <dsp:sp modelId="{FCBE57D7-2B47-4A9D-9B6A-7F2A280AE6AA}">
      <dsp:nvSpPr>
        <dsp:cNvPr id="0" name=""/>
        <dsp:cNvSpPr/>
      </dsp:nvSpPr>
      <dsp:spPr>
        <a:xfrm>
          <a:off x="8194308" y="3635672"/>
          <a:ext cx="1488063" cy="892838"/>
        </a:xfrm>
        <a:prstGeom prst="rect">
          <a:avLst/>
        </a:prstGeom>
        <a:gradFill rotWithShape="0">
          <a:gsLst>
            <a:gs pos="0">
              <a:schemeClr val="accent5">
                <a:hueOff val="1062877"/>
                <a:satOff val="24633"/>
                <a:lumOff val="-15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062877"/>
                <a:satOff val="24633"/>
                <a:lumOff val="-15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062877"/>
                <a:satOff val="24633"/>
                <a:lumOff val="-15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Vice President</a:t>
          </a:r>
        </a:p>
      </dsp:txBody>
      <dsp:txXfrm>
        <a:off x="8194308" y="3635672"/>
        <a:ext cx="1488063" cy="892838"/>
      </dsp:txXfrm>
    </dsp:sp>
    <dsp:sp modelId="{7486A222-A3B9-4400-9686-4418DEACE358}">
      <dsp:nvSpPr>
        <dsp:cNvPr id="0" name=""/>
        <dsp:cNvSpPr/>
      </dsp:nvSpPr>
      <dsp:spPr>
        <a:xfrm>
          <a:off x="9831178" y="3635672"/>
          <a:ext cx="1488063" cy="892838"/>
        </a:xfrm>
        <a:prstGeom prst="rect">
          <a:avLst/>
        </a:prstGeom>
        <a:gradFill rotWithShape="0">
          <a:gsLst>
            <a:gs pos="0">
              <a:schemeClr val="accent5">
                <a:hueOff val="1103757"/>
                <a:satOff val="25580"/>
                <a:lumOff val="-15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103757"/>
                <a:satOff val="25580"/>
                <a:lumOff val="-15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103757"/>
                <a:satOff val="25580"/>
                <a:lumOff val="-15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Web Engineer</a:t>
          </a:r>
        </a:p>
      </dsp:txBody>
      <dsp:txXfrm>
        <a:off x="9831178" y="3635672"/>
        <a:ext cx="1488063" cy="8928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DBDA2-4480-4D82-8886-1B64A7ECBBAC}" type="datetimeFigureOut">
              <a:rPr lang="en-US" noProof="0" smtClean="0"/>
              <a:t>6/9/2026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DBACE-0F8F-43FD-98F0-DEE13552DADA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55722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50605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DB0CDD-C6B0-5CE7-0D7F-DC241FF5C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25220F-BAD0-BC0E-FCA5-FF08768DA4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FE47A3-33E4-F6AF-5EF2-152D0B396A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01C2DA-5ECC-5B24-D9FD-5CF43C9ECD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51425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3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50687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ntr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A60C1CB-5B63-419C-A1CD-DB2E58B0E4A6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>
              <a:solidFill>
                <a:schemeClr val="tx1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0C5F94B-D0C9-41CA-8885-CBEA4C91754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2001" y="3674372"/>
            <a:ext cx="4444800" cy="272884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2CB52-4C6A-4211-B67A-762BFD7F8F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E190A-EF0B-44D3-9960-A1C0A9EE7F9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C087D11E-35D8-4494-9E6F-1861236AEE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64609" y="196033"/>
            <a:ext cx="3475177" cy="3555252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softEdge rad="317500"/>
          </a:effectLst>
        </p:spPr>
        <p:txBody>
          <a:bodyPr wrap="square" lIns="0" tIns="1512000" rIns="0" bIns="0" anchor="t">
            <a:noAutofit/>
          </a:bodyPr>
          <a:lstStyle>
            <a:lvl1pPr marL="0" indent="0" algn="ctr">
              <a:buNone/>
              <a:defRPr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&amp; Drop </a:t>
            </a:r>
            <a:br>
              <a:rPr lang="en-US" noProof="0"/>
            </a:br>
            <a:r>
              <a:rPr lang="en-US" noProof="0"/>
              <a:t>Your Photo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483305E-326A-457F-81F0-A9A74DBFDD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243D003-5AB8-421B-BD18-42CA03E14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18559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37E7734C-4A13-4559-83EF-C012059B11AF}"/>
              </a:ext>
            </a:extLst>
          </p:cNvPr>
          <p:cNvGrpSpPr/>
          <p:nvPr userDrawn="1"/>
        </p:nvGrpSpPr>
        <p:grpSpPr>
          <a:xfrm>
            <a:off x="-735060" y="-1"/>
            <a:ext cx="8994070" cy="7509123"/>
            <a:chOff x="-731331" y="-1"/>
            <a:chExt cx="8994070" cy="7509123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471301E-8E93-4B4F-BCAE-9714571192DA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71722AE-823A-40E5-8EC3-62F4D18B127F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/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53B9F09-9E9C-4307-BB4B-33A20282D9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1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79DF38F-893A-4CE0-B168-9FAA1D01B8D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1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07C52DD-FDE4-4BF6-B79B-3095E2927247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4764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2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2F46232-3721-4BC5-BEB7-E61D878D79F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4764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A264641-CE4E-4168-9129-68B9B179A2A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520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3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CB58AD-849B-4714-8D57-C5C56343A2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0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3BA81C-7A11-4162-B12D-09C177941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A1EBB99-4F8E-4B62-91DA-789AF746F86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E673CEF-A1C2-4E14-B0D1-54B174662EE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CA03A092-B488-4D14-9F71-D5C2B7C907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4D67D91-8385-450E-8591-87F3B0D49A28}"/>
              </a:ext>
            </a:extLst>
          </p:cNvPr>
          <p:cNvSpPr>
            <a:spLocks noChangeAspect="1"/>
          </p:cNvSpPr>
          <p:nvPr userDrawn="1"/>
        </p:nvSpPr>
        <p:spPr>
          <a:xfrm>
            <a:off x="3718631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84F40ADC-3BDE-4F70-B1D8-90B903ACBEB0}"/>
              </a:ext>
            </a:extLst>
          </p:cNvPr>
          <p:cNvSpPr/>
          <p:nvPr userDrawn="1"/>
        </p:nvSpPr>
        <p:spPr>
          <a:xfrm>
            <a:off x="3886924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0353AEB2-51D0-417C-934D-F65FF08D855B}"/>
              </a:ext>
            </a:extLst>
          </p:cNvPr>
          <p:cNvSpPr>
            <a:spLocks noChangeAspect="1"/>
          </p:cNvSpPr>
          <p:nvPr userDrawn="1"/>
        </p:nvSpPr>
        <p:spPr>
          <a:xfrm>
            <a:off x="7763130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B8DEE142-1DEB-405F-827B-00F256F20B5F}"/>
              </a:ext>
            </a:extLst>
          </p:cNvPr>
          <p:cNvSpPr/>
          <p:nvPr userDrawn="1"/>
        </p:nvSpPr>
        <p:spPr>
          <a:xfrm>
            <a:off x="7931423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0484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16E60CE-69EE-40F4-8E4C-791A1F450E6E}"/>
              </a:ext>
            </a:extLst>
          </p:cNvPr>
          <p:cNvCxnSpPr>
            <a:cxnSpLocks/>
          </p:cNvCxnSpPr>
          <p:nvPr userDrawn="1"/>
        </p:nvCxnSpPr>
        <p:spPr>
          <a:xfrm>
            <a:off x="431800" y="3866682"/>
            <a:ext cx="11329199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506130DE-93C9-481E-A69F-9CF6AA9948F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039269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1BCBEDF-E4C4-4EA5-B5EE-39C430D147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FE6B470-2415-4509-A40D-EBFFBC9F384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5329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A0705EEE-728D-4722-B49E-4C9C62644EC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47478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0781D02C-C5B9-410A-B620-AAA24A1B2AC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99628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C203B9F4-A221-4AF4-8440-C9B1BB3F602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75703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5CA11888-C540-49FD-BC96-7DF43B9144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51777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B90B995A-D6D8-4085-8C72-FDAF0B400A0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03926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765307A9-791B-47A4-A9C6-E607A992167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6076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C75703B4-3B5A-4163-8DB7-E9009BF81C5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12524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FF332F6F-6B3C-45E2-9EF6-8FB202384A6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8225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66BFBD2C-240C-4899-9562-75499D8C46E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60375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77ECC7E-1DD1-475C-BA92-16BEA144C23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64673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9FD2184F-25B2-4976-9C55-9D79732D00D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16823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2D433B78-8F48-492C-B8BA-C519A010F57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68972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65D53937-4C12-41A9-96A9-D197CE5CBC1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21122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22259E25-16AB-42DF-83CC-F05BA57CFC2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73271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A5C84813-8A39-4A01-A745-700E1E5DF39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25420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35B6B197-CBC9-474D-999F-6BF8B85ABC4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77570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700D11F4-2B09-4504-9CF2-4E3A19B2F5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29719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DF28DDAA-9BDA-43BE-B173-D188212594C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81869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A55FFBF8-4789-44A0-A9B2-841061C725F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1383174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C33D9234-67AF-4493-9CED-B39D80A70A5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34018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98549725-B11A-4C4E-8DBF-F00E575D61D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086167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204E7B1E-C17D-4443-B650-E72AD9AA463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199063" y="2190750"/>
            <a:ext cx="1793875" cy="561975"/>
          </a:xfrm>
          <a:solidFill>
            <a:schemeClr val="bg1"/>
          </a:solidFill>
          <a:ln w="3175">
            <a:solidFill>
              <a:schemeClr val="accent1"/>
            </a:solidFill>
          </a:ln>
        </p:spPr>
        <p:txBody>
          <a:bodyPr tIns="36000" anchor="t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Item Title</a:t>
            </a:r>
          </a:p>
        </p:txBody>
      </p:sp>
      <p:sp>
        <p:nvSpPr>
          <p:cNvPr id="41" name="Text Placeholder 36">
            <a:extLst>
              <a:ext uri="{FF2B5EF4-FFF2-40B4-BE49-F238E27FC236}">
                <a16:creationId xmlns:a16="http://schemas.microsoft.com/office/drawing/2014/main" id="{87DD778A-952C-41DC-A5F9-8023A709982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250792" y="2505005"/>
            <a:ext cx="1690417" cy="224670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Month, Year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08EDE7-4EEE-467B-88CF-BC73746F0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30003-5A43-4FEC-9F17-942E20FB1019}"/>
              </a:ext>
            </a:extLst>
          </p:cNvPr>
          <p:cNvSpPr>
            <a:spLocks noGrp="1"/>
          </p:cNvSpPr>
          <p:nvPr>
            <p:ph type="ftr" sz="quarter" idx="6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85F567-B041-473A-9947-76AD30DA4B3E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0DE1AB33-4069-40AB-A452-2B63090AC9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09005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62BA57E2-B9C1-423C-AF9E-43DC6BA4E00E}"/>
              </a:ext>
            </a:extLst>
          </p:cNvPr>
          <p:cNvSpPr/>
          <p:nvPr userDrawn="1"/>
        </p:nvSpPr>
        <p:spPr>
          <a:xfrm rot="10800000" flipH="1">
            <a:off x="3929261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2894F00-529A-4A7B-8733-0A594CEA18B1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E2D51A96-8D57-433A-8417-56AE0521CFF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7744913" y="1952049"/>
            <a:ext cx="1452550" cy="147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C767C20B-2D13-4512-AD83-31BC7BE5297E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088297" y="1952049"/>
            <a:ext cx="1476951" cy="147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CE2982B-0CB7-4E41-BC35-E27F6DDF15B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1800" y="1952049"/>
            <a:ext cx="1476951" cy="147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A975B89D-7E01-4CB2-ABC7-5CFAB07644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0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A4230AA3-993A-4092-A471-053453DEF3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91052B18-094B-44AE-B97A-C724CAB4A96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1800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5" name="Text Placeholder 8">
            <a:extLst>
              <a:ext uri="{FF2B5EF4-FFF2-40B4-BE49-F238E27FC236}">
                <a16:creationId xmlns:a16="http://schemas.microsoft.com/office/drawing/2014/main" id="{0AE9D0EE-057F-4334-8F2F-646129CE305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88297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63EC5DB9-C6BA-4136-BE69-07558AC30E9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088297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47" name="Text Placeholder 8">
            <a:extLst>
              <a:ext uri="{FF2B5EF4-FFF2-40B4-BE49-F238E27FC236}">
                <a16:creationId xmlns:a16="http://schemas.microsoft.com/office/drawing/2014/main" id="{99CC3712-4773-4EA8-B93D-6D6062E0863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088297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id="{D919871E-8721-4C49-8AB2-C0D348DAFA5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744794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7D780DEF-5C9E-4113-965F-1F5355E35E5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744794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3BC28981-C986-493A-8659-FAE5C440234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744794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37E213-4C0E-46AD-9E3B-F87160D09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49904D-8239-4368-AB17-342FCD53F7FF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594A8E-DB23-4920-91B5-DDAFE7742FEF}"/>
              </a:ext>
            </a:extLst>
          </p:cNvPr>
          <p:cNvSpPr>
            <a:spLocks noGrp="1"/>
          </p:cNvSpPr>
          <p:nvPr>
            <p:ph type="sldNum" sz="quarter" idx="43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50E1C6AD-1A89-47EE-9378-22C17CB6E3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212643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DF50DB2-FE5E-4E19-9EBE-9A8F9DA656ED}"/>
              </a:ext>
            </a:extLst>
          </p:cNvPr>
          <p:cNvGrpSpPr/>
          <p:nvPr userDrawn="1"/>
        </p:nvGrpSpPr>
        <p:grpSpPr>
          <a:xfrm flipH="1">
            <a:off x="3923644" y="-1"/>
            <a:ext cx="8994070" cy="7509123"/>
            <a:chOff x="-731331" y="-1"/>
            <a:chExt cx="8994070" cy="7509123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174F4DB-9681-4683-A25C-D111CB68BE64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57DC5CA-335F-46F5-9254-09213DA69092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/>
            </a:p>
          </p:txBody>
        </p:sp>
      </p:grp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C4D7AAF7-0A12-4194-991C-8BB678428C27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8812249" y="4023015"/>
            <a:ext cx="1217130" cy="121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3DC348FE-84F4-48A4-BB2D-50F30393F59A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4652453" y="4023015"/>
            <a:ext cx="1215022" cy="121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12A8B244-1342-4177-B5E2-D94EB383097B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492755" y="4023015"/>
            <a:ext cx="1197469" cy="121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B0647DC2-2116-4B0D-9D4C-B40032F4D8D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812249" y="2256300"/>
            <a:ext cx="1189394" cy="121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EB4627C6-B328-4BA7-91C9-65EC214D2B7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652453" y="2256300"/>
            <a:ext cx="1217130" cy="121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DBC50E87-837D-48A1-AF7E-50325E0BDDE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92656" y="2256300"/>
            <a:ext cx="1217130" cy="121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B83A93-C7AE-47A8-B9E0-8263B17F95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67409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39B06680-6760-4677-A285-43552615E9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83223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699E3971-F6B4-4373-8EB1-BC6983DD827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027207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3DF8F758-B96D-49B8-83B7-07FA39EFE0A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027207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DE4E9879-1917-4C45-A8A2-C6A2856F5F2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187004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80B361D9-9110-42D7-8F62-08046E843CF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187004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2" name="Text Placeholder 8">
            <a:extLst>
              <a:ext uri="{FF2B5EF4-FFF2-40B4-BE49-F238E27FC236}">
                <a16:creationId xmlns:a16="http://schemas.microsoft.com/office/drawing/2014/main" id="{DF76BDBD-A22E-4EFB-A3D1-749F2F3F789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867409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3" name="Text Placeholder 10">
            <a:extLst>
              <a:ext uri="{FF2B5EF4-FFF2-40B4-BE49-F238E27FC236}">
                <a16:creationId xmlns:a16="http://schemas.microsoft.com/office/drawing/2014/main" id="{24F46B22-F83C-498E-920C-FE194F8F2E5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883223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7" name="Text Placeholder 8">
            <a:extLst>
              <a:ext uri="{FF2B5EF4-FFF2-40B4-BE49-F238E27FC236}">
                <a16:creationId xmlns:a16="http://schemas.microsoft.com/office/drawing/2014/main" id="{AF5761D3-6448-4A50-A12B-FA61DEC6908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027207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9614D939-F32E-421B-AA15-1AAE280558C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027207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9" name="Text Placeholder 8">
            <a:extLst>
              <a:ext uri="{FF2B5EF4-FFF2-40B4-BE49-F238E27FC236}">
                <a16:creationId xmlns:a16="http://schemas.microsoft.com/office/drawing/2014/main" id="{B91087F7-10AB-48EF-BA8D-F8FA6943101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0187004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60" name="Text Placeholder 10">
            <a:extLst>
              <a:ext uri="{FF2B5EF4-FFF2-40B4-BE49-F238E27FC236}">
                <a16:creationId xmlns:a16="http://schemas.microsoft.com/office/drawing/2014/main" id="{66D5770C-6F0D-4847-9DCB-025E17E9144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0187004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F95F1F7-9083-4904-84DE-45613FFE5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3D0B9A-C8E8-493F-8E91-FA4BB27406D2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4924C6-2B3E-410B-8E79-A18832FB73D3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9F004EB2-3657-4AA1-871D-EB67960CC7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212893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 With Image">
    <p:bg bwMode="grayWhite"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51675" y="-519718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accent1">
                  <a:alpha val="29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6162572" y="283536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2710" y="1641059"/>
            <a:ext cx="4793714" cy="2078699"/>
          </a:xfrm>
        </p:spPr>
        <p:txBody>
          <a:bodyPr anchor="b"/>
          <a:lstStyle>
            <a:lvl1pPr algn="r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60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Thank </a:t>
            </a:r>
            <a:br>
              <a:rPr lang="en-US" noProof="0"/>
            </a:br>
            <a:r>
              <a:rPr lang="en-US" noProof="0"/>
              <a:t>You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A83F5C0-892A-424B-82BC-A426C0E6C4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50685" y="3820804"/>
            <a:ext cx="4303959" cy="271807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Full Name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BE90F037-AF48-45F6-8491-6A1D99D70C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50685" y="4226974"/>
            <a:ext cx="4303959" cy="25200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Phone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F2CF882B-44BA-4D5B-A73E-5E9479CB3B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50685" y="4613337"/>
            <a:ext cx="4303959" cy="25200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Email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1BFAAAF-C6B8-4298-8B07-CBA7C63281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50828" y="4999701"/>
            <a:ext cx="4305582" cy="252413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Website</a:t>
            </a:r>
          </a:p>
        </p:txBody>
      </p:sp>
    </p:spTree>
    <p:extLst>
      <p:ext uri="{BB962C8B-B14F-4D97-AF65-F5344CB8AC3E}">
        <p14:creationId xmlns:p14="http://schemas.microsoft.com/office/powerpoint/2010/main" val="3658187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>
          <a:gsLst>
            <a:gs pos="0">
              <a:schemeClr val="tx2">
                <a:lumMod val="75000"/>
              </a:schemeClr>
            </a:gs>
            <a:gs pos="76000">
              <a:schemeClr val="accent1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4E84508-12CE-4C86-B2C4-1D5DE1634B46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47000">
                <a:schemeClr val="accent1">
                  <a:alpha val="81000"/>
                </a:schemeClr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37832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gradFill>
          <a:gsLst>
            <a:gs pos="0">
              <a:schemeClr val="tx2">
                <a:lumMod val="75000"/>
              </a:schemeClr>
            </a:gs>
            <a:gs pos="76000">
              <a:schemeClr val="accent1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A43BE58-813F-4D03-87F1-5A7708ED6326}"/>
              </a:ext>
            </a:extLst>
          </p:cNvPr>
          <p:cNvSpPr/>
          <p:nvPr userDrawn="1"/>
        </p:nvSpPr>
        <p:spPr>
          <a:xfrm rot="10800000">
            <a:off x="242195" y="54131"/>
            <a:ext cx="6839968" cy="674973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20DE84E-DA13-4173-AAC9-86C27FFB14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94222" y="1145254"/>
            <a:ext cx="4567666" cy="4688435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softEdge rad="317500"/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0659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bg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4000">
                <a:schemeClr val="tx2">
                  <a:lumMod val="20000"/>
                  <a:lumOff val="80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2781300"/>
            <a:ext cx="4793714" cy="2078699"/>
          </a:xfrm>
        </p:spPr>
        <p:txBody>
          <a:bodyPr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4000" y="5076000"/>
            <a:ext cx="4793714" cy="10476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/>
          </a:solidFill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2EE5DB8-C107-4983-B829-DFDF9BF2C0C5}"/>
              </a:ext>
            </a:extLst>
          </p:cNvPr>
          <p:cNvSpPr/>
          <p:nvPr userDrawn="1"/>
        </p:nvSpPr>
        <p:spPr>
          <a:xfrm rot="10800000">
            <a:off x="6350256" y="585722"/>
            <a:ext cx="5652866" cy="5578295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96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BB70C35-77E6-4C43-BCAD-4C1B747834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31223" y="1172675"/>
            <a:ext cx="4290933" cy="4404388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softEdge rad="317500"/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Insert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741885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With Image">
    <p:bg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94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1673488"/>
            <a:ext cx="4793714" cy="2078699"/>
          </a:xfrm>
        </p:spPr>
        <p:txBody>
          <a:bodyPr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4000" y="3968188"/>
            <a:ext cx="4793714" cy="10476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35501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03B4A2F-5217-4795-8F6B-BFD7CF459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2C6E1E-0AF9-4CBB-8AF8-AE4DF400FC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1A256C-91C2-4AC0-B272-C68D44C3EE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5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Freeform: Shape 274">
            <a:extLst>
              <a:ext uri="{FF2B5EF4-FFF2-40B4-BE49-F238E27FC236}">
                <a16:creationId xmlns:a16="http://schemas.microsoft.com/office/drawing/2014/main" id="{E6216BAC-737B-4CFF-A3A4-12445DC197D8}"/>
              </a:ext>
            </a:extLst>
          </p:cNvPr>
          <p:cNvSpPr/>
          <p:nvPr userDrawn="1"/>
        </p:nvSpPr>
        <p:spPr>
          <a:xfrm rot="10800000">
            <a:off x="0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76" name="Freeform: Shape 275">
            <a:extLst>
              <a:ext uri="{FF2B5EF4-FFF2-40B4-BE49-F238E27FC236}">
                <a16:creationId xmlns:a16="http://schemas.microsoft.com/office/drawing/2014/main" id="{ED70CBBF-B472-413B-ADB8-D7D74EF2BDD3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5F22E849-5233-48D2-959E-8C16EA1928B5}"/>
              </a:ext>
            </a:extLst>
          </p:cNvPr>
          <p:cNvSpPr>
            <a:spLocks noChangeAspect="1"/>
          </p:cNvSpPr>
          <p:nvPr/>
        </p:nvSpPr>
        <p:spPr>
          <a:xfrm>
            <a:off x="1204282" y="2415051"/>
            <a:ext cx="1260000" cy="124337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982928D4-D4D3-496B-8019-E859892D985D}"/>
              </a:ext>
            </a:extLst>
          </p:cNvPr>
          <p:cNvSpPr>
            <a:spLocks noChangeAspect="1"/>
          </p:cNvSpPr>
          <p:nvPr/>
        </p:nvSpPr>
        <p:spPr>
          <a:xfrm>
            <a:off x="3335141" y="2407561"/>
            <a:ext cx="1260000" cy="1258358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87" name="Freeform: Shape 186">
            <a:extLst>
              <a:ext uri="{FF2B5EF4-FFF2-40B4-BE49-F238E27FC236}">
                <a16:creationId xmlns:a16="http://schemas.microsoft.com/office/drawing/2014/main" id="{54B5EC56-E438-4AF0-963D-B6446D73ADF0}"/>
              </a:ext>
            </a:extLst>
          </p:cNvPr>
          <p:cNvSpPr>
            <a:spLocks noChangeAspect="1"/>
          </p:cNvSpPr>
          <p:nvPr/>
        </p:nvSpPr>
        <p:spPr>
          <a:xfrm>
            <a:off x="5466000" y="2396622"/>
            <a:ext cx="1260000" cy="128023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42" name="Freeform: Shape 241">
            <a:extLst>
              <a:ext uri="{FF2B5EF4-FFF2-40B4-BE49-F238E27FC236}">
                <a16:creationId xmlns:a16="http://schemas.microsoft.com/office/drawing/2014/main" id="{712A5906-978E-4B99-8932-80E90ED71489}"/>
              </a:ext>
            </a:extLst>
          </p:cNvPr>
          <p:cNvSpPr>
            <a:spLocks noChangeAspect="1"/>
          </p:cNvSpPr>
          <p:nvPr/>
        </p:nvSpPr>
        <p:spPr>
          <a:xfrm>
            <a:off x="7596859" y="2405818"/>
            <a:ext cx="1260000" cy="1261844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74" name="Freeform: Shape 273">
            <a:extLst>
              <a:ext uri="{FF2B5EF4-FFF2-40B4-BE49-F238E27FC236}">
                <a16:creationId xmlns:a16="http://schemas.microsoft.com/office/drawing/2014/main" id="{7819D08A-7F81-4EEC-970C-E8ECE319DA2A}"/>
              </a:ext>
            </a:extLst>
          </p:cNvPr>
          <p:cNvSpPr>
            <a:spLocks noChangeAspect="1"/>
          </p:cNvSpPr>
          <p:nvPr/>
        </p:nvSpPr>
        <p:spPr>
          <a:xfrm>
            <a:off x="9727717" y="2392224"/>
            <a:ext cx="1260000" cy="1289033"/>
          </a:xfrm>
          <a:custGeom>
            <a:avLst/>
            <a:gdLst>
              <a:gd name="connsiteX0" fmla="*/ 2554038 w 2731203"/>
              <a:gd name="connsiteY0" fmla="*/ 843497 h 2794134"/>
              <a:gd name="connsiteX1" fmla="*/ 2554990 w 2731203"/>
              <a:gd name="connsiteY1" fmla="*/ 843497 h 2794134"/>
              <a:gd name="connsiteX2" fmla="*/ 2574040 w 2731203"/>
              <a:gd name="connsiteY2" fmla="*/ 889217 h 2794134"/>
              <a:gd name="connsiteX3" fmla="*/ 2554038 w 2731203"/>
              <a:gd name="connsiteY3" fmla="*/ 843497 h 2794134"/>
              <a:gd name="connsiteX4" fmla="*/ 2630238 w 2731203"/>
              <a:gd name="connsiteY4" fmla="*/ 810160 h 2794134"/>
              <a:gd name="connsiteX5" fmla="*/ 2631190 w 2731203"/>
              <a:gd name="connsiteY5" fmla="*/ 810160 h 2794134"/>
              <a:gd name="connsiteX6" fmla="*/ 2651193 w 2731203"/>
              <a:gd name="connsiteY6" fmla="*/ 858737 h 2794134"/>
              <a:gd name="connsiteX7" fmla="*/ 2630238 w 2731203"/>
              <a:gd name="connsiteY7" fmla="*/ 810160 h 2794134"/>
              <a:gd name="connsiteX8" fmla="*/ 2475759 w 2731203"/>
              <a:gd name="connsiteY8" fmla="*/ 697568 h 2794134"/>
              <a:gd name="connsiteX9" fmla="*/ 2489267 w 2731203"/>
              <a:gd name="connsiteY9" fmla="*/ 717767 h 2794134"/>
              <a:gd name="connsiteX10" fmla="*/ 2488315 w 2731203"/>
              <a:gd name="connsiteY10" fmla="*/ 717767 h 2794134"/>
              <a:gd name="connsiteX11" fmla="*/ 2444909 w 2731203"/>
              <a:gd name="connsiteY11" fmla="*/ 651438 h 2794134"/>
              <a:gd name="connsiteX12" fmla="*/ 2454977 w 2731203"/>
              <a:gd name="connsiteY12" fmla="*/ 665379 h 2794134"/>
              <a:gd name="connsiteX13" fmla="*/ 2466407 w 2731203"/>
              <a:gd name="connsiteY13" fmla="*/ 682524 h 2794134"/>
              <a:gd name="connsiteX14" fmla="*/ 2475759 w 2731203"/>
              <a:gd name="connsiteY14" fmla="*/ 697568 h 2794134"/>
              <a:gd name="connsiteX15" fmla="*/ 382337 w 2731203"/>
              <a:gd name="connsiteY15" fmla="*/ 565367 h 2794134"/>
              <a:gd name="connsiteX16" fmla="*/ 363287 w 2731203"/>
              <a:gd name="connsiteY16" fmla="*/ 599657 h 2794134"/>
              <a:gd name="connsiteX17" fmla="*/ 345190 w 2731203"/>
              <a:gd name="connsiteY17" fmla="*/ 635852 h 2794134"/>
              <a:gd name="connsiteX18" fmla="*/ 336617 w 2731203"/>
              <a:gd name="connsiteY18" fmla="*/ 653949 h 2794134"/>
              <a:gd name="connsiteX19" fmla="*/ 328045 w 2731203"/>
              <a:gd name="connsiteY19" fmla="*/ 672047 h 2794134"/>
              <a:gd name="connsiteX20" fmla="*/ 311852 w 2731203"/>
              <a:gd name="connsiteY20" fmla="*/ 709194 h 2794134"/>
              <a:gd name="connsiteX21" fmla="*/ 134687 w 2731203"/>
              <a:gd name="connsiteY21" fmla="*/ 1227354 h 2794134"/>
              <a:gd name="connsiteX22" fmla="*/ 132782 w 2731203"/>
              <a:gd name="connsiteY22" fmla="*/ 1502627 h 2794134"/>
              <a:gd name="connsiteX23" fmla="*/ 189932 w 2731203"/>
              <a:gd name="connsiteY23" fmla="*/ 1772184 h 2794134"/>
              <a:gd name="connsiteX24" fmla="*/ 469015 w 2731203"/>
              <a:gd name="connsiteY24" fmla="*/ 2242719 h 2794134"/>
              <a:gd name="connsiteX25" fmla="*/ 919547 w 2731203"/>
              <a:gd name="connsiteY25" fmla="*/ 2553234 h 2794134"/>
              <a:gd name="connsiteX26" fmla="*/ 1458663 w 2731203"/>
              <a:gd name="connsiteY26" fmla="*/ 2645627 h 2794134"/>
              <a:gd name="connsiteX27" fmla="*/ 1987300 w 2731203"/>
              <a:gd name="connsiteY27" fmla="*/ 2503704 h 2794134"/>
              <a:gd name="connsiteX28" fmla="*/ 2407353 w 2731203"/>
              <a:gd name="connsiteY28" fmla="*/ 2153184 h 2794134"/>
              <a:gd name="connsiteX29" fmla="*/ 2642620 w 2731203"/>
              <a:gd name="connsiteY29" fmla="*/ 1658837 h 2794134"/>
              <a:gd name="connsiteX30" fmla="*/ 2679767 w 2731203"/>
              <a:gd name="connsiteY30" fmla="*/ 1776947 h 2794134"/>
              <a:gd name="connsiteX31" fmla="*/ 2382588 w 2731203"/>
              <a:gd name="connsiteY31" fmla="*/ 2277962 h 2794134"/>
              <a:gd name="connsiteX32" fmla="*/ 1903480 w 2731203"/>
              <a:gd name="connsiteY32" fmla="*/ 2604669 h 2794134"/>
              <a:gd name="connsiteX33" fmla="*/ 1332932 w 2731203"/>
              <a:gd name="connsiteY33" fmla="*/ 2697062 h 2794134"/>
              <a:gd name="connsiteX34" fmla="*/ 779530 w 2731203"/>
              <a:gd name="connsiteY34" fmla="*/ 2538947 h 2794134"/>
              <a:gd name="connsiteX35" fmla="*/ 347095 w 2731203"/>
              <a:gd name="connsiteY35" fmla="*/ 2162709 h 2794134"/>
              <a:gd name="connsiteX36" fmla="*/ 116590 w 2731203"/>
              <a:gd name="connsiteY36" fmla="*/ 1640739 h 2794134"/>
              <a:gd name="connsiteX37" fmla="*/ 129925 w 2731203"/>
              <a:gd name="connsiteY37" fmla="*/ 1072097 h 2794134"/>
              <a:gd name="connsiteX38" fmla="*/ 228032 w 2731203"/>
              <a:gd name="connsiteY38" fmla="*/ 804444 h 2794134"/>
              <a:gd name="connsiteX39" fmla="*/ 382337 w 2731203"/>
              <a:gd name="connsiteY39" fmla="*/ 565367 h 2794134"/>
              <a:gd name="connsiteX40" fmla="*/ 2429260 w 2731203"/>
              <a:gd name="connsiteY40" fmla="*/ 494882 h 2794134"/>
              <a:gd name="connsiteX41" fmla="*/ 2434975 w 2731203"/>
              <a:gd name="connsiteY41" fmla="*/ 497739 h 2794134"/>
              <a:gd name="connsiteX42" fmla="*/ 2441642 w 2731203"/>
              <a:gd name="connsiteY42" fmla="*/ 501549 h 2794134"/>
              <a:gd name="connsiteX43" fmla="*/ 2468312 w 2731203"/>
              <a:gd name="connsiteY43" fmla="*/ 534887 h 2794134"/>
              <a:gd name="connsiteX44" fmla="*/ 2494030 w 2731203"/>
              <a:gd name="connsiteY44" fmla="*/ 569177 h 2794134"/>
              <a:gd name="connsiteX45" fmla="*/ 2526415 w 2731203"/>
              <a:gd name="connsiteY45" fmla="*/ 616802 h 2794134"/>
              <a:gd name="connsiteX46" fmla="*/ 2564515 w 2731203"/>
              <a:gd name="connsiteY46" fmla="*/ 678714 h 2794134"/>
              <a:gd name="connsiteX47" fmla="*/ 2582612 w 2731203"/>
              <a:gd name="connsiteY47" fmla="*/ 711099 h 2794134"/>
              <a:gd name="connsiteX48" fmla="*/ 2591185 w 2731203"/>
              <a:gd name="connsiteY48" fmla="*/ 727292 h 2794134"/>
              <a:gd name="connsiteX49" fmla="*/ 2598805 w 2731203"/>
              <a:gd name="connsiteY49" fmla="*/ 743484 h 2794134"/>
              <a:gd name="connsiteX50" fmla="*/ 2596900 w 2731203"/>
              <a:gd name="connsiteY50" fmla="*/ 742532 h 2794134"/>
              <a:gd name="connsiteX51" fmla="*/ 2578802 w 2731203"/>
              <a:gd name="connsiteY51" fmla="*/ 709194 h 2794134"/>
              <a:gd name="connsiteX52" fmla="*/ 2559752 w 2731203"/>
              <a:gd name="connsiteY52" fmla="*/ 675857 h 2794134"/>
              <a:gd name="connsiteX53" fmla="*/ 2518795 w 2731203"/>
              <a:gd name="connsiteY53" fmla="*/ 611087 h 2794134"/>
              <a:gd name="connsiteX54" fmla="*/ 2486410 w 2731203"/>
              <a:gd name="connsiteY54" fmla="*/ 566319 h 2794134"/>
              <a:gd name="connsiteX55" fmla="*/ 2458787 w 2731203"/>
              <a:gd name="connsiteY55" fmla="*/ 530124 h 2794134"/>
              <a:gd name="connsiteX56" fmla="*/ 2444500 w 2731203"/>
              <a:gd name="connsiteY56" fmla="*/ 512027 h 2794134"/>
              <a:gd name="connsiteX57" fmla="*/ 2280670 w 2731203"/>
              <a:gd name="connsiteY57" fmla="*/ 458687 h 2794134"/>
              <a:gd name="connsiteX58" fmla="*/ 2296862 w 2731203"/>
              <a:gd name="connsiteY58" fmla="*/ 465354 h 2794134"/>
              <a:gd name="connsiteX59" fmla="*/ 2400566 w 2731203"/>
              <a:gd name="connsiteY59" fmla="*/ 585131 h 2794134"/>
              <a:gd name="connsiteX60" fmla="*/ 2444909 w 2731203"/>
              <a:gd name="connsiteY60" fmla="*/ 651438 h 2794134"/>
              <a:gd name="connsiteX61" fmla="*/ 2442595 w 2731203"/>
              <a:gd name="connsiteY61" fmla="*/ 648234 h 2794134"/>
              <a:gd name="connsiteX62" fmla="*/ 2418782 w 2731203"/>
              <a:gd name="connsiteY62" fmla="*/ 613944 h 2794134"/>
              <a:gd name="connsiteX63" fmla="*/ 2393065 w 2731203"/>
              <a:gd name="connsiteY63" fmla="*/ 581559 h 2794134"/>
              <a:gd name="connsiteX64" fmla="*/ 2379730 w 2731203"/>
              <a:gd name="connsiteY64" fmla="*/ 565367 h 2794134"/>
              <a:gd name="connsiteX65" fmla="*/ 2366395 w 2731203"/>
              <a:gd name="connsiteY65" fmla="*/ 549174 h 2794134"/>
              <a:gd name="connsiteX66" fmla="*/ 2338772 w 2731203"/>
              <a:gd name="connsiteY66" fmla="*/ 517742 h 2794134"/>
              <a:gd name="connsiteX67" fmla="*/ 2280670 w 2731203"/>
              <a:gd name="connsiteY67" fmla="*/ 458687 h 2794134"/>
              <a:gd name="connsiteX68" fmla="*/ 1399608 w 2731203"/>
              <a:gd name="connsiteY68" fmla="*/ 153887 h 2794134"/>
              <a:gd name="connsiteX69" fmla="*/ 2618808 w 2731203"/>
              <a:gd name="connsiteY69" fmla="*/ 1373087 h 2794134"/>
              <a:gd name="connsiteX70" fmla="*/ 2612513 w 2731203"/>
              <a:gd name="connsiteY70" fmla="*/ 1497743 h 2794134"/>
              <a:gd name="connsiteX71" fmla="*/ 2595954 w 2731203"/>
              <a:gd name="connsiteY71" fmla="*/ 1606243 h 2794134"/>
              <a:gd name="connsiteX72" fmla="*/ 2598805 w 2731203"/>
              <a:gd name="connsiteY72" fmla="*/ 1612164 h 2794134"/>
              <a:gd name="connsiteX73" fmla="*/ 2620713 w 2731203"/>
              <a:gd name="connsiteY73" fmla="*/ 1667409 h 2794134"/>
              <a:gd name="connsiteX74" fmla="*/ 2408305 w 2731203"/>
              <a:gd name="connsiteY74" fmla="*/ 2112227 h 2794134"/>
              <a:gd name="connsiteX75" fmla="*/ 2041592 w 2731203"/>
              <a:gd name="connsiteY75" fmla="*/ 2439887 h 2794134"/>
              <a:gd name="connsiteX76" fmla="*/ 1578677 w 2731203"/>
              <a:gd name="connsiteY76" fmla="*/ 2599907 h 2794134"/>
              <a:gd name="connsiteX77" fmla="*/ 1091950 w 2731203"/>
              <a:gd name="connsiteY77" fmla="*/ 2569427 h 2794134"/>
              <a:gd name="connsiteX78" fmla="*/ 656657 w 2731203"/>
              <a:gd name="connsiteY78" fmla="*/ 2353209 h 2794134"/>
              <a:gd name="connsiteX79" fmla="*/ 339475 w 2731203"/>
              <a:gd name="connsiteY79" fmla="*/ 1987449 h 2794134"/>
              <a:gd name="connsiteX80" fmla="*/ 188980 w 2731203"/>
              <a:gd name="connsiteY80" fmla="*/ 1529297 h 2794134"/>
              <a:gd name="connsiteX81" fmla="*/ 186849 w 2731203"/>
              <a:gd name="connsiteY81" fmla="*/ 1498705 h 2794134"/>
              <a:gd name="connsiteX82" fmla="*/ 186703 w 2731203"/>
              <a:gd name="connsiteY82" fmla="*/ 1497743 h 2794134"/>
              <a:gd name="connsiteX83" fmla="*/ 186492 w 2731203"/>
              <a:gd name="connsiteY83" fmla="*/ 1493576 h 2794134"/>
              <a:gd name="connsiteX84" fmla="*/ 180586 w 2731203"/>
              <a:gd name="connsiteY84" fmla="*/ 1408776 h 2794134"/>
              <a:gd name="connsiteX85" fmla="*/ 181167 w 2731203"/>
              <a:gd name="connsiteY85" fmla="*/ 1388115 h 2794134"/>
              <a:gd name="connsiteX86" fmla="*/ 180408 w 2731203"/>
              <a:gd name="connsiteY86" fmla="*/ 1373087 h 2794134"/>
              <a:gd name="connsiteX87" fmla="*/ 183073 w 2731203"/>
              <a:gd name="connsiteY87" fmla="*/ 1320311 h 2794134"/>
              <a:gd name="connsiteX88" fmla="*/ 183979 w 2731203"/>
              <a:gd name="connsiteY88" fmla="*/ 1288077 h 2794134"/>
              <a:gd name="connsiteX89" fmla="*/ 185178 w 2731203"/>
              <a:gd name="connsiteY89" fmla="*/ 1278633 h 2794134"/>
              <a:gd name="connsiteX90" fmla="*/ 186703 w 2731203"/>
              <a:gd name="connsiteY90" fmla="*/ 1248431 h 2794134"/>
              <a:gd name="connsiteX91" fmla="*/ 1399608 w 2731203"/>
              <a:gd name="connsiteY91" fmla="*/ 153887 h 2794134"/>
              <a:gd name="connsiteX92" fmla="*/ 823345 w 2731203"/>
              <a:gd name="connsiteY92" fmla="*/ 112930 h 2794134"/>
              <a:gd name="connsiteX93" fmla="*/ 690948 w 2731203"/>
              <a:gd name="connsiteY93" fmla="*/ 207227 h 2794134"/>
              <a:gd name="connsiteX94" fmla="*/ 431868 w 2731203"/>
              <a:gd name="connsiteY94" fmla="*/ 411062 h 2794134"/>
              <a:gd name="connsiteX95" fmla="*/ 228985 w 2731203"/>
              <a:gd name="connsiteY95" fmla="*/ 670142 h 2794134"/>
              <a:gd name="connsiteX96" fmla="*/ 93730 w 2731203"/>
              <a:gd name="connsiteY96" fmla="*/ 971132 h 2794134"/>
              <a:gd name="connsiteX97" fmla="*/ 35628 w 2731203"/>
              <a:gd name="connsiteY97" fmla="*/ 1294982 h 2794134"/>
              <a:gd name="connsiteX98" fmla="*/ 55630 w 2731203"/>
              <a:gd name="connsiteY98" fmla="*/ 1623595 h 2794134"/>
              <a:gd name="connsiteX99" fmla="*/ 72775 w 2731203"/>
              <a:gd name="connsiteY99" fmla="*/ 1704557 h 2794134"/>
              <a:gd name="connsiteX100" fmla="*/ 83253 w 2731203"/>
              <a:gd name="connsiteY100" fmla="*/ 1744562 h 2794134"/>
              <a:gd name="connsiteX101" fmla="*/ 94683 w 2731203"/>
              <a:gd name="connsiteY101" fmla="*/ 1784567 h 2794134"/>
              <a:gd name="connsiteX102" fmla="*/ 153738 w 2731203"/>
              <a:gd name="connsiteY102" fmla="*/ 1938872 h 2794134"/>
              <a:gd name="connsiteX103" fmla="*/ 230890 w 2731203"/>
              <a:gd name="connsiteY103" fmla="*/ 2084605 h 2794134"/>
              <a:gd name="connsiteX104" fmla="*/ 325188 w 2731203"/>
              <a:gd name="connsiteY104" fmla="*/ 2219860 h 2794134"/>
              <a:gd name="connsiteX105" fmla="*/ 434725 w 2731203"/>
              <a:gd name="connsiteY105" fmla="*/ 2343685 h 2794134"/>
              <a:gd name="connsiteX106" fmla="*/ 558550 w 2731203"/>
              <a:gd name="connsiteY106" fmla="*/ 2452270 h 2794134"/>
              <a:gd name="connsiteX107" fmla="*/ 693805 w 2731203"/>
              <a:gd name="connsiteY107" fmla="*/ 2546567 h 2794134"/>
              <a:gd name="connsiteX108" fmla="*/ 730000 w 2731203"/>
              <a:gd name="connsiteY108" fmla="*/ 2567522 h 2794134"/>
              <a:gd name="connsiteX109" fmla="*/ 748098 w 2731203"/>
              <a:gd name="connsiteY109" fmla="*/ 2578000 h 2794134"/>
              <a:gd name="connsiteX110" fmla="*/ 766195 w 2731203"/>
              <a:gd name="connsiteY110" fmla="*/ 2587525 h 2794134"/>
              <a:gd name="connsiteX111" fmla="*/ 803343 w 2731203"/>
              <a:gd name="connsiteY111" fmla="*/ 2606575 h 2794134"/>
              <a:gd name="connsiteX112" fmla="*/ 840490 w 2731203"/>
              <a:gd name="connsiteY112" fmla="*/ 2623720 h 2794134"/>
              <a:gd name="connsiteX113" fmla="*/ 994795 w 2731203"/>
              <a:gd name="connsiteY113" fmla="*/ 2682775 h 2794134"/>
              <a:gd name="connsiteX114" fmla="*/ 1155768 w 2731203"/>
              <a:gd name="connsiteY114" fmla="*/ 2721827 h 2794134"/>
              <a:gd name="connsiteX115" fmla="*/ 1808230 w 2731203"/>
              <a:gd name="connsiteY115" fmla="*/ 2681822 h 2794134"/>
              <a:gd name="connsiteX116" fmla="*/ 2108268 w 2731203"/>
              <a:gd name="connsiteY116" fmla="*/ 2545615 h 2794134"/>
              <a:gd name="connsiteX117" fmla="*/ 2367348 w 2731203"/>
              <a:gd name="connsiteY117" fmla="*/ 2341780 h 2794134"/>
              <a:gd name="connsiteX118" fmla="*/ 2570230 w 2731203"/>
              <a:gd name="connsiteY118" fmla="*/ 2082700 h 2794134"/>
              <a:gd name="connsiteX119" fmla="*/ 2705485 w 2731203"/>
              <a:gd name="connsiteY119" fmla="*/ 1781710 h 2794134"/>
              <a:gd name="connsiteX120" fmla="*/ 2731203 w 2731203"/>
              <a:gd name="connsiteY120" fmla="*/ 1908392 h 2794134"/>
              <a:gd name="connsiteX121" fmla="*/ 2695960 w 2731203"/>
              <a:gd name="connsiteY121" fmla="*/ 1988402 h 2794134"/>
              <a:gd name="connsiteX122" fmla="*/ 2675958 w 2731203"/>
              <a:gd name="connsiteY122" fmla="*/ 2027455 h 2794134"/>
              <a:gd name="connsiteX123" fmla="*/ 2655003 w 2731203"/>
              <a:gd name="connsiteY123" fmla="*/ 2065555 h 2794134"/>
              <a:gd name="connsiteX124" fmla="*/ 2610235 w 2731203"/>
              <a:gd name="connsiteY124" fmla="*/ 2139850 h 2794134"/>
              <a:gd name="connsiteX125" fmla="*/ 2586423 w 2731203"/>
              <a:gd name="connsiteY125" fmla="*/ 2176045 h 2794134"/>
              <a:gd name="connsiteX126" fmla="*/ 2560705 w 2731203"/>
              <a:gd name="connsiteY126" fmla="*/ 2211287 h 2794134"/>
              <a:gd name="connsiteX127" fmla="*/ 2322580 w 2731203"/>
              <a:gd name="connsiteY127" fmla="*/ 2464652 h 2794134"/>
              <a:gd name="connsiteX128" fmla="*/ 1702503 w 2731203"/>
              <a:gd name="connsiteY128" fmla="*/ 2764690 h 2794134"/>
              <a:gd name="connsiteX129" fmla="*/ 1358650 w 2731203"/>
              <a:gd name="connsiteY129" fmla="*/ 2793265 h 2794134"/>
              <a:gd name="connsiteX130" fmla="*/ 1186248 w 2731203"/>
              <a:gd name="connsiteY130" fmla="*/ 2777072 h 2794134"/>
              <a:gd name="connsiteX131" fmla="*/ 1143385 w 2731203"/>
              <a:gd name="connsiteY131" fmla="*/ 2769452 h 2794134"/>
              <a:gd name="connsiteX132" fmla="*/ 1101475 w 2731203"/>
              <a:gd name="connsiteY132" fmla="*/ 2760880 h 2794134"/>
              <a:gd name="connsiteX133" fmla="*/ 1017655 w 2731203"/>
              <a:gd name="connsiteY133" fmla="*/ 2738972 h 2794134"/>
              <a:gd name="connsiteX134" fmla="*/ 976698 w 2731203"/>
              <a:gd name="connsiteY134" fmla="*/ 2726590 h 2794134"/>
              <a:gd name="connsiteX135" fmla="*/ 935740 w 2731203"/>
              <a:gd name="connsiteY135" fmla="*/ 2712302 h 2794134"/>
              <a:gd name="connsiteX136" fmla="*/ 854778 w 2731203"/>
              <a:gd name="connsiteY136" fmla="*/ 2680870 h 2794134"/>
              <a:gd name="connsiteX137" fmla="*/ 815725 w 2731203"/>
              <a:gd name="connsiteY137" fmla="*/ 2662772 h 2794134"/>
              <a:gd name="connsiteX138" fmla="*/ 776673 w 2731203"/>
              <a:gd name="connsiteY138" fmla="*/ 2643722 h 2794134"/>
              <a:gd name="connsiteX139" fmla="*/ 700473 w 2731203"/>
              <a:gd name="connsiteY139" fmla="*/ 2602765 h 2794134"/>
              <a:gd name="connsiteX140" fmla="*/ 663325 w 2731203"/>
              <a:gd name="connsiteY140" fmla="*/ 2580857 h 2794134"/>
              <a:gd name="connsiteX141" fmla="*/ 627130 w 2731203"/>
              <a:gd name="connsiteY141" fmla="*/ 2557045 h 2794134"/>
              <a:gd name="connsiteX142" fmla="*/ 609033 w 2731203"/>
              <a:gd name="connsiteY142" fmla="*/ 2545615 h 2794134"/>
              <a:gd name="connsiteX143" fmla="*/ 591888 w 2731203"/>
              <a:gd name="connsiteY143" fmla="*/ 2533232 h 2794134"/>
              <a:gd name="connsiteX144" fmla="*/ 556645 w 2731203"/>
              <a:gd name="connsiteY144" fmla="*/ 2507515 h 2794134"/>
              <a:gd name="connsiteX145" fmla="*/ 426153 w 2731203"/>
              <a:gd name="connsiteY145" fmla="*/ 2395120 h 2794134"/>
              <a:gd name="connsiteX146" fmla="*/ 309948 w 2731203"/>
              <a:gd name="connsiteY146" fmla="*/ 2268437 h 2794134"/>
              <a:gd name="connsiteX147" fmla="*/ 210888 w 2731203"/>
              <a:gd name="connsiteY147" fmla="*/ 2128420 h 2794134"/>
              <a:gd name="connsiteX148" fmla="*/ 168025 w 2731203"/>
              <a:gd name="connsiteY148" fmla="*/ 2054125 h 2794134"/>
              <a:gd name="connsiteX149" fmla="*/ 148023 w 2731203"/>
              <a:gd name="connsiteY149" fmla="*/ 2016025 h 2794134"/>
              <a:gd name="connsiteX150" fmla="*/ 128973 w 2731203"/>
              <a:gd name="connsiteY150" fmla="*/ 1977925 h 2794134"/>
              <a:gd name="connsiteX151" fmla="*/ 111828 w 2731203"/>
              <a:gd name="connsiteY151" fmla="*/ 1938872 h 2794134"/>
              <a:gd name="connsiteX152" fmla="*/ 103255 w 2731203"/>
              <a:gd name="connsiteY152" fmla="*/ 1918870 h 2794134"/>
              <a:gd name="connsiteX153" fmla="*/ 95635 w 2731203"/>
              <a:gd name="connsiteY153" fmla="*/ 1898867 h 2794134"/>
              <a:gd name="connsiteX154" fmla="*/ 80395 w 2731203"/>
              <a:gd name="connsiteY154" fmla="*/ 1858862 h 2794134"/>
              <a:gd name="connsiteX155" fmla="*/ 67060 w 2731203"/>
              <a:gd name="connsiteY155" fmla="*/ 1817905 h 2794134"/>
              <a:gd name="connsiteX156" fmla="*/ 43248 w 2731203"/>
              <a:gd name="connsiteY156" fmla="*/ 1735990 h 2794134"/>
              <a:gd name="connsiteX157" fmla="*/ 33723 w 2731203"/>
              <a:gd name="connsiteY157" fmla="*/ 1694080 h 2794134"/>
              <a:gd name="connsiteX158" fmla="*/ 25150 w 2731203"/>
              <a:gd name="connsiteY158" fmla="*/ 1652170 h 2794134"/>
              <a:gd name="connsiteX159" fmla="*/ 3243 w 2731203"/>
              <a:gd name="connsiteY159" fmla="*/ 1482625 h 2794134"/>
              <a:gd name="connsiteX160" fmla="*/ 21340 w 2731203"/>
              <a:gd name="connsiteY160" fmla="*/ 1142582 h 2794134"/>
              <a:gd name="connsiteX161" fmla="*/ 28960 w 2731203"/>
              <a:gd name="connsiteY161" fmla="*/ 1100672 h 2794134"/>
              <a:gd name="connsiteX162" fmla="*/ 38485 w 2731203"/>
              <a:gd name="connsiteY162" fmla="*/ 1058762 h 2794134"/>
              <a:gd name="connsiteX163" fmla="*/ 48963 w 2731203"/>
              <a:gd name="connsiteY163" fmla="*/ 1017805 h 2794134"/>
              <a:gd name="connsiteX164" fmla="*/ 61345 w 2731203"/>
              <a:gd name="connsiteY164" fmla="*/ 976847 h 2794134"/>
              <a:gd name="connsiteX165" fmla="*/ 67060 w 2731203"/>
              <a:gd name="connsiteY165" fmla="*/ 956845 h 2794134"/>
              <a:gd name="connsiteX166" fmla="*/ 73728 w 2731203"/>
              <a:gd name="connsiteY166" fmla="*/ 935890 h 2794134"/>
              <a:gd name="connsiteX167" fmla="*/ 88015 w 2731203"/>
              <a:gd name="connsiteY167" fmla="*/ 895885 h 2794134"/>
              <a:gd name="connsiteX168" fmla="*/ 104208 w 2731203"/>
              <a:gd name="connsiteY168" fmla="*/ 855880 h 2794134"/>
              <a:gd name="connsiteX169" fmla="*/ 120400 w 2731203"/>
              <a:gd name="connsiteY169" fmla="*/ 816827 h 2794134"/>
              <a:gd name="connsiteX170" fmla="*/ 157548 w 2731203"/>
              <a:gd name="connsiteY170" fmla="*/ 740627 h 2794134"/>
              <a:gd name="connsiteX171" fmla="*/ 177550 w 2731203"/>
              <a:gd name="connsiteY171" fmla="*/ 703480 h 2794134"/>
              <a:gd name="connsiteX172" fmla="*/ 199458 w 2731203"/>
              <a:gd name="connsiteY172" fmla="*/ 666332 h 2794134"/>
              <a:gd name="connsiteX173" fmla="*/ 222318 w 2731203"/>
              <a:gd name="connsiteY173" fmla="*/ 630137 h 2794134"/>
              <a:gd name="connsiteX174" fmla="*/ 245178 w 2731203"/>
              <a:gd name="connsiteY174" fmla="*/ 594895 h 2794134"/>
              <a:gd name="connsiteX175" fmla="*/ 269943 w 2731203"/>
              <a:gd name="connsiteY175" fmla="*/ 560605 h 2794134"/>
              <a:gd name="connsiteX176" fmla="*/ 295660 w 2731203"/>
              <a:gd name="connsiteY176" fmla="*/ 526315 h 2794134"/>
              <a:gd name="connsiteX177" fmla="*/ 533785 w 2731203"/>
              <a:gd name="connsiteY177" fmla="*/ 287237 h 2794134"/>
              <a:gd name="connsiteX178" fmla="*/ 823345 w 2731203"/>
              <a:gd name="connsiteY178" fmla="*/ 112930 h 2794134"/>
              <a:gd name="connsiteX179" fmla="*/ 1879668 w 2731203"/>
              <a:gd name="connsiteY179" fmla="*/ 109120 h 2794134"/>
              <a:gd name="connsiteX180" fmla="*/ 1932055 w 2731203"/>
              <a:gd name="connsiteY180" fmla="*/ 124360 h 2794134"/>
              <a:gd name="connsiteX181" fmla="*/ 1984443 w 2731203"/>
              <a:gd name="connsiteY181" fmla="*/ 142457 h 2794134"/>
              <a:gd name="connsiteX182" fmla="*/ 2406400 w 2731203"/>
              <a:gd name="connsiteY182" fmla="*/ 459640 h 2794134"/>
              <a:gd name="connsiteX183" fmla="*/ 2376873 w 2731203"/>
              <a:gd name="connsiteY183" fmla="*/ 432970 h 2794134"/>
              <a:gd name="connsiteX184" fmla="*/ 2346393 w 2731203"/>
              <a:gd name="connsiteY184" fmla="*/ 407252 h 2794134"/>
              <a:gd name="connsiteX185" fmla="*/ 1879668 w 2731203"/>
              <a:gd name="connsiteY185" fmla="*/ 109120 h 2794134"/>
              <a:gd name="connsiteX186" fmla="*/ 1596775 w 2731203"/>
              <a:gd name="connsiteY186" fmla="*/ 107215 h 2794134"/>
              <a:gd name="connsiteX187" fmla="*/ 1618682 w 2731203"/>
              <a:gd name="connsiteY187" fmla="*/ 107215 h 2794134"/>
              <a:gd name="connsiteX188" fmla="*/ 1658687 w 2731203"/>
              <a:gd name="connsiteY188" fmla="*/ 114835 h 2794134"/>
              <a:gd name="connsiteX189" fmla="*/ 1698692 w 2731203"/>
              <a:gd name="connsiteY189" fmla="*/ 124360 h 2794134"/>
              <a:gd name="connsiteX190" fmla="*/ 1718695 w 2731203"/>
              <a:gd name="connsiteY190" fmla="*/ 129122 h 2794134"/>
              <a:gd name="connsiteX191" fmla="*/ 1738697 w 2731203"/>
              <a:gd name="connsiteY191" fmla="*/ 134837 h 2794134"/>
              <a:gd name="connsiteX192" fmla="*/ 1777750 w 2731203"/>
              <a:gd name="connsiteY192" fmla="*/ 146267 h 2794134"/>
              <a:gd name="connsiteX193" fmla="*/ 1930150 w 2731203"/>
              <a:gd name="connsiteY193" fmla="*/ 206275 h 2794134"/>
              <a:gd name="connsiteX194" fmla="*/ 2206375 w 2731203"/>
              <a:gd name="connsiteY194" fmla="*/ 381535 h 2794134"/>
              <a:gd name="connsiteX195" fmla="*/ 2185420 w 2731203"/>
              <a:gd name="connsiteY195" fmla="*/ 371057 h 2794134"/>
              <a:gd name="connsiteX196" fmla="*/ 2175895 w 2731203"/>
              <a:gd name="connsiteY196" fmla="*/ 365342 h 2794134"/>
              <a:gd name="connsiteX197" fmla="*/ 1532005 w 2731203"/>
              <a:gd name="connsiteY197" fmla="*/ 108167 h 2794134"/>
              <a:gd name="connsiteX198" fmla="*/ 1574867 w 2731203"/>
              <a:gd name="connsiteY198" fmla="*/ 108167 h 2794134"/>
              <a:gd name="connsiteX199" fmla="*/ 1399607 w 2731203"/>
              <a:gd name="connsiteY199" fmla="*/ 81497 h 2794134"/>
              <a:gd name="connsiteX200" fmla="*/ 1348172 w 2731203"/>
              <a:gd name="connsiteY200" fmla="*/ 89117 h 2794134"/>
              <a:gd name="connsiteX201" fmla="*/ 1334837 w 2731203"/>
              <a:gd name="connsiteY201" fmla="*/ 91022 h 2794134"/>
              <a:gd name="connsiteX202" fmla="*/ 1321502 w 2731203"/>
              <a:gd name="connsiteY202" fmla="*/ 93879 h 2794134"/>
              <a:gd name="connsiteX203" fmla="*/ 1295785 w 2731203"/>
              <a:gd name="connsiteY203" fmla="*/ 99594 h 2794134"/>
              <a:gd name="connsiteX204" fmla="*/ 853825 w 2731203"/>
              <a:gd name="connsiteY204" fmla="*/ 217704 h 2794134"/>
              <a:gd name="connsiteX205" fmla="*/ 482350 w 2731203"/>
              <a:gd name="connsiteY205" fmla="*/ 483452 h 2794134"/>
              <a:gd name="connsiteX206" fmla="*/ 626177 w 2731203"/>
              <a:gd name="connsiteY206" fmla="*/ 327242 h 2794134"/>
              <a:gd name="connsiteX207" fmla="*/ 802390 w 2731203"/>
              <a:gd name="connsiteY207" fmla="*/ 219609 h 2794134"/>
              <a:gd name="connsiteX208" fmla="*/ 896687 w 2731203"/>
              <a:gd name="connsiteY208" fmla="*/ 176747 h 2794134"/>
              <a:gd name="connsiteX209" fmla="*/ 945265 w 2731203"/>
              <a:gd name="connsiteY209" fmla="*/ 158649 h 2794134"/>
              <a:gd name="connsiteX210" fmla="*/ 993842 w 2731203"/>
              <a:gd name="connsiteY210" fmla="*/ 142457 h 2794134"/>
              <a:gd name="connsiteX211" fmla="*/ 1194820 w 2731203"/>
              <a:gd name="connsiteY211" fmla="*/ 95784 h 2794134"/>
              <a:gd name="connsiteX212" fmla="*/ 1399607 w 2731203"/>
              <a:gd name="connsiteY212" fmla="*/ 81497 h 2794134"/>
              <a:gd name="connsiteX213" fmla="*/ 1362475 w 2731203"/>
              <a:gd name="connsiteY213" fmla="*/ 222 h 2794134"/>
              <a:gd name="connsiteX214" fmla="*/ 1783465 w 2731203"/>
              <a:gd name="connsiteY214" fmla="*/ 57685 h 2794134"/>
              <a:gd name="connsiteX215" fmla="*/ 1748223 w 2731203"/>
              <a:gd name="connsiteY215" fmla="*/ 51970 h 2794134"/>
              <a:gd name="connsiteX216" fmla="*/ 1711075 w 2731203"/>
              <a:gd name="connsiteY216" fmla="*/ 48160 h 2794134"/>
              <a:gd name="connsiteX217" fmla="*/ 1612015 w 2731203"/>
              <a:gd name="connsiteY217" fmla="*/ 28157 h 2794134"/>
              <a:gd name="connsiteX218" fmla="*/ 1561533 w 2731203"/>
              <a:gd name="connsiteY218" fmla="*/ 21490 h 2794134"/>
              <a:gd name="connsiteX219" fmla="*/ 1511050 w 2731203"/>
              <a:gd name="connsiteY219" fmla="*/ 16727 h 2794134"/>
              <a:gd name="connsiteX220" fmla="*/ 1460568 w 2731203"/>
              <a:gd name="connsiteY220" fmla="*/ 12917 h 2794134"/>
              <a:gd name="connsiteX221" fmla="*/ 1410085 w 2731203"/>
              <a:gd name="connsiteY221" fmla="*/ 11012 h 2794134"/>
              <a:gd name="connsiteX222" fmla="*/ 1359603 w 2731203"/>
              <a:gd name="connsiteY222" fmla="*/ 11965 h 2794134"/>
              <a:gd name="connsiteX223" fmla="*/ 1333885 w 2731203"/>
              <a:gd name="connsiteY223" fmla="*/ 12917 h 2794134"/>
              <a:gd name="connsiteX224" fmla="*/ 1309120 w 2731203"/>
              <a:gd name="connsiteY224" fmla="*/ 14822 h 2794134"/>
              <a:gd name="connsiteX225" fmla="*/ 913833 w 2731203"/>
              <a:gd name="connsiteY225" fmla="*/ 98642 h 2794134"/>
              <a:gd name="connsiteX226" fmla="*/ 931930 w 2731203"/>
              <a:gd name="connsiteY226" fmla="*/ 89117 h 2794134"/>
              <a:gd name="connsiteX227" fmla="*/ 946218 w 2731203"/>
              <a:gd name="connsiteY227" fmla="*/ 82450 h 2794134"/>
              <a:gd name="connsiteX228" fmla="*/ 982413 w 2731203"/>
              <a:gd name="connsiteY228" fmla="*/ 66257 h 2794134"/>
              <a:gd name="connsiteX229" fmla="*/ 1013845 w 2731203"/>
              <a:gd name="connsiteY229" fmla="*/ 54827 h 2794134"/>
              <a:gd name="connsiteX230" fmla="*/ 1060518 w 2731203"/>
              <a:gd name="connsiteY230" fmla="*/ 40540 h 2794134"/>
              <a:gd name="connsiteX231" fmla="*/ 1128145 w 2731203"/>
              <a:gd name="connsiteY231" fmla="*/ 24347 h 2794134"/>
              <a:gd name="connsiteX232" fmla="*/ 1171008 w 2731203"/>
              <a:gd name="connsiteY232" fmla="*/ 16727 h 2794134"/>
              <a:gd name="connsiteX233" fmla="*/ 1194820 w 2731203"/>
              <a:gd name="connsiteY233" fmla="*/ 12917 h 2794134"/>
              <a:gd name="connsiteX234" fmla="*/ 1220538 w 2731203"/>
              <a:gd name="connsiteY234" fmla="*/ 10060 h 2794134"/>
              <a:gd name="connsiteX235" fmla="*/ 1362475 w 2731203"/>
              <a:gd name="connsiteY235" fmla="*/ 222 h 279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2731203" h="2794134">
                <a:moveTo>
                  <a:pt x="2554038" y="843497"/>
                </a:moveTo>
                <a:cubicBezTo>
                  <a:pt x="2554038" y="843497"/>
                  <a:pt x="2554990" y="843497"/>
                  <a:pt x="2554990" y="843497"/>
                </a:cubicBezTo>
                <a:cubicBezTo>
                  <a:pt x="2561658" y="858737"/>
                  <a:pt x="2568325" y="873024"/>
                  <a:pt x="2574040" y="889217"/>
                </a:cubicBezTo>
                <a:cubicBezTo>
                  <a:pt x="2568325" y="873024"/>
                  <a:pt x="2560705" y="858737"/>
                  <a:pt x="2554038" y="843497"/>
                </a:cubicBezTo>
                <a:close/>
                <a:moveTo>
                  <a:pt x="2630238" y="810160"/>
                </a:moveTo>
                <a:cubicBezTo>
                  <a:pt x="2630238" y="810160"/>
                  <a:pt x="2631190" y="810160"/>
                  <a:pt x="2631190" y="810160"/>
                </a:cubicBezTo>
                <a:cubicBezTo>
                  <a:pt x="2637858" y="826352"/>
                  <a:pt x="2645478" y="841592"/>
                  <a:pt x="2651193" y="858737"/>
                </a:cubicBezTo>
                <a:cubicBezTo>
                  <a:pt x="2645478" y="841592"/>
                  <a:pt x="2636905" y="826352"/>
                  <a:pt x="2630238" y="810160"/>
                </a:cubicBezTo>
                <a:close/>
                <a:moveTo>
                  <a:pt x="2475759" y="697568"/>
                </a:moveTo>
                <a:lnTo>
                  <a:pt x="2489267" y="717767"/>
                </a:lnTo>
                <a:cubicBezTo>
                  <a:pt x="2489267" y="717767"/>
                  <a:pt x="2488315" y="717767"/>
                  <a:pt x="2488315" y="717767"/>
                </a:cubicBezTo>
                <a:close/>
                <a:moveTo>
                  <a:pt x="2444909" y="651438"/>
                </a:moveTo>
                <a:lnTo>
                  <a:pt x="2454977" y="665379"/>
                </a:lnTo>
                <a:lnTo>
                  <a:pt x="2466407" y="682524"/>
                </a:lnTo>
                <a:lnTo>
                  <a:pt x="2475759" y="697568"/>
                </a:lnTo>
                <a:close/>
                <a:moveTo>
                  <a:pt x="382337" y="565367"/>
                </a:moveTo>
                <a:cubicBezTo>
                  <a:pt x="375670" y="577749"/>
                  <a:pt x="369002" y="589179"/>
                  <a:pt x="363287" y="599657"/>
                </a:cubicBezTo>
                <a:cubicBezTo>
                  <a:pt x="357572" y="612039"/>
                  <a:pt x="350905" y="623469"/>
                  <a:pt x="345190" y="635852"/>
                </a:cubicBezTo>
                <a:lnTo>
                  <a:pt x="336617" y="653949"/>
                </a:lnTo>
                <a:lnTo>
                  <a:pt x="328045" y="672047"/>
                </a:lnTo>
                <a:cubicBezTo>
                  <a:pt x="322330" y="684429"/>
                  <a:pt x="317567" y="696812"/>
                  <a:pt x="311852" y="709194"/>
                </a:cubicBezTo>
                <a:cubicBezTo>
                  <a:pt x="216602" y="866357"/>
                  <a:pt x="155642" y="1044474"/>
                  <a:pt x="134687" y="1227354"/>
                </a:cubicBezTo>
                <a:cubicBezTo>
                  <a:pt x="124210" y="1318794"/>
                  <a:pt x="123257" y="1411187"/>
                  <a:pt x="132782" y="1502627"/>
                </a:cubicBezTo>
                <a:cubicBezTo>
                  <a:pt x="141355" y="1594067"/>
                  <a:pt x="161357" y="1684554"/>
                  <a:pt x="189932" y="1772184"/>
                </a:cubicBezTo>
                <a:cubicBezTo>
                  <a:pt x="247082" y="1946492"/>
                  <a:pt x="343285" y="2108417"/>
                  <a:pt x="469015" y="2242719"/>
                </a:cubicBezTo>
                <a:cubicBezTo>
                  <a:pt x="594745" y="2377022"/>
                  <a:pt x="749050" y="2484654"/>
                  <a:pt x="919547" y="2553234"/>
                </a:cubicBezTo>
                <a:cubicBezTo>
                  <a:pt x="1089092" y="2622767"/>
                  <a:pt x="1274830" y="2654199"/>
                  <a:pt x="1458663" y="2645627"/>
                </a:cubicBezTo>
                <a:cubicBezTo>
                  <a:pt x="1642495" y="2638007"/>
                  <a:pt x="1824422" y="2588477"/>
                  <a:pt x="1987300" y="2503704"/>
                </a:cubicBezTo>
                <a:cubicBezTo>
                  <a:pt x="2150177" y="2419884"/>
                  <a:pt x="2294958" y="2298917"/>
                  <a:pt x="2407353" y="2153184"/>
                </a:cubicBezTo>
                <a:cubicBezTo>
                  <a:pt x="2520700" y="2008404"/>
                  <a:pt x="2601663" y="1837907"/>
                  <a:pt x="2642620" y="1658837"/>
                </a:cubicBezTo>
                <a:cubicBezTo>
                  <a:pt x="2656908" y="1696937"/>
                  <a:pt x="2668338" y="1735989"/>
                  <a:pt x="2679767" y="1776947"/>
                </a:cubicBezTo>
                <a:cubicBezTo>
                  <a:pt x="2618808" y="1962684"/>
                  <a:pt x="2516890" y="2136039"/>
                  <a:pt x="2382588" y="2277962"/>
                </a:cubicBezTo>
                <a:cubicBezTo>
                  <a:pt x="2249238" y="2419884"/>
                  <a:pt x="2084455" y="2533232"/>
                  <a:pt x="1903480" y="2604669"/>
                </a:cubicBezTo>
                <a:cubicBezTo>
                  <a:pt x="1722505" y="2677059"/>
                  <a:pt x="1526290" y="2708492"/>
                  <a:pt x="1332932" y="2697062"/>
                </a:cubicBezTo>
                <a:cubicBezTo>
                  <a:pt x="1139575" y="2685632"/>
                  <a:pt x="949075" y="2631339"/>
                  <a:pt x="779530" y="2538947"/>
                </a:cubicBezTo>
                <a:cubicBezTo>
                  <a:pt x="609032" y="2447507"/>
                  <a:pt x="461395" y="2317014"/>
                  <a:pt x="347095" y="2162709"/>
                </a:cubicBezTo>
                <a:cubicBezTo>
                  <a:pt x="233747" y="2008404"/>
                  <a:pt x="153737" y="1828382"/>
                  <a:pt x="116590" y="1640739"/>
                </a:cubicBezTo>
                <a:cubicBezTo>
                  <a:pt x="79442" y="1452144"/>
                  <a:pt x="84205" y="1257834"/>
                  <a:pt x="129925" y="1072097"/>
                </a:cubicBezTo>
                <a:cubicBezTo>
                  <a:pt x="152785" y="979704"/>
                  <a:pt x="185170" y="889217"/>
                  <a:pt x="228032" y="804444"/>
                </a:cubicBezTo>
                <a:cubicBezTo>
                  <a:pt x="270895" y="719672"/>
                  <a:pt x="322330" y="638709"/>
                  <a:pt x="382337" y="565367"/>
                </a:cubicBezTo>
                <a:close/>
                <a:moveTo>
                  <a:pt x="2429260" y="494882"/>
                </a:moveTo>
                <a:cubicBezTo>
                  <a:pt x="2431165" y="495834"/>
                  <a:pt x="2433070" y="496787"/>
                  <a:pt x="2434975" y="497739"/>
                </a:cubicBezTo>
                <a:cubicBezTo>
                  <a:pt x="2436880" y="499644"/>
                  <a:pt x="2439737" y="500597"/>
                  <a:pt x="2441642" y="501549"/>
                </a:cubicBezTo>
                <a:cubicBezTo>
                  <a:pt x="2451167" y="512027"/>
                  <a:pt x="2459740" y="523457"/>
                  <a:pt x="2468312" y="534887"/>
                </a:cubicBezTo>
                <a:cubicBezTo>
                  <a:pt x="2476885" y="546317"/>
                  <a:pt x="2486410" y="557747"/>
                  <a:pt x="2494030" y="569177"/>
                </a:cubicBezTo>
                <a:cubicBezTo>
                  <a:pt x="2504507" y="584417"/>
                  <a:pt x="2515937" y="600609"/>
                  <a:pt x="2526415" y="616802"/>
                </a:cubicBezTo>
                <a:cubicBezTo>
                  <a:pt x="2539750" y="637757"/>
                  <a:pt x="2553085" y="657759"/>
                  <a:pt x="2564515" y="678714"/>
                </a:cubicBezTo>
                <a:lnTo>
                  <a:pt x="2582612" y="711099"/>
                </a:lnTo>
                <a:lnTo>
                  <a:pt x="2591185" y="727292"/>
                </a:lnTo>
                <a:lnTo>
                  <a:pt x="2598805" y="743484"/>
                </a:lnTo>
                <a:cubicBezTo>
                  <a:pt x="2597852" y="743484"/>
                  <a:pt x="2597852" y="742532"/>
                  <a:pt x="2596900" y="742532"/>
                </a:cubicBezTo>
                <a:cubicBezTo>
                  <a:pt x="2591185" y="731102"/>
                  <a:pt x="2585470" y="720624"/>
                  <a:pt x="2578802" y="709194"/>
                </a:cubicBezTo>
                <a:lnTo>
                  <a:pt x="2559752" y="675857"/>
                </a:lnTo>
                <a:cubicBezTo>
                  <a:pt x="2546417" y="653949"/>
                  <a:pt x="2533082" y="632042"/>
                  <a:pt x="2518795" y="611087"/>
                </a:cubicBezTo>
                <a:lnTo>
                  <a:pt x="2486410" y="566319"/>
                </a:lnTo>
                <a:cubicBezTo>
                  <a:pt x="2477837" y="553937"/>
                  <a:pt x="2468312" y="542507"/>
                  <a:pt x="2458787" y="530124"/>
                </a:cubicBezTo>
                <a:lnTo>
                  <a:pt x="2444500" y="512027"/>
                </a:lnTo>
                <a:close/>
                <a:moveTo>
                  <a:pt x="2280670" y="458687"/>
                </a:moveTo>
                <a:cubicBezTo>
                  <a:pt x="2285432" y="460592"/>
                  <a:pt x="2291147" y="462497"/>
                  <a:pt x="2296862" y="465354"/>
                </a:cubicBezTo>
                <a:cubicBezTo>
                  <a:pt x="2334010" y="502978"/>
                  <a:pt x="2368538" y="542983"/>
                  <a:pt x="2400566" y="585131"/>
                </a:cubicBezTo>
                <a:lnTo>
                  <a:pt x="2444909" y="651438"/>
                </a:lnTo>
                <a:lnTo>
                  <a:pt x="2442595" y="648234"/>
                </a:lnTo>
                <a:lnTo>
                  <a:pt x="2418782" y="613944"/>
                </a:lnTo>
                <a:lnTo>
                  <a:pt x="2393065" y="581559"/>
                </a:lnTo>
                <a:lnTo>
                  <a:pt x="2379730" y="565367"/>
                </a:lnTo>
                <a:lnTo>
                  <a:pt x="2366395" y="549174"/>
                </a:lnTo>
                <a:cubicBezTo>
                  <a:pt x="2356870" y="538697"/>
                  <a:pt x="2348297" y="528219"/>
                  <a:pt x="2338772" y="517742"/>
                </a:cubicBezTo>
                <a:cubicBezTo>
                  <a:pt x="2319722" y="497739"/>
                  <a:pt x="2300672" y="477737"/>
                  <a:pt x="2280670" y="458687"/>
                </a:cubicBezTo>
                <a:close/>
                <a:moveTo>
                  <a:pt x="1399608" y="153887"/>
                </a:moveTo>
                <a:cubicBezTo>
                  <a:pt x="2072953" y="153887"/>
                  <a:pt x="2618808" y="699741"/>
                  <a:pt x="2618808" y="1373087"/>
                </a:cubicBezTo>
                <a:cubicBezTo>
                  <a:pt x="2618808" y="1415171"/>
                  <a:pt x="2616676" y="1456757"/>
                  <a:pt x="2612513" y="1497743"/>
                </a:cubicBezTo>
                <a:lnTo>
                  <a:pt x="2595954" y="1606243"/>
                </a:lnTo>
                <a:lnTo>
                  <a:pt x="2598805" y="1612164"/>
                </a:lnTo>
                <a:cubicBezTo>
                  <a:pt x="2606425" y="1630262"/>
                  <a:pt x="2613092" y="1648359"/>
                  <a:pt x="2620713" y="1667409"/>
                </a:cubicBezTo>
                <a:cubicBezTo>
                  <a:pt x="2580707" y="1828382"/>
                  <a:pt x="2507365" y="1979829"/>
                  <a:pt x="2408305" y="2112227"/>
                </a:cubicBezTo>
                <a:cubicBezTo>
                  <a:pt x="2309245" y="2244624"/>
                  <a:pt x="2183515" y="2357019"/>
                  <a:pt x="2041592" y="2439887"/>
                </a:cubicBezTo>
                <a:cubicBezTo>
                  <a:pt x="1899670" y="2523707"/>
                  <a:pt x="1741555" y="2577999"/>
                  <a:pt x="1578677" y="2599907"/>
                </a:cubicBezTo>
                <a:cubicBezTo>
                  <a:pt x="1415800" y="2621814"/>
                  <a:pt x="1250065" y="2611337"/>
                  <a:pt x="1091950" y="2569427"/>
                </a:cubicBezTo>
                <a:cubicBezTo>
                  <a:pt x="933835" y="2527517"/>
                  <a:pt x="785245" y="2453222"/>
                  <a:pt x="656657" y="2353209"/>
                </a:cubicBezTo>
                <a:cubicBezTo>
                  <a:pt x="528070" y="2253197"/>
                  <a:pt x="419485" y="2128419"/>
                  <a:pt x="339475" y="1987449"/>
                </a:cubicBezTo>
                <a:cubicBezTo>
                  <a:pt x="259465" y="1846479"/>
                  <a:pt x="208030" y="1689317"/>
                  <a:pt x="188980" y="1529297"/>
                </a:cubicBezTo>
                <a:lnTo>
                  <a:pt x="186849" y="1498705"/>
                </a:lnTo>
                <a:lnTo>
                  <a:pt x="186703" y="1497743"/>
                </a:lnTo>
                <a:lnTo>
                  <a:pt x="186492" y="1493576"/>
                </a:lnTo>
                <a:lnTo>
                  <a:pt x="180586" y="1408776"/>
                </a:lnTo>
                <a:lnTo>
                  <a:pt x="181167" y="1388115"/>
                </a:lnTo>
                <a:lnTo>
                  <a:pt x="180408" y="1373087"/>
                </a:lnTo>
                <a:lnTo>
                  <a:pt x="183073" y="1320311"/>
                </a:lnTo>
                <a:lnTo>
                  <a:pt x="183979" y="1288077"/>
                </a:lnTo>
                <a:lnTo>
                  <a:pt x="185178" y="1278633"/>
                </a:lnTo>
                <a:lnTo>
                  <a:pt x="186703" y="1248431"/>
                </a:lnTo>
                <a:cubicBezTo>
                  <a:pt x="249138" y="633642"/>
                  <a:pt x="768346" y="153887"/>
                  <a:pt x="1399608" y="153887"/>
                </a:cubicBezTo>
                <a:close/>
                <a:moveTo>
                  <a:pt x="823345" y="112930"/>
                </a:moveTo>
                <a:cubicBezTo>
                  <a:pt x="776673" y="141505"/>
                  <a:pt x="733810" y="172937"/>
                  <a:pt x="690948" y="207227"/>
                </a:cubicBezTo>
                <a:cubicBezTo>
                  <a:pt x="596650" y="265330"/>
                  <a:pt x="509973" y="333910"/>
                  <a:pt x="431868" y="411062"/>
                </a:cubicBezTo>
                <a:cubicBezTo>
                  <a:pt x="354715" y="489167"/>
                  <a:pt x="286135" y="575845"/>
                  <a:pt x="228985" y="670142"/>
                </a:cubicBezTo>
                <a:cubicBezTo>
                  <a:pt x="171835" y="765392"/>
                  <a:pt x="127068" y="866357"/>
                  <a:pt x="93730" y="971132"/>
                </a:cubicBezTo>
                <a:cubicBezTo>
                  <a:pt x="62298" y="1075907"/>
                  <a:pt x="42295" y="1185445"/>
                  <a:pt x="35628" y="1294982"/>
                </a:cubicBezTo>
                <a:cubicBezTo>
                  <a:pt x="28960" y="1404520"/>
                  <a:pt x="35628" y="1515010"/>
                  <a:pt x="55630" y="1623595"/>
                </a:cubicBezTo>
                <a:cubicBezTo>
                  <a:pt x="59440" y="1651217"/>
                  <a:pt x="67060" y="1677887"/>
                  <a:pt x="72775" y="1704557"/>
                </a:cubicBezTo>
                <a:cubicBezTo>
                  <a:pt x="75633" y="1717892"/>
                  <a:pt x="79443" y="1731227"/>
                  <a:pt x="83253" y="1744562"/>
                </a:cubicBezTo>
                <a:cubicBezTo>
                  <a:pt x="87063" y="1757897"/>
                  <a:pt x="90873" y="1771232"/>
                  <a:pt x="94683" y="1784567"/>
                </a:cubicBezTo>
                <a:cubicBezTo>
                  <a:pt x="111828" y="1836955"/>
                  <a:pt x="130878" y="1889342"/>
                  <a:pt x="153738" y="1938872"/>
                </a:cubicBezTo>
                <a:cubicBezTo>
                  <a:pt x="176598" y="1989355"/>
                  <a:pt x="203268" y="2036980"/>
                  <a:pt x="230890" y="2084605"/>
                </a:cubicBezTo>
                <a:cubicBezTo>
                  <a:pt x="260418" y="2131277"/>
                  <a:pt x="290898" y="2176997"/>
                  <a:pt x="325188" y="2219860"/>
                </a:cubicBezTo>
                <a:cubicBezTo>
                  <a:pt x="358525" y="2263675"/>
                  <a:pt x="396625" y="2304632"/>
                  <a:pt x="434725" y="2343685"/>
                </a:cubicBezTo>
                <a:cubicBezTo>
                  <a:pt x="474730" y="2381785"/>
                  <a:pt x="514735" y="2418932"/>
                  <a:pt x="558550" y="2452270"/>
                </a:cubicBezTo>
                <a:cubicBezTo>
                  <a:pt x="601413" y="2486560"/>
                  <a:pt x="647133" y="2517992"/>
                  <a:pt x="693805" y="2546567"/>
                </a:cubicBezTo>
                <a:lnTo>
                  <a:pt x="730000" y="2567522"/>
                </a:lnTo>
                <a:lnTo>
                  <a:pt x="748098" y="2578000"/>
                </a:lnTo>
                <a:lnTo>
                  <a:pt x="766195" y="2587525"/>
                </a:lnTo>
                <a:lnTo>
                  <a:pt x="803343" y="2606575"/>
                </a:lnTo>
                <a:cubicBezTo>
                  <a:pt x="815725" y="2612290"/>
                  <a:pt x="828108" y="2618005"/>
                  <a:pt x="840490" y="2623720"/>
                </a:cubicBezTo>
                <a:cubicBezTo>
                  <a:pt x="890020" y="2647532"/>
                  <a:pt x="942408" y="2665630"/>
                  <a:pt x="994795" y="2682775"/>
                </a:cubicBezTo>
                <a:cubicBezTo>
                  <a:pt x="1048135" y="2698967"/>
                  <a:pt x="1101475" y="2712302"/>
                  <a:pt x="1155768" y="2721827"/>
                </a:cubicBezTo>
                <a:cubicBezTo>
                  <a:pt x="1371985" y="2761832"/>
                  <a:pt x="1597728" y="2746592"/>
                  <a:pt x="1808230" y="2681822"/>
                </a:cubicBezTo>
                <a:cubicBezTo>
                  <a:pt x="1913005" y="2648485"/>
                  <a:pt x="2013970" y="2602765"/>
                  <a:pt x="2108268" y="2545615"/>
                </a:cubicBezTo>
                <a:cubicBezTo>
                  <a:pt x="2202565" y="2487512"/>
                  <a:pt x="2289243" y="2419885"/>
                  <a:pt x="2367348" y="2341780"/>
                </a:cubicBezTo>
                <a:cubicBezTo>
                  <a:pt x="2444500" y="2263675"/>
                  <a:pt x="2513080" y="2176997"/>
                  <a:pt x="2570230" y="2082700"/>
                </a:cubicBezTo>
                <a:cubicBezTo>
                  <a:pt x="2627380" y="1988402"/>
                  <a:pt x="2672148" y="1886485"/>
                  <a:pt x="2705485" y="1781710"/>
                </a:cubicBezTo>
                <a:cubicBezTo>
                  <a:pt x="2715963" y="1822667"/>
                  <a:pt x="2725488" y="1865530"/>
                  <a:pt x="2731203" y="1908392"/>
                </a:cubicBezTo>
                <a:cubicBezTo>
                  <a:pt x="2720725" y="1936015"/>
                  <a:pt x="2708343" y="1961732"/>
                  <a:pt x="2695960" y="1988402"/>
                </a:cubicBezTo>
                <a:cubicBezTo>
                  <a:pt x="2690245" y="2001737"/>
                  <a:pt x="2682625" y="2014120"/>
                  <a:pt x="2675958" y="2027455"/>
                </a:cubicBezTo>
                <a:cubicBezTo>
                  <a:pt x="2668338" y="2039837"/>
                  <a:pt x="2662623" y="2053172"/>
                  <a:pt x="2655003" y="2065555"/>
                </a:cubicBezTo>
                <a:cubicBezTo>
                  <a:pt x="2640715" y="2090320"/>
                  <a:pt x="2626428" y="2116037"/>
                  <a:pt x="2610235" y="2139850"/>
                </a:cubicBezTo>
                <a:lnTo>
                  <a:pt x="2586423" y="2176045"/>
                </a:lnTo>
                <a:lnTo>
                  <a:pt x="2560705" y="2211287"/>
                </a:lnTo>
                <a:cubicBezTo>
                  <a:pt x="2492125" y="2305585"/>
                  <a:pt x="2411163" y="2390357"/>
                  <a:pt x="2322580" y="2464652"/>
                </a:cubicBezTo>
                <a:cubicBezTo>
                  <a:pt x="2144463" y="2613242"/>
                  <a:pt x="1929198" y="2718017"/>
                  <a:pt x="1702503" y="2764690"/>
                </a:cubicBezTo>
                <a:cubicBezTo>
                  <a:pt x="1589155" y="2788502"/>
                  <a:pt x="1473903" y="2797075"/>
                  <a:pt x="1358650" y="2793265"/>
                </a:cubicBezTo>
                <a:cubicBezTo>
                  <a:pt x="1300548" y="2792312"/>
                  <a:pt x="1243398" y="2785645"/>
                  <a:pt x="1186248" y="2777072"/>
                </a:cubicBezTo>
                <a:cubicBezTo>
                  <a:pt x="1171960" y="2775167"/>
                  <a:pt x="1157673" y="2772310"/>
                  <a:pt x="1143385" y="2769452"/>
                </a:cubicBezTo>
                <a:cubicBezTo>
                  <a:pt x="1130050" y="2766595"/>
                  <a:pt x="1115763" y="2764690"/>
                  <a:pt x="1101475" y="2760880"/>
                </a:cubicBezTo>
                <a:cubicBezTo>
                  <a:pt x="1072900" y="2753260"/>
                  <a:pt x="1045278" y="2747545"/>
                  <a:pt x="1017655" y="2738972"/>
                </a:cubicBezTo>
                <a:lnTo>
                  <a:pt x="976698" y="2726590"/>
                </a:lnTo>
                <a:lnTo>
                  <a:pt x="935740" y="2712302"/>
                </a:lnTo>
                <a:cubicBezTo>
                  <a:pt x="908118" y="2702777"/>
                  <a:pt x="881448" y="2691347"/>
                  <a:pt x="854778" y="2680870"/>
                </a:cubicBezTo>
                <a:cubicBezTo>
                  <a:pt x="841443" y="2675155"/>
                  <a:pt x="829060" y="2668487"/>
                  <a:pt x="815725" y="2662772"/>
                </a:cubicBezTo>
                <a:cubicBezTo>
                  <a:pt x="802390" y="2656105"/>
                  <a:pt x="789055" y="2650390"/>
                  <a:pt x="776673" y="2643722"/>
                </a:cubicBezTo>
                <a:cubicBezTo>
                  <a:pt x="750955" y="2630387"/>
                  <a:pt x="725238" y="2618005"/>
                  <a:pt x="700473" y="2602765"/>
                </a:cubicBezTo>
                <a:cubicBezTo>
                  <a:pt x="688090" y="2595145"/>
                  <a:pt x="675708" y="2588477"/>
                  <a:pt x="663325" y="2580857"/>
                </a:cubicBezTo>
                <a:lnTo>
                  <a:pt x="627130" y="2557045"/>
                </a:lnTo>
                <a:lnTo>
                  <a:pt x="609033" y="2545615"/>
                </a:lnTo>
                <a:lnTo>
                  <a:pt x="591888" y="2533232"/>
                </a:lnTo>
                <a:lnTo>
                  <a:pt x="556645" y="2507515"/>
                </a:lnTo>
                <a:cubicBezTo>
                  <a:pt x="510925" y="2472272"/>
                  <a:pt x="467110" y="2435125"/>
                  <a:pt x="426153" y="2395120"/>
                </a:cubicBezTo>
                <a:cubicBezTo>
                  <a:pt x="384243" y="2355115"/>
                  <a:pt x="346143" y="2312252"/>
                  <a:pt x="309948" y="2268437"/>
                </a:cubicBezTo>
                <a:cubicBezTo>
                  <a:pt x="274705" y="2223670"/>
                  <a:pt x="240415" y="2176997"/>
                  <a:pt x="210888" y="2128420"/>
                </a:cubicBezTo>
                <a:cubicBezTo>
                  <a:pt x="195648" y="2104607"/>
                  <a:pt x="182313" y="2078890"/>
                  <a:pt x="168025" y="2054125"/>
                </a:cubicBezTo>
                <a:cubicBezTo>
                  <a:pt x="160405" y="2041742"/>
                  <a:pt x="154690" y="2028407"/>
                  <a:pt x="148023" y="2016025"/>
                </a:cubicBezTo>
                <a:cubicBezTo>
                  <a:pt x="141355" y="2003642"/>
                  <a:pt x="134688" y="1991260"/>
                  <a:pt x="128973" y="1977925"/>
                </a:cubicBezTo>
                <a:lnTo>
                  <a:pt x="111828" y="1938872"/>
                </a:lnTo>
                <a:cubicBezTo>
                  <a:pt x="108970" y="1932205"/>
                  <a:pt x="106113" y="1925537"/>
                  <a:pt x="103255" y="1918870"/>
                </a:cubicBezTo>
                <a:lnTo>
                  <a:pt x="95635" y="1898867"/>
                </a:lnTo>
                <a:lnTo>
                  <a:pt x="80395" y="1858862"/>
                </a:lnTo>
                <a:cubicBezTo>
                  <a:pt x="75633" y="1845527"/>
                  <a:pt x="71823" y="1831240"/>
                  <a:pt x="67060" y="1817905"/>
                </a:cubicBezTo>
                <a:cubicBezTo>
                  <a:pt x="57535" y="1791235"/>
                  <a:pt x="50868" y="1763612"/>
                  <a:pt x="43248" y="1735990"/>
                </a:cubicBezTo>
                <a:cubicBezTo>
                  <a:pt x="39438" y="1721702"/>
                  <a:pt x="36580" y="1708367"/>
                  <a:pt x="33723" y="1694080"/>
                </a:cubicBezTo>
                <a:cubicBezTo>
                  <a:pt x="30865" y="1679792"/>
                  <a:pt x="28008" y="1666457"/>
                  <a:pt x="25150" y="1652170"/>
                </a:cubicBezTo>
                <a:cubicBezTo>
                  <a:pt x="14673" y="1595972"/>
                  <a:pt x="6100" y="1539775"/>
                  <a:pt x="3243" y="1482625"/>
                </a:cubicBezTo>
                <a:cubicBezTo>
                  <a:pt x="-4377" y="1369277"/>
                  <a:pt x="1338" y="1254977"/>
                  <a:pt x="21340" y="1142582"/>
                </a:cubicBezTo>
                <a:lnTo>
                  <a:pt x="28960" y="1100672"/>
                </a:lnTo>
                <a:cubicBezTo>
                  <a:pt x="31818" y="1086385"/>
                  <a:pt x="35628" y="1073050"/>
                  <a:pt x="38485" y="1058762"/>
                </a:cubicBezTo>
                <a:cubicBezTo>
                  <a:pt x="42295" y="1045427"/>
                  <a:pt x="45153" y="1031140"/>
                  <a:pt x="48963" y="1017805"/>
                </a:cubicBezTo>
                <a:lnTo>
                  <a:pt x="61345" y="976847"/>
                </a:lnTo>
                <a:cubicBezTo>
                  <a:pt x="63250" y="970180"/>
                  <a:pt x="65155" y="963512"/>
                  <a:pt x="67060" y="956845"/>
                </a:cubicBezTo>
                <a:lnTo>
                  <a:pt x="73728" y="935890"/>
                </a:lnTo>
                <a:lnTo>
                  <a:pt x="88015" y="895885"/>
                </a:lnTo>
                <a:cubicBezTo>
                  <a:pt x="93730" y="882550"/>
                  <a:pt x="98493" y="869215"/>
                  <a:pt x="104208" y="855880"/>
                </a:cubicBezTo>
                <a:cubicBezTo>
                  <a:pt x="108970" y="842545"/>
                  <a:pt x="114685" y="829210"/>
                  <a:pt x="120400" y="816827"/>
                </a:cubicBezTo>
                <a:cubicBezTo>
                  <a:pt x="132783" y="791110"/>
                  <a:pt x="144213" y="765392"/>
                  <a:pt x="157548" y="740627"/>
                </a:cubicBezTo>
                <a:cubicBezTo>
                  <a:pt x="164215" y="728245"/>
                  <a:pt x="170883" y="715862"/>
                  <a:pt x="177550" y="703480"/>
                </a:cubicBezTo>
                <a:lnTo>
                  <a:pt x="199458" y="666332"/>
                </a:lnTo>
                <a:cubicBezTo>
                  <a:pt x="207078" y="653950"/>
                  <a:pt x="214698" y="641567"/>
                  <a:pt x="222318" y="630137"/>
                </a:cubicBezTo>
                <a:lnTo>
                  <a:pt x="245178" y="594895"/>
                </a:lnTo>
                <a:lnTo>
                  <a:pt x="269943" y="560605"/>
                </a:lnTo>
                <a:cubicBezTo>
                  <a:pt x="278515" y="548222"/>
                  <a:pt x="287088" y="536792"/>
                  <a:pt x="295660" y="526315"/>
                </a:cubicBezTo>
                <a:cubicBezTo>
                  <a:pt x="365193" y="437732"/>
                  <a:pt x="445203" y="356770"/>
                  <a:pt x="533785" y="287237"/>
                </a:cubicBezTo>
                <a:cubicBezTo>
                  <a:pt x="623320" y="217705"/>
                  <a:pt x="720475" y="158650"/>
                  <a:pt x="823345" y="112930"/>
                </a:cubicBezTo>
                <a:close/>
                <a:moveTo>
                  <a:pt x="1879668" y="109120"/>
                </a:moveTo>
                <a:cubicBezTo>
                  <a:pt x="1896813" y="113882"/>
                  <a:pt x="1914910" y="118645"/>
                  <a:pt x="1932055" y="124360"/>
                </a:cubicBezTo>
                <a:lnTo>
                  <a:pt x="1984443" y="142457"/>
                </a:lnTo>
                <a:cubicBezTo>
                  <a:pt x="2144463" y="219610"/>
                  <a:pt x="2288290" y="328195"/>
                  <a:pt x="2406400" y="459640"/>
                </a:cubicBezTo>
                <a:lnTo>
                  <a:pt x="2376873" y="432970"/>
                </a:lnTo>
                <a:cubicBezTo>
                  <a:pt x="2366395" y="424397"/>
                  <a:pt x="2356870" y="415825"/>
                  <a:pt x="2346393" y="407252"/>
                </a:cubicBezTo>
                <a:cubicBezTo>
                  <a:pt x="2213043" y="277712"/>
                  <a:pt x="2053975" y="174842"/>
                  <a:pt x="1879668" y="109120"/>
                </a:cubicBezTo>
                <a:close/>
                <a:moveTo>
                  <a:pt x="1596775" y="107215"/>
                </a:moveTo>
                <a:lnTo>
                  <a:pt x="1618682" y="107215"/>
                </a:lnTo>
                <a:lnTo>
                  <a:pt x="1658687" y="114835"/>
                </a:lnTo>
                <a:lnTo>
                  <a:pt x="1698692" y="124360"/>
                </a:lnTo>
                <a:lnTo>
                  <a:pt x="1718695" y="129122"/>
                </a:lnTo>
                <a:cubicBezTo>
                  <a:pt x="1725362" y="131027"/>
                  <a:pt x="1732030" y="132932"/>
                  <a:pt x="1738697" y="134837"/>
                </a:cubicBezTo>
                <a:lnTo>
                  <a:pt x="1777750" y="146267"/>
                </a:lnTo>
                <a:cubicBezTo>
                  <a:pt x="1829185" y="163412"/>
                  <a:pt x="1880620" y="182462"/>
                  <a:pt x="1930150" y="206275"/>
                </a:cubicBezTo>
                <a:cubicBezTo>
                  <a:pt x="2030162" y="251995"/>
                  <a:pt x="2122555" y="312002"/>
                  <a:pt x="2206375" y="381535"/>
                </a:cubicBezTo>
                <a:cubicBezTo>
                  <a:pt x="2199707" y="377725"/>
                  <a:pt x="2192087" y="374867"/>
                  <a:pt x="2185420" y="371057"/>
                </a:cubicBezTo>
                <a:cubicBezTo>
                  <a:pt x="2182562" y="369152"/>
                  <a:pt x="2178752" y="367247"/>
                  <a:pt x="2175895" y="365342"/>
                </a:cubicBezTo>
                <a:cubicBezTo>
                  <a:pt x="1990157" y="222467"/>
                  <a:pt x="1764415" y="131980"/>
                  <a:pt x="1532005" y="108167"/>
                </a:cubicBezTo>
                <a:lnTo>
                  <a:pt x="1574867" y="108167"/>
                </a:lnTo>
                <a:close/>
                <a:moveTo>
                  <a:pt x="1399607" y="81497"/>
                </a:moveTo>
                <a:lnTo>
                  <a:pt x="1348172" y="89117"/>
                </a:lnTo>
                <a:lnTo>
                  <a:pt x="1334837" y="91022"/>
                </a:lnTo>
                <a:lnTo>
                  <a:pt x="1321502" y="93879"/>
                </a:lnTo>
                <a:lnTo>
                  <a:pt x="1295785" y="99594"/>
                </a:lnTo>
                <a:cubicBezTo>
                  <a:pt x="1142432" y="111977"/>
                  <a:pt x="991937" y="151982"/>
                  <a:pt x="853825" y="217704"/>
                </a:cubicBezTo>
                <a:cubicBezTo>
                  <a:pt x="715712" y="282474"/>
                  <a:pt x="589030" y="373914"/>
                  <a:pt x="482350" y="483452"/>
                </a:cubicBezTo>
                <a:cubicBezTo>
                  <a:pt x="525212" y="428207"/>
                  <a:pt x="572837" y="375819"/>
                  <a:pt x="626177" y="327242"/>
                </a:cubicBezTo>
                <a:cubicBezTo>
                  <a:pt x="681422" y="286284"/>
                  <a:pt x="741430" y="251042"/>
                  <a:pt x="802390" y="219609"/>
                </a:cubicBezTo>
                <a:cubicBezTo>
                  <a:pt x="833822" y="204369"/>
                  <a:pt x="865255" y="190082"/>
                  <a:pt x="896687" y="176747"/>
                </a:cubicBezTo>
                <a:lnTo>
                  <a:pt x="945265" y="158649"/>
                </a:lnTo>
                <a:cubicBezTo>
                  <a:pt x="960505" y="152934"/>
                  <a:pt x="977650" y="148172"/>
                  <a:pt x="993842" y="142457"/>
                </a:cubicBezTo>
                <a:cubicBezTo>
                  <a:pt x="1059565" y="122454"/>
                  <a:pt x="1127192" y="105309"/>
                  <a:pt x="1194820" y="95784"/>
                </a:cubicBezTo>
                <a:cubicBezTo>
                  <a:pt x="1262447" y="86259"/>
                  <a:pt x="1331027" y="81497"/>
                  <a:pt x="1399607" y="81497"/>
                </a:cubicBezTo>
                <a:close/>
                <a:moveTo>
                  <a:pt x="1362475" y="222"/>
                </a:moveTo>
                <a:cubicBezTo>
                  <a:pt x="1504681" y="-2323"/>
                  <a:pt x="1647020" y="16965"/>
                  <a:pt x="1783465" y="57685"/>
                </a:cubicBezTo>
                <a:cubicBezTo>
                  <a:pt x="1771083" y="55780"/>
                  <a:pt x="1758700" y="53875"/>
                  <a:pt x="1748223" y="51970"/>
                </a:cubicBezTo>
                <a:cubicBezTo>
                  <a:pt x="1735840" y="50065"/>
                  <a:pt x="1723458" y="49112"/>
                  <a:pt x="1711075" y="48160"/>
                </a:cubicBezTo>
                <a:cubicBezTo>
                  <a:pt x="1678690" y="39587"/>
                  <a:pt x="1645353" y="33872"/>
                  <a:pt x="1612015" y="28157"/>
                </a:cubicBezTo>
                <a:cubicBezTo>
                  <a:pt x="1594870" y="26252"/>
                  <a:pt x="1578678" y="23395"/>
                  <a:pt x="1561533" y="21490"/>
                </a:cubicBezTo>
                <a:cubicBezTo>
                  <a:pt x="1544388" y="19585"/>
                  <a:pt x="1528195" y="17680"/>
                  <a:pt x="1511050" y="16727"/>
                </a:cubicBezTo>
                <a:cubicBezTo>
                  <a:pt x="1493905" y="15775"/>
                  <a:pt x="1477713" y="12917"/>
                  <a:pt x="1460568" y="12917"/>
                </a:cubicBezTo>
                <a:lnTo>
                  <a:pt x="1410085" y="11012"/>
                </a:lnTo>
                <a:cubicBezTo>
                  <a:pt x="1392940" y="11012"/>
                  <a:pt x="1376748" y="11965"/>
                  <a:pt x="1359603" y="11965"/>
                </a:cubicBezTo>
                <a:lnTo>
                  <a:pt x="1333885" y="12917"/>
                </a:lnTo>
                <a:cubicBezTo>
                  <a:pt x="1326265" y="13870"/>
                  <a:pt x="1317693" y="13870"/>
                  <a:pt x="1309120" y="14822"/>
                </a:cubicBezTo>
                <a:cubicBezTo>
                  <a:pt x="1173865" y="22442"/>
                  <a:pt x="1040515" y="51017"/>
                  <a:pt x="913833" y="98642"/>
                </a:cubicBezTo>
                <a:cubicBezTo>
                  <a:pt x="921453" y="94832"/>
                  <a:pt x="927168" y="91975"/>
                  <a:pt x="931930" y="89117"/>
                </a:cubicBezTo>
                <a:cubicBezTo>
                  <a:pt x="936693" y="87212"/>
                  <a:pt x="941455" y="84355"/>
                  <a:pt x="946218" y="82450"/>
                </a:cubicBezTo>
                <a:cubicBezTo>
                  <a:pt x="955743" y="77687"/>
                  <a:pt x="965268" y="72925"/>
                  <a:pt x="982413" y="66257"/>
                </a:cubicBezTo>
                <a:cubicBezTo>
                  <a:pt x="990985" y="62447"/>
                  <a:pt x="1001463" y="58637"/>
                  <a:pt x="1013845" y="54827"/>
                </a:cubicBezTo>
                <a:cubicBezTo>
                  <a:pt x="1026228" y="51017"/>
                  <a:pt x="1041468" y="45302"/>
                  <a:pt x="1060518" y="40540"/>
                </a:cubicBezTo>
                <a:cubicBezTo>
                  <a:pt x="1079568" y="35777"/>
                  <a:pt x="1101475" y="30062"/>
                  <a:pt x="1128145" y="24347"/>
                </a:cubicBezTo>
                <a:cubicBezTo>
                  <a:pt x="1141480" y="22442"/>
                  <a:pt x="1155768" y="19585"/>
                  <a:pt x="1171008" y="16727"/>
                </a:cubicBezTo>
                <a:cubicBezTo>
                  <a:pt x="1178628" y="15775"/>
                  <a:pt x="1186248" y="13870"/>
                  <a:pt x="1194820" y="12917"/>
                </a:cubicBezTo>
                <a:cubicBezTo>
                  <a:pt x="1202440" y="11965"/>
                  <a:pt x="1211965" y="11012"/>
                  <a:pt x="1220538" y="10060"/>
                </a:cubicBezTo>
                <a:cubicBezTo>
                  <a:pt x="1267687" y="4345"/>
                  <a:pt x="1315074" y="1071"/>
                  <a:pt x="1362475" y="222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9BEFB849-10AA-4702-9225-F101A3158C6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512646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F1427EE8-A6A1-4664-99FB-B4F84FEE60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13542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A9EE837D-7E70-4B33-89AA-1B0A10FAEE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3542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950FDCA0-F98B-4045-84D2-96B0C07C326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680081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AC72777-DABE-4857-9555-EC68421F02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180977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F5D4A1CD-8452-4E28-8B2B-1A89277B89B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80977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6C44DD27-06F8-5E4B-A3C6-697621E92BE8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801796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86592013-2150-45F9-9877-1E4E3C1AFC3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302692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A7F7E8E-86F4-45B9-8D2D-E2C1A4FF361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302692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B5386843-2347-C744-B933-1DD36A7C8E7D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7923511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B788C19C-2FDB-4A6C-969F-32022D374E9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424407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CD08E75-AE8E-4E97-AD27-167DA938152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424407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1" name="Picture Placeholder 15">
            <a:extLst>
              <a:ext uri="{FF2B5EF4-FFF2-40B4-BE49-F238E27FC236}">
                <a16:creationId xmlns:a16="http://schemas.microsoft.com/office/drawing/2014/main" id="{A768E49A-CED3-8F42-97CF-C7E360393704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10063513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3A12930B-8731-45E4-B3E3-DC1419155EC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564409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5E102C08-A9A7-47C6-82C1-58FFBD85289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518689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9623CB6-6560-48C0-ADDF-15C11E875859}"/>
              </a:ext>
            </a:extLst>
          </p:cNvPr>
          <p:cNvSpPr>
            <a:spLocks noGrp="1"/>
          </p:cNvSpPr>
          <p:nvPr>
            <p:ph type="ftr" sz="quarter" idx="5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495C810C-AE5F-4460-9E04-B9E70C479FE6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38C3E6C6-AC4D-4596-8441-DAB1F5F85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1750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152000"/>
            <a:ext cx="5508000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3200" y="1152525"/>
            <a:ext cx="5508000" cy="50387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12EF92-D0F7-4157-AFAF-E4A3058C5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B74888-33BB-4321-ABBD-249FF790012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3E52F9-0BF1-4A0A-B070-5CF233041DC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152000"/>
            <a:ext cx="5508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1584000"/>
            <a:ext cx="5508000" cy="4608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3200" y="1584325"/>
            <a:ext cx="5508000" cy="46069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53200" y="1152525"/>
            <a:ext cx="5508000" cy="358775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07A33-2967-4899-A40F-2B187086D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1E492D2-A4F7-402D-8D63-336C4327294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9C6AEB5-34C4-41E3-AF24-81740A7555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2E0109-A852-4B1A-84CE-848A1D64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962B4-1A24-4802-B0E3-A18DD38015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50B94B-1D31-4C5A-8138-5F7EC4E5A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1F9D68-D408-4753-A4A2-75AC2CD42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B0D1A-A27D-4434-9AAE-AAE33E2C5C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A8530-3866-411E-B986-53F7E2467F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19DB6E4-6C15-4E62-A17A-F29ECC34AA96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116AE84-A6A8-4A92-B95E-66A7DFB1FF46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8423A-8ECB-46CC-AA96-AFD30DF272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1292" y="359999"/>
            <a:ext cx="6579707" cy="576493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A8C527-C631-42AF-94C4-70728E24506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60000" y="3960000"/>
            <a:ext cx="4186800" cy="21649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674D4AD-4133-4DB9-B1FD-CF7D8D1B5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9"/>
            <a:ext cx="4186800" cy="3400227"/>
          </a:xfrm>
        </p:spPr>
        <p:txBody>
          <a:bodyPr anchor="b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12DF4A-E965-4E74-8613-208AEAED1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E03D32-E1DA-40B5-B3BC-A1FA9604F5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95196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8EDAC6F-6E13-4FA6-876A-5648C81B1943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72B576-0982-4868-A9E3-43064BCA3090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" name="Picture Placeholder 2" descr="Image Placeholder">
            <a:extLst>
              <a:ext uri="{FF2B5EF4-FFF2-40B4-BE49-F238E27FC236}">
                <a16:creationId xmlns:a16="http://schemas.microsoft.com/office/drawing/2014/main" id="{6E51F880-E841-47CE-8E64-B0D1C6EF00F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1291" y="359999"/>
            <a:ext cx="6579708" cy="57649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207D3A-6D77-4068-8652-5FE1DE2DB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8"/>
            <a:ext cx="4186799" cy="340022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17DEB87-DE66-4311-84F4-4A1AE244A9D6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359999" y="3960000"/>
            <a:ext cx="4186799" cy="21649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F37FB2-C8E4-48B7-AD0B-D7D416D5BA0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922EC6-D3E6-47C7-AA58-7987C644DB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71505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3X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CE00ECA-E657-40D0-AE56-3EC645DA4D07}"/>
              </a:ext>
            </a:extLst>
          </p:cNvPr>
          <p:cNvSpPr>
            <a:spLocks noChangeAspect="1"/>
          </p:cNvSpPr>
          <p:nvPr userDrawn="1"/>
        </p:nvSpPr>
        <p:spPr>
          <a:xfrm>
            <a:off x="2522438" y="2219689"/>
            <a:ext cx="1869427" cy="1844766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5314C01-4824-49ED-B262-EE250BE8A44C}"/>
              </a:ext>
            </a:extLst>
          </p:cNvPr>
          <p:cNvSpPr>
            <a:spLocks noChangeAspect="1"/>
          </p:cNvSpPr>
          <p:nvPr userDrawn="1"/>
        </p:nvSpPr>
        <p:spPr>
          <a:xfrm>
            <a:off x="4866707" y="1914380"/>
            <a:ext cx="2458587" cy="2455384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A68FBC7-3201-4DFF-B7E8-E2047CA06AA2}"/>
              </a:ext>
            </a:extLst>
          </p:cNvPr>
          <p:cNvSpPr>
            <a:spLocks noChangeAspect="1"/>
          </p:cNvSpPr>
          <p:nvPr userDrawn="1"/>
        </p:nvSpPr>
        <p:spPr>
          <a:xfrm>
            <a:off x="7827046" y="2219689"/>
            <a:ext cx="1815606" cy="184476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24F79A85-3789-254D-AF3D-5265B614042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146255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FBB7671-0660-45EB-8712-824ACCFDD4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47151" y="421788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014D08D-BF9C-44A1-8635-70B551FEFA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47151" y="471844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3826F102-F281-614F-8445-F1FD4CA62E4A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85104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39CB16-5C66-4617-AF19-7700AD97524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86000" y="4490958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8DFFD868-459F-47BA-BA47-B6CC7A09E8E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86000" y="4991513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2" name="Picture Placeholder 15">
            <a:extLst>
              <a:ext uri="{FF2B5EF4-FFF2-40B4-BE49-F238E27FC236}">
                <a16:creationId xmlns:a16="http://schemas.microsoft.com/office/drawing/2014/main" id="{CD06C66D-CFA0-9B4B-8F90-2B01B8C524BE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8423953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C2CF09F-AE9E-47DD-899E-02CEAEFE3CC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924849" y="421788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7AA959D8-F91C-4891-A16D-51CF31166B7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924849" y="471844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6D07DD-F1C7-4A36-AF98-6B5500A11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5C17B0-42A8-446A-BBCA-2ED0DE1F70E1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70FBC51-A53D-41AF-9EF3-17C1C64384C3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CA52831F-541E-4880-AEF7-C2F6C97FAF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311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3X Option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1E6B2EE-94FF-4E25-9CFC-F43E65B96870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>
              <a:solidFill>
                <a:schemeClr val="tx1"/>
              </a:solidFill>
            </a:endParaRP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3C64D8-B655-49E0-A776-8C6594DF12C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693518" y="4756649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6568F6D3-D653-4EBC-84EA-616F26727B1F}"/>
              </a:ext>
            </a:extLst>
          </p:cNvPr>
          <p:cNvSpPr>
            <a:spLocks noChangeAspect="1"/>
          </p:cNvSpPr>
          <p:nvPr userDrawn="1"/>
        </p:nvSpPr>
        <p:spPr>
          <a:xfrm>
            <a:off x="469310" y="2429248"/>
            <a:ext cx="1544981" cy="15246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8804C91-5A62-45D4-8E78-D339079F58C7}"/>
              </a:ext>
            </a:extLst>
          </p:cNvPr>
          <p:cNvSpPr>
            <a:spLocks noChangeAspect="1"/>
          </p:cNvSpPr>
          <p:nvPr userDrawn="1"/>
        </p:nvSpPr>
        <p:spPr>
          <a:xfrm>
            <a:off x="2356714" y="2112919"/>
            <a:ext cx="2031890" cy="2029243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7BED22A-EAD3-4A7D-8DF2-A71E2A1C7E4A}"/>
              </a:ext>
            </a:extLst>
          </p:cNvPr>
          <p:cNvSpPr>
            <a:spLocks noChangeAspect="1"/>
          </p:cNvSpPr>
          <p:nvPr userDrawn="1"/>
        </p:nvSpPr>
        <p:spPr>
          <a:xfrm>
            <a:off x="4753268" y="2429248"/>
            <a:ext cx="1500501" cy="152460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58E0D31A-DD56-EF4B-A0DC-8130892CA19D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31393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4256094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756649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5" name="Picture Placeholder 15">
            <a:extLst>
              <a:ext uri="{FF2B5EF4-FFF2-40B4-BE49-F238E27FC236}">
                <a16:creationId xmlns:a16="http://schemas.microsoft.com/office/drawing/2014/main" id="{49A7B2CE-81BA-D944-BE88-232214C60554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098828" y="28440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90091" y="4256094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90091" y="4756649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6" name="Picture Placeholder 15">
            <a:extLst>
              <a:ext uri="{FF2B5EF4-FFF2-40B4-BE49-F238E27FC236}">
                <a16:creationId xmlns:a16="http://schemas.microsoft.com/office/drawing/2014/main" id="{7228B3AA-7CEF-C740-B9D8-656B168288C0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193111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1BE88C8C-9E13-4109-9608-6DC4B7B0DF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93518" y="4256094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F9B1B6-16AC-4198-91CD-956BF735E11A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6E3B4-3AEB-4DB1-B296-6271573D2FDF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349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4X Option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A0690024-45C4-4CC9-BD1E-D825E7D4B6B1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58F67BC-9F07-41AA-9DF1-9BD4B1B12B10}"/>
              </a:ext>
            </a:extLst>
          </p:cNvPr>
          <p:cNvSpPr>
            <a:spLocks noChangeAspect="1"/>
          </p:cNvSpPr>
          <p:nvPr userDrawn="1"/>
        </p:nvSpPr>
        <p:spPr>
          <a:xfrm>
            <a:off x="1634555" y="607910"/>
            <a:ext cx="1404528" cy="13860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C4DC8940-CA95-47DF-A8D3-BB13D5B324AB}"/>
              </a:ext>
            </a:extLst>
          </p:cNvPr>
          <p:cNvSpPr>
            <a:spLocks noChangeAspect="1"/>
          </p:cNvSpPr>
          <p:nvPr userDrawn="1"/>
        </p:nvSpPr>
        <p:spPr>
          <a:xfrm>
            <a:off x="3628054" y="462380"/>
            <a:ext cx="1679248" cy="167706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9D41CCC0-CD07-4982-8103-46113A80A8C0}"/>
              </a:ext>
            </a:extLst>
          </p:cNvPr>
          <p:cNvSpPr>
            <a:spLocks noChangeAspect="1"/>
          </p:cNvSpPr>
          <p:nvPr userDrawn="1"/>
        </p:nvSpPr>
        <p:spPr>
          <a:xfrm>
            <a:off x="1511544" y="3457426"/>
            <a:ext cx="1650551" cy="167706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AA212DA5-BF0C-456D-85D5-79A26A3FE52C}"/>
              </a:ext>
            </a:extLst>
          </p:cNvPr>
          <p:cNvSpPr>
            <a:spLocks noChangeAspect="1"/>
          </p:cNvSpPr>
          <p:nvPr userDrawn="1"/>
        </p:nvSpPr>
        <p:spPr>
          <a:xfrm>
            <a:off x="3454539" y="3281335"/>
            <a:ext cx="2026278" cy="2029243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3" name="Picture Placeholder 15">
            <a:extLst>
              <a:ext uri="{FF2B5EF4-FFF2-40B4-BE49-F238E27FC236}">
                <a16:creationId xmlns:a16="http://schemas.microsoft.com/office/drawing/2014/main" id="{DC68C0D1-0629-E546-99ED-3DA6B7EE0EE8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2026412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6819" y="2283776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6819" y="2557458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905D3761-5A7C-8546-BADF-20524AE7D5DB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157271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57678" y="2283776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2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57678" y="2557458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7" name="Picture Placeholder 15">
            <a:extLst>
              <a:ext uri="{FF2B5EF4-FFF2-40B4-BE49-F238E27FC236}">
                <a16:creationId xmlns:a16="http://schemas.microsoft.com/office/drawing/2014/main" id="{8B15AB9B-691E-DD4D-9136-3E88324FBF9C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2025434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61982B6C-C1EE-465B-8438-A6066081C64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26819" y="5448144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3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FE75CF1-5F4E-4BF8-8C99-C76C621F501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526819" y="5721826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8" name="Picture Placeholder 15">
            <a:extLst>
              <a:ext uri="{FF2B5EF4-FFF2-40B4-BE49-F238E27FC236}">
                <a16:creationId xmlns:a16="http://schemas.microsoft.com/office/drawing/2014/main" id="{3B3DF983-963A-B942-97F9-7781C383B6B3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4156293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C1BDC87D-8B88-4BFD-8A1A-C600A5899DF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657678" y="5448144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4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563D2EC4-BEF1-4AC6-872F-27FEBA2EBDE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657678" y="5721826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7C5A92-3AAD-4F33-9F39-62B825B0F02C}"/>
              </a:ext>
            </a:extLst>
          </p:cNvPr>
          <p:cNvSpPr>
            <a:spLocks noGrp="1"/>
          </p:cNvSpPr>
          <p:nvPr>
            <p:ph type="ftr" sz="quarter" idx="55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8C556-B80F-421B-8F80-332CBFCE257B}"/>
              </a:ext>
            </a:extLst>
          </p:cNvPr>
          <p:cNvSpPr>
            <a:spLocks noGrp="1"/>
          </p:cNvSpPr>
          <p:nvPr>
            <p:ph type="sldNum" sz="quarter" idx="56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28D6001F-5A07-40AD-9813-6EB9D708DC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52" name="Subtitle 2">
            <a:extLst>
              <a:ext uri="{FF2B5EF4-FFF2-40B4-BE49-F238E27FC236}">
                <a16:creationId xmlns:a16="http://schemas.microsoft.com/office/drawing/2014/main" id="{3F5D994D-B125-4628-9E39-49308819F2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23822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al Product">
    <p:bg>
      <p:bgPr>
        <a:gradFill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FD7BC34-5181-4965-B18D-8ADC0B46C39A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accent1">
                  <a:alpha val="29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0979953-9B60-4FF2-9166-2CBE3FECFF8A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18B5B4-8849-45B8-B629-6EE5A679216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781777-9B67-4E3C-847D-B426B68CB6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C76363F-BFA2-4E2A-B304-6282FD6A12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78276" y="3429000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0345838A-C221-4A96-A471-11032B0E2D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8276" y="4362628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8C72E08-7056-40F8-B0FE-C8DD826BF5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457201"/>
            <a:ext cx="10705833" cy="6195852"/>
          </a:xfrm>
          <a:prstGeom prst="rect">
            <a:avLst/>
          </a:prstGeom>
        </p:spPr>
      </p:pic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C556A4B9-7599-4B11-B687-2C429C7968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947452"/>
            <a:ext cx="5703889" cy="4320000"/>
          </a:xfrm>
          <a:solidFill>
            <a:schemeClr val="bg1">
              <a:lumMod val="85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Insert or Drag and Drop your Screen Design here</a:t>
            </a:r>
          </a:p>
        </p:txBody>
      </p:sp>
    </p:spTree>
    <p:extLst>
      <p:ext uri="{BB962C8B-B14F-4D97-AF65-F5344CB8AC3E}">
        <p14:creationId xmlns:p14="http://schemas.microsoft.com/office/powerpoint/2010/main" val="77873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16210" y="2143124"/>
            <a:ext cx="3069500" cy="997168"/>
          </a:xfrm>
        </p:spPr>
        <p:txBody>
          <a:bodyPr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631968" y="3314505"/>
            <a:ext cx="3069500" cy="305190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3360" y="2143124"/>
            <a:ext cx="3069500" cy="1008000"/>
          </a:xfrm>
        </p:spPr>
        <p:txBody>
          <a:bodyPr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3360" y="3314701"/>
            <a:ext cx="3069500" cy="305119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11B9E7-33BC-464B-B75C-73154C197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2C8C3B3-A8FF-408F-9A44-0B71B3E7DB5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BC80459-908C-4B30-9B90-735E3DE748A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BCDD160-4456-4859-BEAC-1D44AF4DAF9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2371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3278D70-8832-41B9-87B8-C926C4130480}"/>
              </a:ext>
            </a:extLst>
          </p:cNvPr>
          <p:cNvSpPr>
            <a:spLocks noChangeAspect="1"/>
          </p:cNvSpPr>
          <p:nvPr userDrawn="1"/>
        </p:nvSpPr>
        <p:spPr>
          <a:xfrm>
            <a:off x="8015138" y="2208637"/>
            <a:ext cx="3112534" cy="3117089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2552EF4-9F89-45DA-B96E-A84453180094}"/>
              </a:ext>
            </a:extLst>
          </p:cNvPr>
          <p:cNvSpPr>
            <a:spLocks noChangeAspect="1"/>
          </p:cNvSpPr>
          <p:nvPr userDrawn="1"/>
        </p:nvSpPr>
        <p:spPr>
          <a:xfrm>
            <a:off x="4651994" y="1795087"/>
            <a:ext cx="3813116" cy="387435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5BD4359-D385-4BCD-B33E-EF9B611693C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60588" y="1864921"/>
            <a:ext cx="3804522" cy="3804522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Section Header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760B0B05-57EC-42F8-B1E3-6386C1E9C60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92026" y="2207063"/>
            <a:ext cx="3120238" cy="3120238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Section Header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6970BD-9B20-4B7C-A294-5174BA15880C}"/>
              </a:ext>
            </a:extLst>
          </p:cNvPr>
          <p:cNvSpPr>
            <a:spLocks noChangeAspect="1"/>
          </p:cNvSpPr>
          <p:nvPr userDrawn="1"/>
        </p:nvSpPr>
        <p:spPr>
          <a:xfrm>
            <a:off x="665259" y="1425981"/>
            <a:ext cx="4790773" cy="4727573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>
              <a:alpha val="8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D3903B4-7169-4D4B-A4EE-98E908F479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8829" y="1593150"/>
            <a:ext cx="4348065" cy="4348065"/>
          </a:xfrm>
          <a:prstGeom prst="ellipse">
            <a:avLst/>
          </a:prstGeo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Section Header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6BEA54F-1538-4369-953E-48143E778A0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37052" y="2187400"/>
            <a:ext cx="2811618" cy="1440000"/>
          </a:xfrm>
          <a:prstGeom prst="rect">
            <a:avLst/>
          </a:prstGeom>
          <a:noFill/>
        </p:spPr>
        <p:txBody>
          <a:bodyPr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7461332-515F-423E-992A-19C7845D0A7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152861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5AB5322-7A21-47FE-92DA-8B0C974F8F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7040" y="2205688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/>
            <a:r>
              <a:rPr lang="en-US" noProof="0"/>
              <a:t>2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C63BF992-768D-4119-8D4A-65B4E8FF04E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72849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A68AE188-594C-409F-8B57-C0CFFAFC9A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00646" y="2205688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/>
            <a:r>
              <a:rPr lang="en-US" noProof="0"/>
              <a:t>3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ED698B85-CFF0-4F09-8E8A-BCAEC505623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562145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1CA826-63B3-43E6-99A0-25895892F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8091642-7CB0-45CD-82C4-9EBAD3FAEA11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8012A76-B25A-41AE-A474-DD4A7ADB6B6B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298B396-EED5-44F5-A626-8479A686DF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03F3DBFF-E893-4319-8149-7985258E7BD0}"/>
              </a:ext>
            </a:extLst>
          </p:cNvPr>
          <p:cNvGrpSpPr/>
          <p:nvPr userDrawn="1"/>
        </p:nvGrpSpPr>
        <p:grpSpPr>
          <a:xfrm>
            <a:off x="7999730" y="2916193"/>
            <a:ext cx="449973" cy="1657292"/>
            <a:chOff x="7999730" y="2916193"/>
            <a:chExt cx="449973" cy="1657292"/>
          </a:xfrm>
        </p:grpSpPr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1D69BD83-D846-4BC0-A795-F863DF62C21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99730" y="2980625"/>
              <a:ext cx="391336" cy="1559276"/>
            </a:xfrm>
            <a:custGeom>
              <a:avLst/>
              <a:gdLst>
                <a:gd name="connsiteX0" fmla="*/ 212681 w 391336"/>
                <a:gd name="connsiteY0" fmla="*/ 0 h 1559276"/>
                <a:gd name="connsiteX1" fmla="*/ 220046 w 391336"/>
                <a:gd name="connsiteY1" fmla="*/ 14255 h 1559276"/>
                <a:gd name="connsiteX2" fmla="*/ 210820 w 391336"/>
                <a:gd name="connsiteY2" fmla="*/ 28585 h 1559276"/>
                <a:gd name="connsiteX3" fmla="*/ 188856 w 391336"/>
                <a:gd name="connsiteY3" fmla="*/ 67581 h 1559276"/>
                <a:gd name="connsiteX4" fmla="*/ 152997 w 391336"/>
                <a:gd name="connsiteY4" fmla="*/ 151251 h 1559276"/>
                <a:gd name="connsiteX5" fmla="*/ 167341 w 391336"/>
                <a:gd name="connsiteY5" fmla="*/ 110611 h 1559276"/>
                <a:gd name="connsiteX6" fmla="*/ 130286 w 391336"/>
                <a:gd name="connsiteY6" fmla="*/ 203844 h 1559276"/>
                <a:gd name="connsiteX7" fmla="*/ 111162 w 391336"/>
                <a:gd name="connsiteY7" fmla="*/ 251656 h 1559276"/>
                <a:gd name="connsiteX8" fmla="*/ 94427 w 391336"/>
                <a:gd name="connsiteY8" fmla="*/ 298272 h 1559276"/>
                <a:gd name="connsiteX9" fmla="*/ 80084 w 391336"/>
                <a:gd name="connsiteY9" fmla="*/ 343693 h 1559276"/>
                <a:gd name="connsiteX10" fmla="*/ 68131 w 391336"/>
                <a:gd name="connsiteY10" fmla="*/ 386724 h 1559276"/>
                <a:gd name="connsiteX11" fmla="*/ 56178 w 391336"/>
                <a:gd name="connsiteY11" fmla="*/ 460832 h 1559276"/>
                <a:gd name="connsiteX12" fmla="*/ 68131 w 391336"/>
                <a:gd name="connsiteY12" fmla="*/ 397481 h 1559276"/>
                <a:gd name="connsiteX13" fmla="*/ 70111 w 391336"/>
                <a:gd name="connsiteY13" fmla="*/ 409284 h 1559276"/>
                <a:gd name="connsiteX14" fmla="*/ 71996 w 391336"/>
                <a:gd name="connsiteY14" fmla="*/ 411069 h 1559276"/>
                <a:gd name="connsiteX15" fmla="*/ 96276 w 391336"/>
                <a:gd name="connsiteY15" fmla="*/ 316640 h 1559276"/>
                <a:gd name="connsiteX16" fmla="*/ 212151 w 391336"/>
                <a:gd name="connsiteY16" fmla="*/ 42332 h 1559276"/>
                <a:gd name="connsiteX17" fmla="*/ 224257 w 391336"/>
                <a:gd name="connsiteY17" fmla="*/ 22405 h 1559276"/>
                <a:gd name="connsiteX18" fmla="*/ 232589 w 391336"/>
                <a:gd name="connsiteY18" fmla="*/ 38533 h 1559276"/>
                <a:gd name="connsiteX19" fmla="*/ 252612 w 391336"/>
                <a:gd name="connsiteY19" fmla="*/ 81437 h 1559276"/>
                <a:gd name="connsiteX20" fmla="*/ 271204 w 391336"/>
                <a:gd name="connsiteY20" fmla="*/ 125772 h 1559276"/>
                <a:gd name="connsiteX21" fmla="*/ 289796 w 391336"/>
                <a:gd name="connsiteY21" fmla="*/ 171537 h 1559276"/>
                <a:gd name="connsiteX22" fmla="*/ 306958 w 391336"/>
                <a:gd name="connsiteY22" fmla="*/ 221593 h 1559276"/>
                <a:gd name="connsiteX23" fmla="*/ 298376 w 391336"/>
                <a:gd name="connsiteY23" fmla="*/ 213012 h 1559276"/>
                <a:gd name="connsiteX24" fmla="*/ 379895 w 391336"/>
                <a:gd name="connsiteY24" fmla="*/ 507625 h 1559276"/>
                <a:gd name="connsiteX25" fmla="*/ 356196 w 391336"/>
                <a:gd name="connsiteY25" fmla="*/ 449599 h 1559276"/>
                <a:gd name="connsiteX26" fmla="*/ 381886 w 391336"/>
                <a:gd name="connsiteY26" fmla="*/ 617930 h 1559276"/>
                <a:gd name="connsiteX27" fmla="*/ 391336 w 391336"/>
                <a:gd name="connsiteY27" fmla="*/ 805098 h 1559276"/>
                <a:gd name="connsiteX28" fmla="*/ 247478 w 391336"/>
                <a:gd name="connsiteY28" fmla="*/ 1517653 h 1559276"/>
                <a:gd name="connsiteX29" fmla="*/ 227427 w 391336"/>
                <a:gd name="connsiteY29" fmla="*/ 1559276 h 1559276"/>
                <a:gd name="connsiteX30" fmla="*/ 213956 w 391336"/>
                <a:gd name="connsiteY30" fmla="*/ 1535396 h 1559276"/>
                <a:gd name="connsiteX31" fmla="*/ 196028 w 391336"/>
                <a:gd name="connsiteY31" fmla="*/ 1505515 h 1559276"/>
                <a:gd name="connsiteX32" fmla="*/ 173317 w 391336"/>
                <a:gd name="connsiteY32" fmla="*/ 1466070 h 1559276"/>
                <a:gd name="connsiteX33" fmla="*/ 170926 w 391336"/>
                <a:gd name="connsiteY33" fmla="*/ 1440969 h 1559276"/>
                <a:gd name="connsiteX34" fmla="*/ 152997 w 391336"/>
                <a:gd name="connsiteY34" fmla="*/ 1415867 h 1559276"/>
                <a:gd name="connsiteX35" fmla="*/ 125505 w 391336"/>
                <a:gd name="connsiteY35" fmla="*/ 1362080 h 1559276"/>
                <a:gd name="connsiteX36" fmla="*/ 95623 w 391336"/>
                <a:gd name="connsiteY36" fmla="*/ 1293948 h 1559276"/>
                <a:gd name="connsiteX37" fmla="*/ 69327 w 391336"/>
                <a:gd name="connsiteY37" fmla="*/ 1227012 h 1559276"/>
                <a:gd name="connsiteX38" fmla="*/ 68131 w 391336"/>
                <a:gd name="connsiteY38" fmla="*/ 1187568 h 1559276"/>
                <a:gd name="connsiteX39" fmla="*/ 56178 w 391336"/>
                <a:gd name="connsiteY39" fmla="*/ 1170834 h 1559276"/>
                <a:gd name="connsiteX40" fmla="*/ 43031 w 391336"/>
                <a:gd name="connsiteY40" fmla="*/ 1093139 h 1559276"/>
                <a:gd name="connsiteX41" fmla="*/ 43031 w 391336"/>
                <a:gd name="connsiteY41" fmla="*/ 1083577 h 1559276"/>
                <a:gd name="connsiteX42" fmla="*/ 21515 w 391336"/>
                <a:gd name="connsiteY42" fmla="*/ 1020227 h 1559276"/>
                <a:gd name="connsiteX43" fmla="*/ 14344 w 391336"/>
                <a:gd name="connsiteY43" fmla="*/ 972416 h 1559276"/>
                <a:gd name="connsiteX44" fmla="*/ 8367 w 391336"/>
                <a:gd name="connsiteY44" fmla="*/ 917432 h 1559276"/>
                <a:gd name="connsiteX45" fmla="*/ 0 w 391336"/>
                <a:gd name="connsiteY45" fmla="*/ 693913 h 1559276"/>
                <a:gd name="connsiteX46" fmla="*/ 4781 w 391336"/>
                <a:gd name="connsiteY46" fmla="*/ 752482 h 1559276"/>
                <a:gd name="connsiteX47" fmla="*/ 8367 w 391336"/>
                <a:gd name="connsiteY47" fmla="*/ 788341 h 1559276"/>
                <a:gd name="connsiteX48" fmla="*/ 14344 w 391336"/>
                <a:gd name="connsiteY48" fmla="*/ 796708 h 1559276"/>
                <a:gd name="connsiteX49" fmla="*/ 11953 w 391336"/>
                <a:gd name="connsiteY49" fmla="*/ 759654 h 1559276"/>
                <a:gd name="connsiteX50" fmla="*/ 13148 w 391336"/>
                <a:gd name="connsiteY50" fmla="*/ 711843 h 1559276"/>
                <a:gd name="connsiteX51" fmla="*/ 13148 w 391336"/>
                <a:gd name="connsiteY51" fmla="*/ 690327 h 1559276"/>
                <a:gd name="connsiteX52" fmla="*/ 13148 w 391336"/>
                <a:gd name="connsiteY52" fmla="*/ 673593 h 1559276"/>
                <a:gd name="connsiteX53" fmla="*/ 8367 w 391336"/>
                <a:gd name="connsiteY53" fmla="*/ 666422 h 1559276"/>
                <a:gd name="connsiteX54" fmla="*/ 10757 w 391336"/>
                <a:gd name="connsiteY54" fmla="*/ 621001 h 1559276"/>
                <a:gd name="connsiteX55" fmla="*/ 15538 w 391336"/>
                <a:gd name="connsiteY55" fmla="*/ 573189 h 1559276"/>
                <a:gd name="connsiteX56" fmla="*/ 20320 w 391336"/>
                <a:gd name="connsiteY56" fmla="*/ 525377 h 1559276"/>
                <a:gd name="connsiteX57" fmla="*/ 27491 w 391336"/>
                <a:gd name="connsiteY57" fmla="*/ 479956 h 1559276"/>
                <a:gd name="connsiteX58" fmla="*/ 66936 w 391336"/>
                <a:gd name="connsiteY58" fmla="*/ 344888 h 1559276"/>
                <a:gd name="connsiteX59" fmla="*/ 68131 w 391336"/>
                <a:gd name="connsiteY59" fmla="*/ 316201 h 1559276"/>
                <a:gd name="connsiteX60" fmla="*/ 86061 w 391336"/>
                <a:gd name="connsiteY60" fmla="*/ 256437 h 1559276"/>
                <a:gd name="connsiteX61" fmla="*/ 141044 w 391336"/>
                <a:gd name="connsiteY61" fmla="*/ 116588 h 1559276"/>
                <a:gd name="connsiteX62" fmla="*/ 158973 w 391336"/>
                <a:gd name="connsiteY62" fmla="*/ 92683 h 1559276"/>
                <a:gd name="connsiteX63" fmla="*/ 179294 w 391336"/>
                <a:gd name="connsiteY63" fmla="*/ 49652 h 1559276"/>
                <a:gd name="connsiteX64" fmla="*/ 188856 w 391336"/>
                <a:gd name="connsiteY64" fmla="*/ 29332 h 1559276"/>
                <a:gd name="connsiteX65" fmla="*/ 198418 w 391336"/>
                <a:gd name="connsiteY65" fmla="*/ 13794 h 1559276"/>
                <a:gd name="connsiteX66" fmla="*/ 180488 w 391336"/>
                <a:gd name="connsiteY66" fmla="*/ 58019 h 1559276"/>
                <a:gd name="connsiteX67" fmla="*/ 212681 w 391336"/>
                <a:gd name="connsiteY67" fmla="*/ 0 h 1559276"/>
                <a:gd name="connsiteX68" fmla="*/ 50202 w 391336"/>
                <a:gd name="connsiteY68" fmla="*/ 418996 h 1559276"/>
                <a:gd name="connsiteX69" fmla="*/ 40640 w 391336"/>
                <a:gd name="connsiteY69" fmla="*/ 465613 h 1559276"/>
                <a:gd name="connsiteX70" fmla="*/ 34663 w 391336"/>
                <a:gd name="connsiteY70" fmla="*/ 511034 h 1559276"/>
                <a:gd name="connsiteX71" fmla="*/ 26297 w 391336"/>
                <a:gd name="connsiteY71" fmla="*/ 598290 h 1559276"/>
                <a:gd name="connsiteX72" fmla="*/ 25101 w 391336"/>
                <a:gd name="connsiteY72" fmla="*/ 619805 h 1559276"/>
                <a:gd name="connsiteX73" fmla="*/ 23906 w 391336"/>
                <a:gd name="connsiteY73" fmla="*/ 641320 h 1559276"/>
                <a:gd name="connsiteX74" fmla="*/ 21515 w 391336"/>
                <a:gd name="connsiteY74" fmla="*/ 684350 h 1559276"/>
                <a:gd name="connsiteX75" fmla="*/ 19125 w 391336"/>
                <a:gd name="connsiteY75" fmla="*/ 775192 h 1559276"/>
                <a:gd name="connsiteX76" fmla="*/ 25101 w 391336"/>
                <a:gd name="connsiteY76" fmla="*/ 753677 h 1559276"/>
                <a:gd name="connsiteX77" fmla="*/ 25101 w 391336"/>
                <a:gd name="connsiteY77" fmla="*/ 850496 h 1559276"/>
                <a:gd name="connsiteX78" fmla="*/ 31078 w 391336"/>
                <a:gd name="connsiteY78" fmla="*/ 907870 h 1559276"/>
                <a:gd name="connsiteX79" fmla="*/ 32272 w 391336"/>
                <a:gd name="connsiteY79" fmla="*/ 930580 h 1559276"/>
                <a:gd name="connsiteX80" fmla="*/ 31078 w 391336"/>
                <a:gd name="connsiteY80" fmla="*/ 946119 h 1559276"/>
                <a:gd name="connsiteX81" fmla="*/ 40043 w 391336"/>
                <a:gd name="connsiteY81" fmla="*/ 961060 h 1559276"/>
                <a:gd name="connsiteX82" fmla="*/ 40784 w 391336"/>
                <a:gd name="connsiteY82" fmla="*/ 963380 h 1559276"/>
                <a:gd name="connsiteX83" fmla="*/ 35391 w 391336"/>
                <a:gd name="connsiteY83" fmla="*/ 928038 h 1559276"/>
                <a:gd name="connsiteX84" fmla="*/ 27491 w 391336"/>
                <a:gd name="connsiteY84" fmla="*/ 771607 h 1559276"/>
                <a:gd name="connsiteX85" fmla="*/ 35391 w 391336"/>
                <a:gd name="connsiteY85" fmla="*/ 615177 h 1559276"/>
                <a:gd name="connsiteX86" fmla="*/ 56102 w 391336"/>
                <a:gd name="connsiteY86" fmla="*/ 479470 h 1559276"/>
                <a:gd name="connsiteX87" fmla="*/ 54834 w 391336"/>
                <a:gd name="connsiteY87" fmla="*/ 477715 h 1559276"/>
                <a:gd name="connsiteX88" fmla="*/ 35859 w 391336"/>
                <a:gd name="connsiteY88" fmla="*/ 542112 h 1559276"/>
                <a:gd name="connsiteX89" fmla="*/ 46616 w 391336"/>
                <a:gd name="connsiteY89" fmla="*/ 466808 h 1559276"/>
                <a:gd name="connsiteX90" fmla="*/ 50202 w 391336"/>
                <a:gd name="connsiteY90" fmla="*/ 418996 h 1559276"/>
                <a:gd name="connsiteX91" fmla="*/ 39444 w 391336"/>
                <a:gd name="connsiteY91" fmla="*/ 1033375 h 1559276"/>
                <a:gd name="connsiteX92" fmla="*/ 52593 w 391336"/>
                <a:gd name="connsiteY92" fmla="*/ 1087164 h 1559276"/>
                <a:gd name="connsiteX93" fmla="*/ 68131 w 391336"/>
                <a:gd name="connsiteY93" fmla="*/ 1127803 h 1559276"/>
                <a:gd name="connsiteX94" fmla="*/ 65741 w 391336"/>
                <a:gd name="connsiteY94" fmla="*/ 1125413 h 1559276"/>
                <a:gd name="connsiteX95" fmla="*/ 100405 w 391336"/>
                <a:gd name="connsiteY95" fmla="*/ 1243746 h 1559276"/>
                <a:gd name="connsiteX96" fmla="*/ 94427 w 391336"/>
                <a:gd name="connsiteY96" fmla="*/ 1228208 h 1559276"/>
                <a:gd name="connsiteX97" fmla="*/ 107576 w 391336"/>
                <a:gd name="connsiteY97" fmla="*/ 1292753 h 1559276"/>
                <a:gd name="connsiteX98" fmla="*/ 130286 w 391336"/>
                <a:gd name="connsiteY98" fmla="*/ 1350127 h 1559276"/>
                <a:gd name="connsiteX99" fmla="*/ 148216 w 391336"/>
                <a:gd name="connsiteY99" fmla="*/ 1375228 h 1559276"/>
                <a:gd name="connsiteX100" fmla="*/ 143435 w 391336"/>
                <a:gd name="connsiteY100" fmla="*/ 1364471 h 1559276"/>
                <a:gd name="connsiteX101" fmla="*/ 166127 w 391336"/>
                <a:gd name="connsiteY101" fmla="*/ 1406660 h 1559276"/>
                <a:gd name="connsiteX102" fmla="*/ 166999 w 391336"/>
                <a:gd name="connsiteY102" fmla="*/ 1407153 h 1559276"/>
                <a:gd name="connsiteX103" fmla="*/ 147724 w 391336"/>
                <a:gd name="connsiteY103" fmla="*/ 1367141 h 1559276"/>
                <a:gd name="connsiteX104" fmla="*/ 58575 w 391336"/>
                <a:gd name="connsiteY104" fmla="*/ 1079949 h 1559276"/>
                <a:gd name="connsiteX105" fmla="*/ 53312 w 391336"/>
                <a:gd name="connsiteY105" fmla="*/ 1045462 h 1559276"/>
                <a:gd name="connsiteX106" fmla="*/ 51397 w 391336"/>
                <a:gd name="connsiteY106" fmla="*/ 1040547 h 1559276"/>
                <a:gd name="connsiteX107" fmla="*/ 39444 w 391336"/>
                <a:gd name="connsiteY107" fmla="*/ 1033375 h 1559276"/>
                <a:gd name="connsiteX108" fmla="*/ 184076 w 391336"/>
                <a:gd name="connsiteY108" fmla="*/ 1442603 h 1559276"/>
                <a:gd name="connsiteX109" fmla="*/ 185269 w 391336"/>
                <a:gd name="connsiteY109" fmla="*/ 1448141 h 1559276"/>
                <a:gd name="connsiteX110" fmla="*/ 196028 w 391336"/>
                <a:gd name="connsiteY110" fmla="*/ 1486390 h 1559276"/>
                <a:gd name="connsiteX111" fmla="*/ 229496 w 391336"/>
                <a:gd name="connsiteY111" fmla="*/ 1530615 h 1559276"/>
                <a:gd name="connsiteX112" fmla="*/ 234963 w 391336"/>
                <a:gd name="connsiteY112" fmla="*/ 1538433 h 1559276"/>
                <a:gd name="connsiteX113" fmla="*/ 212151 w 391336"/>
                <a:gd name="connsiteY113" fmla="*/ 1500882 h 1559276"/>
                <a:gd name="connsiteX114" fmla="*/ 184076 w 391336"/>
                <a:gd name="connsiteY114" fmla="*/ 1442603 h 155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391336" h="1559276">
                  <a:moveTo>
                    <a:pt x="212681" y="0"/>
                  </a:moveTo>
                  <a:lnTo>
                    <a:pt x="220046" y="14255"/>
                  </a:lnTo>
                  <a:lnTo>
                    <a:pt x="210820" y="28585"/>
                  </a:lnTo>
                  <a:cubicBezTo>
                    <a:pt x="203200" y="40986"/>
                    <a:pt x="195430" y="54433"/>
                    <a:pt x="188856" y="67581"/>
                  </a:cubicBezTo>
                  <a:cubicBezTo>
                    <a:pt x="174513" y="99854"/>
                    <a:pt x="182879" y="102245"/>
                    <a:pt x="152997" y="151251"/>
                  </a:cubicBezTo>
                  <a:cubicBezTo>
                    <a:pt x="157778" y="135713"/>
                    <a:pt x="174513" y="103440"/>
                    <a:pt x="167341" y="110611"/>
                  </a:cubicBezTo>
                  <a:cubicBezTo>
                    <a:pt x="156583" y="141689"/>
                    <a:pt x="142239" y="171572"/>
                    <a:pt x="130286" y="203844"/>
                  </a:cubicBezTo>
                  <a:cubicBezTo>
                    <a:pt x="124310" y="220578"/>
                    <a:pt x="117139" y="236117"/>
                    <a:pt x="111162" y="251656"/>
                  </a:cubicBezTo>
                  <a:cubicBezTo>
                    <a:pt x="105186" y="267195"/>
                    <a:pt x="100405" y="282733"/>
                    <a:pt x="94427" y="298272"/>
                  </a:cubicBezTo>
                  <a:cubicBezTo>
                    <a:pt x="88452" y="313811"/>
                    <a:pt x="84865" y="329350"/>
                    <a:pt x="80084" y="343693"/>
                  </a:cubicBezTo>
                  <a:cubicBezTo>
                    <a:pt x="75303" y="358037"/>
                    <a:pt x="71718" y="372380"/>
                    <a:pt x="68131" y="386724"/>
                  </a:cubicBezTo>
                  <a:cubicBezTo>
                    <a:pt x="62155" y="414215"/>
                    <a:pt x="57374" y="440511"/>
                    <a:pt x="56178" y="460832"/>
                  </a:cubicBezTo>
                  <a:lnTo>
                    <a:pt x="68131" y="397481"/>
                  </a:lnTo>
                  <a:cubicBezTo>
                    <a:pt x="67534" y="404653"/>
                    <a:pt x="68579" y="407567"/>
                    <a:pt x="70111" y="409284"/>
                  </a:cubicBezTo>
                  <a:lnTo>
                    <a:pt x="71996" y="411069"/>
                  </a:lnTo>
                  <a:lnTo>
                    <a:pt x="96276" y="316640"/>
                  </a:lnTo>
                  <a:cubicBezTo>
                    <a:pt x="126077" y="220825"/>
                    <a:pt x="165044" y="129047"/>
                    <a:pt x="212151" y="42332"/>
                  </a:cubicBezTo>
                  <a:lnTo>
                    <a:pt x="224257" y="22405"/>
                  </a:lnTo>
                  <a:lnTo>
                    <a:pt x="232589" y="38533"/>
                  </a:lnTo>
                  <a:cubicBezTo>
                    <a:pt x="239741" y="52834"/>
                    <a:pt x="245462" y="67136"/>
                    <a:pt x="252612" y="81437"/>
                  </a:cubicBezTo>
                  <a:cubicBezTo>
                    <a:pt x="259763" y="95739"/>
                    <a:pt x="265482" y="110041"/>
                    <a:pt x="271204" y="125772"/>
                  </a:cubicBezTo>
                  <a:cubicBezTo>
                    <a:pt x="276925" y="140073"/>
                    <a:pt x="284075" y="155806"/>
                    <a:pt x="289796" y="171537"/>
                  </a:cubicBezTo>
                  <a:cubicBezTo>
                    <a:pt x="295516" y="187269"/>
                    <a:pt x="301237" y="204431"/>
                    <a:pt x="306958" y="221593"/>
                  </a:cubicBezTo>
                  <a:cubicBezTo>
                    <a:pt x="305528" y="221593"/>
                    <a:pt x="304097" y="224453"/>
                    <a:pt x="298376" y="213012"/>
                  </a:cubicBezTo>
                  <a:cubicBezTo>
                    <a:pt x="331271" y="298822"/>
                    <a:pt x="362734" y="403223"/>
                    <a:pt x="379895" y="507625"/>
                  </a:cubicBezTo>
                  <a:lnTo>
                    <a:pt x="356196" y="449599"/>
                  </a:lnTo>
                  <a:lnTo>
                    <a:pt x="381886" y="617930"/>
                  </a:lnTo>
                  <a:cubicBezTo>
                    <a:pt x="388135" y="679469"/>
                    <a:pt x="391336" y="741910"/>
                    <a:pt x="391336" y="805098"/>
                  </a:cubicBezTo>
                  <a:cubicBezTo>
                    <a:pt x="391336" y="1057851"/>
                    <a:pt x="340112" y="1298641"/>
                    <a:pt x="247478" y="1517653"/>
                  </a:cubicBezTo>
                  <a:lnTo>
                    <a:pt x="227427" y="1559276"/>
                  </a:lnTo>
                  <a:lnTo>
                    <a:pt x="213956" y="1535396"/>
                  </a:lnTo>
                  <a:cubicBezTo>
                    <a:pt x="209175" y="1527030"/>
                    <a:pt x="203199" y="1516272"/>
                    <a:pt x="196028" y="1505515"/>
                  </a:cubicBezTo>
                  <a:cubicBezTo>
                    <a:pt x="188856" y="1493562"/>
                    <a:pt x="181684" y="1480413"/>
                    <a:pt x="173317" y="1466070"/>
                  </a:cubicBezTo>
                  <a:cubicBezTo>
                    <a:pt x="187660" y="1491171"/>
                    <a:pt x="180488" y="1464875"/>
                    <a:pt x="170926" y="1440969"/>
                  </a:cubicBezTo>
                  <a:cubicBezTo>
                    <a:pt x="167341" y="1439773"/>
                    <a:pt x="161364" y="1430211"/>
                    <a:pt x="152997" y="1415867"/>
                  </a:cubicBezTo>
                  <a:cubicBezTo>
                    <a:pt x="145826" y="1401524"/>
                    <a:pt x="135067" y="1383595"/>
                    <a:pt x="125505" y="1362080"/>
                  </a:cubicBezTo>
                  <a:cubicBezTo>
                    <a:pt x="115943" y="1340565"/>
                    <a:pt x="105186" y="1317854"/>
                    <a:pt x="95623" y="1293948"/>
                  </a:cubicBezTo>
                  <a:cubicBezTo>
                    <a:pt x="86061" y="1270042"/>
                    <a:pt x="76499" y="1247332"/>
                    <a:pt x="69327" y="1227012"/>
                  </a:cubicBezTo>
                  <a:cubicBezTo>
                    <a:pt x="66936" y="1207887"/>
                    <a:pt x="80084" y="1230598"/>
                    <a:pt x="68131" y="1187568"/>
                  </a:cubicBezTo>
                  <a:cubicBezTo>
                    <a:pt x="51397" y="1133779"/>
                    <a:pt x="63350" y="1182787"/>
                    <a:pt x="56178" y="1170834"/>
                  </a:cubicBezTo>
                  <a:cubicBezTo>
                    <a:pt x="51397" y="1148123"/>
                    <a:pt x="49006" y="1115850"/>
                    <a:pt x="43031" y="1093139"/>
                  </a:cubicBezTo>
                  <a:cubicBezTo>
                    <a:pt x="44225" y="1097921"/>
                    <a:pt x="45421" y="1097921"/>
                    <a:pt x="43031" y="1083577"/>
                  </a:cubicBezTo>
                  <a:cubicBezTo>
                    <a:pt x="34663" y="1071624"/>
                    <a:pt x="27491" y="1048914"/>
                    <a:pt x="21515" y="1020227"/>
                  </a:cubicBezTo>
                  <a:cubicBezTo>
                    <a:pt x="17929" y="1005884"/>
                    <a:pt x="16734" y="989150"/>
                    <a:pt x="14344" y="972416"/>
                  </a:cubicBezTo>
                  <a:cubicBezTo>
                    <a:pt x="11953" y="954486"/>
                    <a:pt x="9563" y="936557"/>
                    <a:pt x="8367" y="917432"/>
                  </a:cubicBezTo>
                  <a:cubicBezTo>
                    <a:pt x="2391" y="840934"/>
                    <a:pt x="4781" y="756068"/>
                    <a:pt x="0" y="693913"/>
                  </a:cubicBezTo>
                  <a:cubicBezTo>
                    <a:pt x="2391" y="695109"/>
                    <a:pt x="3585" y="724990"/>
                    <a:pt x="4781" y="752482"/>
                  </a:cubicBezTo>
                  <a:cubicBezTo>
                    <a:pt x="5976" y="766826"/>
                    <a:pt x="7172" y="779974"/>
                    <a:pt x="8367" y="788341"/>
                  </a:cubicBezTo>
                  <a:cubicBezTo>
                    <a:pt x="10757" y="796708"/>
                    <a:pt x="11953" y="800294"/>
                    <a:pt x="14344" y="796708"/>
                  </a:cubicBezTo>
                  <a:cubicBezTo>
                    <a:pt x="13148" y="788341"/>
                    <a:pt x="11953" y="775192"/>
                    <a:pt x="11953" y="759654"/>
                  </a:cubicBezTo>
                  <a:cubicBezTo>
                    <a:pt x="11953" y="744115"/>
                    <a:pt x="13148" y="727381"/>
                    <a:pt x="13148" y="711843"/>
                  </a:cubicBezTo>
                  <a:cubicBezTo>
                    <a:pt x="13148" y="704671"/>
                    <a:pt x="13148" y="696303"/>
                    <a:pt x="13148" y="690327"/>
                  </a:cubicBezTo>
                  <a:cubicBezTo>
                    <a:pt x="13148" y="683156"/>
                    <a:pt x="13148" y="678375"/>
                    <a:pt x="13148" y="673593"/>
                  </a:cubicBezTo>
                  <a:cubicBezTo>
                    <a:pt x="13148" y="665226"/>
                    <a:pt x="11953" y="661640"/>
                    <a:pt x="8367" y="666422"/>
                  </a:cubicBezTo>
                  <a:cubicBezTo>
                    <a:pt x="9563" y="652078"/>
                    <a:pt x="9563" y="636539"/>
                    <a:pt x="10757" y="621001"/>
                  </a:cubicBezTo>
                  <a:cubicBezTo>
                    <a:pt x="11953" y="604267"/>
                    <a:pt x="14344" y="588727"/>
                    <a:pt x="15538" y="573189"/>
                  </a:cubicBezTo>
                  <a:cubicBezTo>
                    <a:pt x="16734" y="556455"/>
                    <a:pt x="17929" y="540916"/>
                    <a:pt x="20320" y="525377"/>
                  </a:cubicBezTo>
                  <a:cubicBezTo>
                    <a:pt x="22710" y="509838"/>
                    <a:pt x="25101" y="494300"/>
                    <a:pt x="27491" y="479956"/>
                  </a:cubicBezTo>
                  <a:cubicBezTo>
                    <a:pt x="38250" y="420192"/>
                    <a:pt x="52593" y="369990"/>
                    <a:pt x="66936" y="344888"/>
                  </a:cubicBezTo>
                  <a:cubicBezTo>
                    <a:pt x="63350" y="342498"/>
                    <a:pt x="64546" y="331741"/>
                    <a:pt x="68131" y="316201"/>
                  </a:cubicBezTo>
                  <a:cubicBezTo>
                    <a:pt x="71718" y="300663"/>
                    <a:pt x="78889" y="279148"/>
                    <a:pt x="86061" y="256437"/>
                  </a:cubicBezTo>
                  <a:cubicBezTo>
                    <a:pt x="101599" y="211016"/>
                    <a:pt x="125505" y="156032"/>
                    <a:pt x="141044" y="116588"/>
                  </a:cubicBezTo>
                  <a:cubicBezTo>
                    <a:pt x="139848" y="135713"/>
                    <a:pt x="148216" y="118979"/>
                    <a:pt x="158973" y="92683"/>
                  </a:cubicBezTo>
                  <a:cubicBezTo>
                    <a:pt x="164950" y="79534"/>
                    <a:pt x="172122" y="63996"/>
                    <a:pt x="179294" y="49652"/>
                  </a:cubicBezTo>
                  <a:cubicBezTo>
                    <a:pt x="182879" y="42481"/>
                    <a:pt x="185269" y="35309"/>
                    <a:pt x="188856" y="29332"/>
                  </a:cubicBezTo>
                  <a:cubicBezTo>
                    <a:pt x="192441" y="23356"/>
                    <a:pt x="196028" y="18575"/>
                    <a:pt x="198418" y="13794"/>
                  </a:cubicBezTo>
                  <a:cubicBezTo>
                    <a:pt x="191247" y="28137"/>
                    <a:pt x="186465" y="43675"/>
                    <a:pt x="180488" y="58019"/>
                  </a:cubicBezTo>
                  <a:lnTo>
                    <a:pt x="212681" y="0"/>
                  </a:lnTo>
                  <a:close/>
                  <a:moveTo>
                    <a:pt x="50202" y="418996"/>
                  </a:moveTo>
                  <a:cubicBezTo>
                    <a:pt x="46616" y="435730"/>
                    <a:pt x="43031" y="450074"/>
                    <a:pt x="40640" y="465613"/>
                  </a:cubicBezTo>
                  <a:cubicBezTo>
                    <a:pt x="38250" y="481151"/>
                    <a:pt x="37054" y="496691"/>
                    <a:pt x="34663" y="511034"/>
                  </a:cubicBezTo>
                  <a:cubicBezTo>
                    <a:pt x="29882" y="540916"/>
                    <a:pt x="28687" y="569603"/>
                    <a:pt x="26297" y="598290"/>
                  </a:cubicBezTo>
                  <a:lnTo>
                    <a:pt x="25101" y="619805"/>
                  </a:lnTo>
                  <a:lnTo>
                    <a:pt x="23906" y="641320"/>
                  </a:lnTo>
                  <a:cubicBezTo>
                    <a:pt x="22710" y="655663"/>
                    <a:pt x="22710" y="670007"/>
                    <a:pt x="21515" y="684350"/>
                  </a:cubicBezTo>
                  <a:cubicBezTo>
                    <a:pt x="20320" y="714233"/>
                    <a:pt x="21515" y="744115"/>
                    <a:pt x="19125" y="775192"/>
                  </a:cubicBezTo>
                  <a:lnTo>
                    <a:pt x="25101" y="753677"/>
                  </a:lnTo>
                  <a:cubicBezTo>
                    <a:pt x="19125" y="769217"/>
                    <a:pt x="22710" y="809856"/>
                    <a:pt x="25101" y="850496"/>
                  </a:cubicBezTo>
                  <a:cubicBezTo>
                    <a:pt x="27491" y="870816"/>
                    <a:pt x="29882" y="891136"/>
                    <a:pt x="31078" y="907870"/>
                  </a:cubicBezTo>
                  <a:cubicBezTo>
                    <a:pt x="32272" y="916237"/>
                    <a:pt x="32272" y="924604"/>
                    <a:pt x="32272" y="930580"/>
                  </a:cubicBezTo>
                  <a:cubicBezTo>
                    <a:pt x="32272" y="937752"/>
                    <a:pt x="32272" y="942533"/>
                    <a:pt x="31078" y="946119"/>
                  </a:cubicBezTo>
                  <a:cubicBezTo>
                    <a:pt x="31675" y="933569"/>
                    <a:pt x="35560" y="946119"/>
                    <a:pt x="40043" y="961060"/>
                  </a:cubicBezTo>
                  <a:lnTo>
                    <a:pt x="40784" y="963380"/>
                  </a:lnTo>
                  <a:lnTo>
                    <a:pt x="35391" y="928038"/>
                  </a:lnTo>
                  <a:cubicBezTo>
                    <a:pt x="30168" y="876604"/>
                    <a:pt x="27491" y="824418"/>
                    <a:pt x="27491" y="771607"/>
                  </a:cubicBezTo>
                  <a:cubicBezTo>
                    <a:pt x="27491" y="718796"/>
                    <a:pt x="30168" y="666610"/>
                    <a:pt x="35391" y="615177"/>
                  </a:cubicBezTo>
                  <a:lnTo>
                    <a:pt x="56102" y="479470"/>
                  </a:lnTo>
                  <a:lnTo>
                    <a:pt x="54834" y="477715"/>
                  </a:lnTo>
                  <a:cubicBezTo>
                    <a:pt x="51697" y="475474"/>
                    <a:pt x="47214" y="483543"/>
                    <a:pt x="35859" y="542112"/>
                  </a:cubicBezTo>
                  <a:cubicBezTo>
                    <a:pt x="44225" y="503862"/>
                    <a:pt x="46616" y="483542"/>
                    <a:pt x="46616" y="466808"/>
                  </a:cubicBezTo>
                  <a:cubicBezTo>
                    <a:pt x="47812" y="450074"/>
                    <a:pt x="46616" y="438121"/>
                    <a:pt x="50202" y="418996"/>
                  </a:cubicBezTo>
                  <a:close/>
                  <a:moveTo>
                    <a:pt x="39444" y="1033375"/>
                  </a:moveTo>
                  <a:cubicBezTo>
                    <a:pt x="43031" y="1058477"/>
                    <a:pt x="47812" y="1074015"/>
                    <a:pt x="52593" y="1087164"/>
                  </a:cubicBezTo>
                  <a:cubicBezTo>
                    <a:pt x="57374" y="1100311"/>
                    <a:pt x="63350" y="1111069"/>
                    <a:pt x="68131" y="1127803"/>
                  </a:cubicBezTo>
                  <a:lnTo>
                    <a:pt x="65741" y="1125413"/>
                  </a:lnTo>
                  <a:cubicBezTo>
                    <a:pt x="72912" y="1154100"/>
                    <a:pt x="84865" y="1200715"/>
                    <a:pt x="100405" y="1243746"/>
                  </a:cubicBezTo>
                  <a:cubicBezTo>
                    <a:pt x="99209" y="1237770"/>
                    <a:pt x="96818" y="1232989"/>
                    <a:pt x="94427" y="1228208"/>
                  </a:cubicBezTo>
                  <a:cubicBezTo>
                    <a:pt x="95623" y="1243746"/>
                    <a:pt x="126701" y="1328612"/>
                    <a:pt x="107576" y="1292753"/>
                  </a:cubicBezTo>
                  <a:cubicBezTo>
                    <a:pt x="115943" y="1323831"/>
                    <a:pt x="124310" y="1339369"/>
                    <a:pt x="130286" y="1350127"/>
                  </a:cubicBezTo>
                  <a:cubicBezTo>
                    <a:pt x="136263" y="1360884"/>
                    <a:pt x="141044" y="1366861"/>
                    <a:pt x="148216" y="1375228"/>
                  </a:cubicBezTo>
                  <a:cubicBezTo>
                    <a:pt x="145826" y="1371642"/>
                    <a:pt x="144630" y="1368056"/>
                    <a:pt x="143435" y="1364471"/>
                  </a:cubicBezTo>
                  <a:cubicBezTo>
                    <a:pt x="148815" y="1377021"/>
                    <a:pt x="160244" y="1398985"/>
                    <a:pt x="166127" y="1406660"/>
                  </a:cubicBezTo>
                  <a:lnTo>
                    <a:pt x="166999" y="1407153"/>
                  </a:lnTo>
                  <a:lnTo>
                    <a:pt x="147724" y="1367141"/>
                  </a:lnTo>
                  <a:cubicBezTo>
                    <a:pt x="109014" y="1275619"/>
                    <a:pt x="78956" y="1179547"/>
                    <a:pt x="58575" y="1079949"/>
                  </a:cubicBezTo>
                  <a:lnTo>
                    <a:pt x="53312" y="1045462"/>
                  </a:lnTo>
                  <a:lnTo>
                    <a:pt x="51397" y="1040547"/>
                  </a:lnTo>
                  <a:cubicBezTo>
                    <a:pt x="63350" y="1095530"/>
                    <a:pt x="44225" y="1038156"/>
                    <a:pt x="39444" y="1033375"/>
                  </a:cubicBezTo>
                  <a:close/>
                  <a:moveTo>
                    <a:pt x="184076" y="1442603"/>
                  </a:moveTo>
                  <a:lnTo>
                    <a:pt x="185269" y="1448141"/>
                  </a:lnTo>
                  <a:cubicBezTo>
                    <a:pt x="185269" y="1454117"/>
                    <a:pt x="182879" y="1457703"/>
                    <a:pt x="196028" y="1486390"/>
                  </a:cubicBezTo>
                  <a:cubicBezTo>
                    <a:pt x="209175" y="1507905"/>
                    <a:pt x="218738" y="1516272"/>
                    <a:pt x="229496" y="1530615"/>
                  </a:cubicBezTo>
                  <a:lnTo>
                    <a:pt x="234963" y="1538433"/>
                  </a:lnTo>
                  <a:lnTo>
                    <a:pt x="212151" y="1500882"/>
                  </a:lnTo>
                  <a:lnTo>
                    <a:pt x="184076" y="144260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72A805DF-EC6B-453D-9258-D4B8F8C47608}"/>
                </a:ext>
              </a:extLst>
            </p:cNvPr>
            <p:cNvGrpSpPr/>
            <p:nvPr userDrawn="1"/>
          </p:nvGrpSpPr>
          <p:grpSpPr>
            <a:xfrm>
              <a:off x="8018856" y="2916193"/>
              <a:ext cx="430847" cy="1657292"/>
              <a:chOff x="8018856" y="2916193"/>
              <a:chExt cx="430847" cy="1657292"/>
            </a:xfrm>
          </p:grpSpPr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76047B8E-A135-41FD-9E76-76387785A2E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1094" y="2916193"/>
                <a:ext cx="218609" cy="681846"/>
              </a:xfrm>
              <a:custGeom>
                <a:avLst/>
                <a:gdLst>
                  <a:gd name="connsiteX0" fmla="*/ 17610 w 218609"/>
                  <a:gd name="connsiteY0" fmla="*/ 0 h 681846"/>
                  <a:gd name="connsiteX1" fmla="*/ 27840 w 218609"/>
                  <a:gd name="connsiteY1" fmla="*/ 20026 h 681846"/>
                  <a:gd name="connsiteX2" fmla="*/ 20842 w 218609"/>
                  <a:gd name="connsiteY2" fmla="*/ 28023 h 681846"/>
                  <a:gd name="connsiteX3" fmla="*/ 24877 w 218609"/>
                  <a:gd name="connsiteY3" fmla="*/ 32805 h 681846"/>
                  <a:gd name="connsiteX4" fmla="*/ 25733 w 218609"/>
                  <a:gd name="connsiteY4" fmla="*/ 32782 h 681846"/>
                  <a:gd name="connsiteX5" fmla="*/ 30417 w 218609"/>
                  <a:gd name="connsiteY5" fmla="*/ 25071 h 681846"/>
                  <a:gd name="connsiteX6" fmla="*/ 74408 w 218609"/>
                  <a:gd name="connsiteY6" fmla="*/ 111188 h 681846"/>
                  <a:gd name="connsiteX7" fmla="*/ 218609 w 218609"/>
                  <a:gd name="connsiteY7" fmla="*/ 667879 h 681846"/>
                  <a:gd name="connsiteX8" fmla="*/ 194297 w 218609"/>
                  <a:gd name="connsiteY8" fmla="*/ 672168 h 681846"/>
                  <a:gd name="connsiteX9" fmla="*/ 59750 w 218609"/>
                  <a:gd name="connsiteY9" fmla="*/ 156306 h 681846"/>
                  <a:gd name="connsiteX10" fmla="*/ 11843 w 218609"/>
                  <a:gd name="connsiteY10" fmla="*/ 55645 h 681846"/>
                  <a:gd name="connsiteX11" fmla="*/ 13712 w 218609"/>
                  <a:gd name="connsiteY11" fmla="*/ 52568 h 681846"/>
                  <a:gd name="connsiteX12" fmla="*/ 13821 w 218609"/>
                  <a:gd name="connsiteY12" fmla="*/ 44907 h 681846"/>
                  <a:gd name="connsiteX13" fmla="*/ 9250 w 218609"/>
                  <a:gd name="connsiteY13" fmla="*/ 50197 h 681846"/>
                  <a:gd name="connsiteX14" fmla="*/ 0 w 218609"/>
                  <a:gd name="connsiteY14" fmla="*/ 30761 h 681846"/>
                  <a:gd name="connsiteX15" fmla="*/ 14866 w 218609"/>
                  <a:gd name="connsiteY15" fmla="*/ 3968 h 681846"/>
                  <a:gd name="connsiteX16" fmla="*/ 17610 w 218609"/>
                  <a:gd name="connsiteY16" fmla="*/ 0 h 68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8609" h="681846">
                    <a:moveTo>
                      <a:pt x="17610" y="0"/>
                    </a:moveTo>
                    <a:lnTo>
                      <a:pt x="27840" y="20026"/>
                    </a:lnTo>
                    <a:lnTo>
                      <a:pt x="20842" y="28023"/>
                    </a:lnTo>
                    <a:cubicBezTo>
                      <a:pt x="13073" y="42964"/>
                      <a:pt x="20245" y="36390"/>
                      <a:pt x="24877" y="32805"/>
                    </a:cubicBezTo>
                    <a:lnTo>
                      <a:pt x="25733" y="32782"/>
                    </a:lnTo>
                    <a:lnTo>
                      <a:pt x="30417" y="25071"/>
                    </a:lnTo>
                    <a:lnTo>
                      <a:pt x="74408" y="111188"/>
                    </a:lnTo>
                    <a:cubicBezTo>
                      <a:pt x="152643" y="287098"/>
                      <a:pt x="202520" y="475879"/>
                      <a:pt x="218609" y="667879"/>
                    </a:cubicBezTo>
                    <a:cubicBezTo>
                      <a:pt x="212888" y="686470"/>
                      <a:pt x="204307" y="685040"/>
                      <a:pt x="194297" y="672168"/>
                    </a:cubicBezTo>
                    <a:cubicBezTo>
                      <a:pt x="174990" y="498404"/>
                      <a:pt x="129135" y="322227"/>
                      <a:pt x="59750" y="156306"/>
                    </a:cubicBezTo>
                    <a:lnTo>
                      <a:pt x="11843" y="55645"/>
                    </a:lnTo>
                    <a:lnTo>
                      <a:pt x="13712" y="52568"/>
                    </a:lnTo>
                    <a:lnTo>
                      <a:pt x="13821" y="44907"/>
                    </a:lnTo>
                    <a:lnTo>
                      <a:pt x="9250" y="50197"/>
                    </a:lnTo>
                    <a:lnTo>
                      <a:pt x="0" y="30761"/>
                    </a:lnTo>
                    <a:lnTo>
                      <a:pt x="14866" y="3968"/>
                    </a:lnTo>
                    <a:lnTo>
                      <a:pt x="1761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9A7738CE-642C-4213-B254-E3F950BD9EF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28692" y="2977563"/>
                <a:ext cx="179537" cy="579335"/>
              </a:xfrm>
              <a:custGeom>
                <a:avLst/>
                <a:gdLst>
                  <a:gd name="connsiteX0" fmla="*/ 10767 w 179537"/>
                  <a:gd name="connsiteY0" fmla="*/ 0 h 579335"/>
                  <a:gd name="connsiteX1" fmla="*/ 87293 w 179537"/>
                  <a:gd name="connsiteY1" fmla="*/ 180499 h 579335"/>
                  <a:gd name="connsiteX2" fmla="*/ 179537 w 179537"/>
                  <a:gd name="connsiteY2" fmla="*/ 579335 h 579335"/>
                  <a:gd name="connsiteX3" fmla="*/ 165235 w 179537"/>
                  <a:gd name="connsiteY3" fmla="*/ 545011 h 579335"/>
                  <a:gd name="connsiteX4" fmla="*/ 69415 w 179537"/>
                  <a:gd name="connsiteY4" fmla="*/ 171738 h 579335"/>
                  <a:gd name="connsiteX5" fmla="*/ 0 w 179537"/>
                  <a:gd name="connsiteY5" fmla="*/ 17723 h 579335"/>
                  <a:gd name="connsiteX6" fmla="*/ 10767 w 179537"/>
                  <a:gd name="connsiteY6" fmla="*/ 0 h 579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9537" h="579335">
                    <a:moveTo>
                      <a:pt x="10767" y="0"/>
                    </a:moveTo>
                    <a:lnTo>
                      <a:pt x="87293" y="180499"/>
                    </a:lnTo>
                    <a:cubicBezTo>
                      <a:pt x="133415" y="309750"/>
                      <a:pt x="164521" y="444185"/>
                      <a:pt x="179537" y="579335"/>
                    </a:cubicBezTo>
                    <a:cubicBezTo>
                      <a:pt x="175247" y="569323"/>
                      <a:pt x="169527" y="557882"/>
                      <a:pt x="165235" y="545011"/>
                    </a:cubicBezTo>
                    <a:cubicBezTo>
                      <a:pt x="146644" y="416297"/>
                      <a:pt x="113750" y="289012"/>
                      <a:pt x="69415" y="171738"/>
                    </a:cubicBezTo>
                    <a:lnTo>
                      <a:pt x="0" y="17723"/>
                    </a:lnTo>
                    <a:lnTo>
                      <a:pt x="10767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BF480885-8366-4391-ABB6-03FD4B3ECE8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0808" y="4045983"/>
                <a:ext cx="2390" cy="5071"/>
              </a:xfrm>
              <a:custGeom>
                <a:avLst/>
                <a:gdLst>
                  <a:gd name="connsiteX0" fmla="*/ 746 w 2390"/>
                  <a:gd name="connsiteY0" fmla="*/ 589 h 5071"/>
                  <a:gd name="connsiteX1" fmla="*/ 2390 w 2390"/>
                  <a:gd name="connsiteY1" fmla="*/ 5071 h 5071"/>
                  <a:gd name="connsiteX2" fmla="*/ 0 w 2390"/>
                  <a:gd name="connsiteY2" fmla="*/ 1485 h 5071"/>
                  <a:gd name="connsiteX3" fmla="*/ 746 w 2390"/>
                  <a:gd name="connsiteY3" fmla="*/ 589 h 5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0" h="5071">
                    <a:moveTo>
                      <a:pt x="746" y="589"/>
                    </a:moveTo>
                    <a:cubicBezTo>
                      <a:pt x="1196" y="1485"/>
                      <a:pt x="1793" y="3278"/>
                      <a:pt x="2390" y="5071"/>
                    </a:cubicBezTo>
                    <a:cubicBezTo>
                      <a:pt x="1194" y="3876"/>
                      <a:pt x="1194" y="2681"/>
                      <a:pt x="0" y="1485"/>
                    </a:cubicBezTo>
                    <a:cubicBezTo>
                      <a:pt x="0" y="-307"/>
                      <a:pt x="298" y="-307"/>
                      <a:pt x="746" y="589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4B31CB29-437E-4E20-999E-FF6C58817C3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3199" y="4052249"/>
                <a:ext cx="8367" cy="23906"/>
              </a:xfrm>
              <a:custGeom>
                <a:avLst/>
                <a:gdLst>
                  <a:gd name="connsiteX0" fmla="*/ 0 w 8367"/>
                  <a:gd name="connsiteY0" fmla="*/ 0 h 23906"/>
                  <a:gd name="connsiteX1" fmla="*/ 8367 w 8367"/>
                  <a:gd name="connsiteY1" fmla="*/ 23906 h 23906"/>
                  <a:gd name="connsiteX2" fmla="*/ 0 w 8367"/>
                  <a:gd name="connsiteY2" fmla="*/ 0 h 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67" h="23906">
                    <a:moveTo>
                      <a:pt x="0" y="0"/>
                    </a:moveTo>
                    <a:cubicBezTo>
                      <a:pt x="2391" y="4781"/>
                      <a:pt x="4782" y="13148"/>
                      <a:pt x="8367" y="23906"/>
                    </a:cubicBezTo>
                    <a:cubicBezTo>
                      <a:pt x="5976" y="19125"/>
                      <a:pt x="2391" y="717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83D8A735-3ABA-4849-89DF-84368587DD5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5532" y="4357787"/>
                <a:ext cx="73772" cy="215698"/>
              </a:xfrm>
              <a:custGeom>
                <a:avLst/>
                <a:gdLst>
                  <a:gd name="connsiteX0" fmla="*/ 72585 w 73772"/>
                  <a:gd name="connsiteY0" fmla="*/ 0 h 215698"/>
                  <a:gd name="connsiteX1" fmla="*/ 64006 w 73772"/>
                  <a:gd name="connsiteY1" fmla="*/ 60067 h 215698"/>
                  <a:gd name="connsiteX2" fmla="*/ 66866 w 73772"/>
                  <a:gd name="connsiteY2" fmla="*/ 82949 h 215698"/>
                  <a:gd name="connsiteX3" fmla="*/ 11753 w 73772"/>
                  <a:gd name="connsiteY3" fmla="*/ 215698 h 215698"/>
                  <a:gd name="connsiteX4" fmla="*/ 11174 w 73772"/>
                  <a:gd name="connsiteY4" fmla="*/ 215498 h 215698"/>
                  <a:gd name="connsiteX5" fmla="*/ 4451 w 73772"/>
                  <a:gd name="connsiteY5" fmla="*/ 204851 h 215698"/>
                  <a:gd name="connsiteX6" fmla="*/ 0 w 73772"/>
                  <a:gd name="connsiteY6" fmla="*/ 196961 h 215698"/>
                  <a:gd name="connsiteX7" fmla="*/ 1078 w 73772"/>
                  <a:gd name="connsiteY7" fmla="*/ 195038 h 215698"/>
                  <a:gd name="connsiteX8" fmla="*/ 21101 w 73772"/>
                  <a:gd name="connsiteY8" fmla="*/ 148737 h 215698"/>
                  <a:gd name="connsiteX9" fmla="*/ 42552 w 73772"/>
                  <a:gd name="connsiteY9" fmla="*/ 88670 h 215698"/>
                  <a:gd name="connsiteX10" fmla="*/ 53994 w 73772"/>
                  <a:gd name="connsiteY10" fmla="*/ 54346 h 215698"/>
                  <a:gd name="connsiteX11" fmla="*/ 64006 w 73772"/>
                  <a:gd name="connsiteY11" fmla="*/ 18591 h 215698"/>
                  <a:gd name="connsiteX12" fmla="*/ 72585 w 73772"/>
                  <a:gd name="connsiteY12" fmla="*/ 0 h 215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772" h="215698">
                    <a:moveTo>
                      <a:pt x="72585" y="0"/>
                    </a:moveTo>
                    <a:cubicBezTo>
                      <a:pt x="52564" y="62927"/>
                      <a:pt x="56854" y="64357"/>
                      <a:pt x="64006" y="60067"/>
                    </a:cubicBezTo>
                    <a:cubicBezTo>
                      <a:pt x="69726" y="55776"/>
                      <a:pt x="81168" y="44334"/>
                      <a:pt x="66866" y="82949"/>
                    </a:cubicBezTo>
                    <a:lnTo>
                      <a:pt x="11753" y="215698"/>
                    </a:lnTo>
                    <a:lnTo>
                      <a:pt x="11174" y="215498"/>
                    </a:lnTo>
                    <a:lnTo>
                      <a:pt x="4451" y="204851"/>
                    </a:lnTo>
                    <a:lnTo>
                      <a:pt x="0" y="196961"/>
                    </a:lnTo>
                    <a:lnTo>
                      <a:pt x="1078" y="195038"/>
                    </a:lnTo>
                    <a:cubicBezTo>
                      <a:pt x="7156" y="182345"/>
                      <a:pt x="13950" y="166614"/>
                      <a:pt x="21101" y="148737"/>
                    </a:cubicBezTo>
                    <a:cubicBezTo>
                      <a:pt x="28251" y="130144"/>
                      <a:pt x="35402" y="110122"/>
                      <a:pt x="42552" y="88670"/>
                    </a:cubicBezTo>
                    <a:cubicBezTo>
                      <a:pt x="46844" y="77229"/>
                      <a:pt x="51133" y="67217"/>
                      <a:pt x="53994" y="54346"/>
                    </a:cubicBezTo>
                    <a:cubicBezTo>
                      <a:pt x="56854" y="42905"/>
                      <a:pt x="61145" y="31464"/>
                      <a:pt x="64006" y="18591"/>
                    </a:cubicBezTo>
                    <a:cubicBezTo>
                      <a:pt x="66866" y="12871"/>
                      <a:pt x="69726" y="7150"/>
                      <a:pt x="72585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1E6A2C20-7D3D-4B35-91B0-8D908B65AE0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55909" y="2994880"/>
                <a:ext cx="168079" cy="446577"/>
              </a:xfrm>
              <a:custGeom>
                <a:avLst/>
                <a:gdLst>
                  <a:gd name="connsiteX0" fmla="*/ 163868 w 168079"/>
                  <a:gd name="connsiteY0" fmla="*/ 0 h 446577"/>
                  <a:gd name="connsiteX1" fmla="*/ 168079 w 168079"/>
                  <a:gd name="connsiteY1" fmla="*/ 8150 h 446577"/>
                  <a:gd name="connsiteX2" fmla="*/ 155973 w 168079"/>
                  <a:gd name="connsiteY2" fmla="*/ 28077 h 446577"/>
                  <a:gd name="connsiteX3" fmla="*/ 40098 w 168079"/>
                  <a:gd name="connsiteY3" fmla="*/ 302385 h 446577"/>
                  <a:gd name="connsiteX4" fmla="*/ 15818 w 168079"/>
                  <a:gd name="connsiteY4" fmla="*/ 396814 h 446577"/>
                  <a:gd name="connsiteX5" fmla="*/ 13933 w 168079"/>
                  <a:gd name="connsiteY5" fmla="*/ 395029 h 446577"/>
                  <a:gd name="connsiteX6" fmla="*/ 11953 w 168079"/>
                  <a:gd name="connsiteY6" fmla="*/ 383226 h 446577"/>
                  <a:gd name="connsiteX7" fmla="*/ 0 w 168079"/>
                  <a:gd name="connsiteY7" fmla="*/ 446577 h 446577"/>
                  <a:gd name="connsiteX8" fmla="*/ 11953 w 168079"/>
                  <a:gd name="connsiteY8" fmla="*/ 372469 h 446577"/>
                  <a:gd name="connsiteX9" fmla="*/ 23906 w 168079"/>
                  <a:gd name="connsiteY9" fmla="*/ 329438 h 446577"/>
                  <a:gd name="connsiteX10" fmla="*/ 38249 w 168079"/>
                  <a:gd name="connsiteY10" fmla="*/ 284017 h 446577"/>
                  <a:gd name="connsiteX11" fmla="*/ 54984 w 168079"/>
                  <a:gd name="connsiteY11" fmla="*/ 237401 h 446577"/>
                  <a:gd name="connsiteX12" fmla="*/ 74108 w 168079"/>
                  <a:gd name="connsiteY12" fmla="*/ 189589 h 446577"/>
                  <a:gd name="connsiteX13" fmla="*/ 111163 w 168079"/>
                  <a:gd name="connsiteY13" fmla="*/ 96356 h 446577"/>
                  <a:gd name="connsiteX14" fmla="*/ 96819 w 168079"/>
                  <a:gd name="connsiteY14" fmla="*/ 136996 h 446577"/>
                  <a:gd name="connsiteX15" fmla="*/ 132678 w 168079"/>
                  <a:gd name="connsiteY15" fmla="*/ 53326 h 446577"/>
                  <a:gd name="connsiteX16" fmla="*/ 154642 w 168079"/>
                  <a:gd name="connsiteY16" fmla="*/ 14330 h 446577"/>
                  <a:gd name="connsiteX17" fmla="*/ 163868 w 168079"/>
                  <a:gd name="connsiteY17" fmla="*/ 0 h 44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8079" h="446577">
                    <a:moveTo>
                      <a:pt x="163868" y="0"/>
                    </a:moveTo>
                    <a:lnTo>
                      <a:pt x="168079" y="8150"/>
                    </a:lnTo>
                    <a:lnTo>
                      <a:pt x="155973" y="28077"/>
                    </a:lnTo>
                    <a:cubicBezTo>
                      <a:pt x="108866" y="114792"/>
                      <a:pt x="69899" y="206570"/>
                      <a:pt x="40098" y="302385"/>
                    </a:cubicBezTo>
                    <a:lnTo>
                      <a:pt x="15818" y="396814"/>
                    </a:lnTo>
                    <a:lnTo>
                      <a:pt x="13933" y="395029"/>
                    </a:lnTo>
                    <a:cubicBezTo>
                      <a:pt x="12401" y="393312"/>
                      <a:pt x="11356" y="390398"/>
                      <a:pt x="11953" y="383226"/>
                    </a:cubicBezTo>
                    <a:lnTo>
                      <a:pt x="0" y="446577"/>
                    </a:lnTo>
                    <a:cubicBezTo>
                      <a:pt x="1196" y="426256"/>
                      <a:pt x="5977" y="399960"/>
                      <a:pt x="11953" y="372469"/>
                    </a:cubicBezTo>
                    <a:cubicBezTo>
                      <a:pt x="15540" y="358125"/>
                      <a:pt x="19125" y="343782"/>
                      <a:pt x="23906" y="329438"/>
                    </a:cubicBezTo>
                    <a:cubicBezTo>
                      <a:pt x="28687" y="315095"/>
                      <a:pt x="32274" y="299556"/>
                      <a:pt x="38249" y="284017"/>
                    </a:cubicBezTo>
                    <a:cubicBezTo>
                      <a:pt x="44227" y="268478"/>
                      <a:pt x="49008" y="252940"/>
                      <a:pt x="54984" y="237401"/>
                    </a:cubicBezTo>
                    <a:cubicBezTo>
                      <a:pt x="60961" y="221862"/>
                      <a:pt x="68132" y="206323"/>
                      <a:pt x="74108" y="189589"/>
                    </a:cubicBezTo>
                    <a:cubicBezTo>
                      <a:pt x="86061" y="157317"/>
                      <a:pt x="100405" y="127434"/>
                      <a:pt x="111163" y="96356"/>
                    </a:cubicBezTo>
                    <a:cubicBezTo>
                      <a:pt x="118335" y="89185"/>
                      <a:pt x="101600" y="121458"/>
                      <a:pt x="96819" y="136996"/>
                    </a:cubicBezTo>
                    <a:cubicBezTo>
                      <a:pt x="126701" y="87990"/>
                      <a:pt x="118335" y="85599"/>
                      <a:pt x="132678" y="53326"/>
                    </a:cubicBezTo>
                    <a:cubicBezTo>
                      <a:pt x="139252" y="40178"/>
                      <a:pt x="147022" y="26731"/>
                      <a:pt x="154642" y="14330"/>
                    </a:cubicBezTo>
                    <a:lnTo>
                      <a:pt x="163868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D32A1368-C580-448D-A8B5-F78895ED36A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18856" y="3399621"/>
                <a:ext cx="36977" cy="544384"/>
              </a:xfrm>
              <a:custGeom>
                <a:avLst/>
                <a:gdLst>
                  <a:gd name="connsiteX0" fmla="*/ 31077 w 36977"/>
                  <a:gd name="connsiteY0" fmla="*/ 0 h 544384"/>
                  <a:gd name="connsiteX1" fmla="*/ 27491 w 36977"/>
                  <a:gd name="connsiteY1" fmla="*/ 47812 h 544384"/>
                  <a:gd name="connsiteX2" fmla="*/ 16734 w 36977"/>
                  <a:gd name="connsiteY2" fmla="*/ 123116 h 544384"/>
                  <a:gd name="connsiteX3" fmla="*/ 35709 w 36977"/>
                  <a:gd name="connsiteY3" fmla="*/ 58719 h 544384"/>
                  <a:gd name="connsiteX4" fmla="*/ 36977 w 36977"/>
                  <a:gd name="connsiteY4" fmla="*/ 60474 h 544384"/>
                  <a:gd name="connsiteX5" fmla="*/ 16266 w 36977"/>
                  <a:gd name="connsiteY5" fmla="*/ 196181 h 544384"/>
                  <a:gd name="connsiteX6" fmla="*/ 8366 w 36977"/>
                  <a:gd name="connsiteY6" fmla="*/ 352611 h 544384"/>
                  <a:gd name="connsiteX7" fmla="*/ 16266 w 36977"/>
                  <a:gd name="connsiteY7" fmla="*/ 509042 h 544384"/>
                  <a:gd name="connsiteX8" fmla="*/ 21659 w 36977"/>
                  <a:gd name="connsiteY8" fmla="*/ 544384 h 544384"/>
                  <a:gd name="connsiteX9" fmla="*/ 20918 w 36977"/>
                  <a:gd name="connsiteY9" fmla="*/ 542064 h 544384"/>
                  <a:gd name="connsiteX10" fmla="*/ 11953 w 36977"/>
                  <a:gd name="connsiteY10" fmla="*/ 527123 h 544384"/>
                  <a:gd name="connsiteX11" fmla="*/ 13147 w 36977"/>
                  <a:gd name="connsiteY11" fmla="*/ 511584 h 544384"/>
                  <a:gd name="connsiteX12" fmla="*/ 11953 w 36977"/>
                  <a:gd name="connsiteY12" fmla="*/ 488874 h 544384"/>
                  <a:gd name="connsiteX13" fmla="*/ 5976 w 36977"/>
                  <a:gd name="connsiteY13" fmla="*/ 431500 h 544384"/>
                  <a:gd name="connsiteX14" fmla="*/ 5976 w 36977"/>
                  <a:gd name="connsiteY14" fmla="*/ 334681 h 544384"/>
                  <a:gd name="connsiteX15" fmla="*/ 0 w 36977"/>
                  <a:gd name="connsiteY15" fmla="*/ 356196 h 544384"/>
                  <a:gd name="connsiteX16" fmla="*/ 2390 w 36977"/>
                  <a:gd name="connsiteY16" fmla="*/ 265354 h 544384"/>
                  <a:gd name="connsiteX17" fmla="*/ 4781 w 36977"/>
                  <a:gd name="connsiteY17" fmla="*/ 222324 h 544384"/>
                  <a:gd name="connsiteX18" fmla="*/ 5976 w 36977"/>
                  <a:gd name="connsiteY18" fmla="*/ 200809 h 544384"/>
                  <a:gd name="connsiteX19" fmla="*/ 7172 w 36977"/>
                  <a:gd name="connsiteY19" fmla="*/ 179294 h 544384"/>
                  <a:gd name="connsiteX20" fmla="*/ 15538 w 36977"/>
                  <a:gd name="connsiteY20" fmla="*/ 92038 h 544384"/>
                  <a:gd name="connsiteX21" fmla="*/ 21515 w 36977"/>
                  <a:gd name="connsiteY21" fmla="*/ 46617 h 544384"/>
                  <a:gd name="connsiteX22" fmla="*/ 31077 w 36977"/>
                  <a:gd name="connsiteY22" fmla="*/ 0 h 544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6977" h="544384">
                    <a:moveTo>
                      <a:pt x="31077" y="0"/>
                    </a:moveTo>
                    <a:cubicBezTo>
                      <a:pt x="27491" y="19125"/>
                      <a:pt x="28687" y="31078"/>
                      <a:pt x="27491" y="47812"/>
                    </a:cubicBezTo>
                    <a:cubicBezTo>
                      <a:pt x="27491" y="64546"/>
                      <a:pt x="25100" y="84866"/>
                      <a:pt x="16734" y="123116"/>
                    </a:cubicBezTo>
                    <a:cubicBezTo>
                      <a:pt x="28089" y="64547"/>
                      <a:pt x="32572" y="56478"/>
                      <a:pt x="35709" y="58719"/>
                    </a:cubicBezTo>
                    <a:lnTo>
                      <a:pt x="36977" y="60474"/>
                    </a:lnTo>
                    <a:lnTo>
                      <a:pt x="16266" y="196181"/>
                    </a:lnTo>
                    <a:cubicBezTo>
                      <a:pt x="11043" y="247614"/>
                      <a:pt x="8366" y="299800"/>
                      <a:pt x="8366" y="352611"/>
                    </a:cubicBezTo>
                    <a:cubicBezTo>
                      <a:pt x="8366" y="405422"/>
                      <a:pt x="11043" y="457608"/>
                      <a:pt x="16266" y="509042"/>
                    </a:cubicBezTo>
                    <a:lnTo>
                      <a:pt x="21659" y="544384"/>
                    </a:lnTo>
                    <a:lnTo>
                      <a:pt x="20918" y="542064"/>
                    </a:lnTo>
                    <a:cubicBezTo>
                      <a:pt x="16435" y="527123"/>
                      <a:pt x="12550" y="514573"/>
                      <a:pt x="11953" y="527123"/>
                    </a:cubicBezTo>
                    <a:cubicBezTo>
                      <a:pt x="13147" y="523537"/>
                      <a:pt x="13147" y="518756"/>
                      <a:pt x="13147" y="511584"/>
                    </a:cubicBezTo>
                    <a:cubicBezTo>
                      <a:pt x="13147" y="505608"/>
                      <a:pt x="13147" y="497241"/>
                      <a:pt x="11953" y="488874"/>
                    </a:cubicBezTo>
                    <a:cubicBezTo>
                      <a:pt x="10757" y="472140"/>
                      <a:pt x="8366" y="451820"/>
                      <a:pt x="5976" y="431500"/>
                    </a:cubicBezTo>
                    <a:cubicBezTo>
                      <a:pt x="3585" y="390860"/>
                      <a:pt x="0" y="350221"/>
                      <a:pt x="5976" y="334681"/>
                    </a:cubicBezTo>
                    <a:lnTo>
                      <a:pt x="0" y="356196"/>
                    </a:lnTo>
                    <a:cubicBezTo>
                      <a:pt x="2390" y="325119"/>
                      <a:pt x="1195" y="295237"/>
                      <a:pt x="2390" y="265354"/>
                    </a:cubicBezTo>
                    <a:cubicBezTo>
                      <a:pt x="3585" y="251011"/>
                      <a:pt x="3585" y="236667"/>
                      <a:pt x="4781" y="222324"/>
                    </a:cubicBezTo>
                    <a:lnTo>
                      <a:pt x="5976" y="200809"/>
                    </a:lnTo>
                    <a:lnTo>
                      <a:pt x="7172" y="179294"/>
                    </a:lnTo>
                    <a:cubicBezTo>
                      <a:pt x="9562" y="150607"/>
                      <a:pt x="10757" y="121920"/>
                      <a:pt x="15538" y="92038"/>
                    </a:cubicBezTo>
                    <a:cubicBezTo>
                      <a:pt x="17929" y="77695"/>
                      <a:pt x="19125" y="62155"/>
                      <a:pt x="21515" y="46617"/>
                    </a:cubicBezTo>
                    <a:cubicBezTo>
                      <a:pt x="23906" y="31078"/>
                      <a:pt x="27491" y="16734"/>
                      <a:pt x="31077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F7950CC4-5E6B-4F96-93AD-8D8759BD386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9175" y="4014000"/>
                <a:ext cx="127555" cy="373778"/>
              </a:xfrm>
              <a:custGeom>
                <a:avLst/>
                <a:gdLst>
                  <a:gd name="connsiteX0" fmla="*/ 0 w 127555"/>
                  <a:gd name="connsiteY0" fmla="*/ 0 h 373778"/>
                  <a:gd name="connsiteX1" fmla="*/ 11953 w 127555"/>
                  <a:gd name="connsiteY1" fmla="*/ 7172 h 373778"/>
                  <a:gd name="connsiteX2" fmla="*/ 13868 w 127555"/>
                  <a:gd name="connsiteY2" fmla="*/ 12087 h 373778"/>
                  <a:gd name="connsiteX3" fmla="*/ 19131 w 127555"/>
                  <a:gd name="connsiteY3" fmla="*/ 46574 h 373778"/>
                  <a:gd name="connsiteX4" fmla="*/ 108280 w 127555"/>
                  <a:gd name="connsiteY4" fmla="*/ 333766 h 373778"/>
                  <a:gd name="connsiteX5" fmla="*/ 127555 w 127555"/>
                  <a:gd name="connsiteY5" fmla="*/ 373778 h 373778"/>
                  <a:gd name="connsiteX6" fmla="*/ 126683 w 127555"/>
                  <a:gd name="connsiteY6" fmla="*/ 373285 h 373778"/>
                  <a:gd name="connsiteX7" fmla="*/ 103991 w 127555"/>
                  <a:gd name="connsiteY7" fmla="*/ 331096 h 373778"/>
                  <a:gd name="connsiteX8" fmla="*/ 108772 w 127555"/>
                  <a:gd name="connsiteY8" fmla="*/ 341853 h 373778"/>
                  <a:gd name="connsiteX9" fmla="*/ 90842 w 127555"/>
                  <a:gd name="connsiteY9" fmla="*/ 316752 h 373778"/>
                  <a:gd name="connsiteX10" fmla="*/ 68132 w 127555"/>
                  <a:gd name="connsiteY10" fmla="*/ 259378 h 373778"/>
                  <a:gd name="connsiteX11" fmla="*/ 54983 w 127555"/>
                  <a:gd name="connsiteY11" fmla="*/ 194833 h 373778"/>
                  <a:gd name="connsiteX12" fmla="*/ 60961 w 127555"/>
                  <a:gd name="connsiteY12" fmla="*/ 210371 h 373778"/>
                  <a:gd name="connsiteX13" fmla="*/ 26297 w 127555"/>
                  <a:gd name="connsiteY13" fmla="*/ 92038 h 373778"/>
                  <a:gd name="connsiteX14" fmla="*/ 28687 w 127555"/>
                  <a:gd name="connsiteY14" fmla="*/ 94428 h 373778"/>
                  <a:gd name="connsiteX15" fmla="*/ 13149 w 127555"/>
                  <a:gd name="connsiteY15" fmla="*/ 53789 h 373778"/>
                  <a:gd name="connsiteX16" fmla="*/ 0 w 127555"/>
                  <a:gd name="connsiteY16" fmla="*/ 0 h 373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7555" h="373778">
                    <a:moveTo>
                      <a:pt x="0" y="0"/>
                    </a:moveTo>
                    <a:cubicBezTo>
                      <a:pt x="4781" y="4781"/>
                      <a:pt x="23906" y="62155"/>
                      <a:pt x="11953" y="7172"/>
                    </a:cubicBezTo>
                    <a:lnTo>
                      <a:pt x="13868" y="12087"/>
                    </a:lnTo>
                    <a:lnTo>
                      <a:pt x="19131" y="46574"/>
                    </a:lnTo>
                    <a:cubicBezTo>
                      <a:pt x="39512" y="146172"/>
                      <a:pt x="69570" y="242244"/>
                      <a:pt x="108280" y="333766"/>
                    </a:cubicBezTo>
                    <a:lnTo>
                      <a:pt x="127555" y="373778"/>
                    </a:lnTo>
                    <a:lnTo>
                      <a:pt x="126683" y="373285"/>
                    </a:lnTo>
                    <a:cubicBezTo>
                      <a:pt x="120800" y="365610"/>
                      <a:pt x="109371" y="343646"/>
                      <a:pt x="103991" y="331096"/>
                    </a:cubicBezTo>
                    <a:cubicBezTo>
                      <a:pt x="105186" y="334681"/>
                      <a:pt x="106382" y="338267"/>
                      <a:pt x="108772" y="341853"/>
                    </a:cubicBezTo>
                    <a:cubicBezTo>
                      <a:pt x="101600" y="333486"/>
                      <a:pt x="96819" y="327509"/>
                      <a:pt x="90842" y="316752"/>
                    </a:cubicBezTo>
                    <a:cubicBezTo>
                      <a:pt x="84866" y="305994"/>
                      <a:pt x="76499" y="290456"/>
                      <a:pt x="68132" y="259378"/>
                    </a:cubicBezTo>
                    <a:cubicBezTo>
                      <a:pt x="87257" y="295237"/>
                      <a:pt x="56179" y="210371"/>
                      <a:pt x="54983" y="194833"/>
                    </a:cubicBezTo>
                    <a:cubicBezTo>
                      <a:pt x="57374" y="199614"/>
                      <a:pt x="59765" y="204395"/>
                      <a:pt x="60961" y="210371"/>
                    </a:cubicBezTo>
                    <a:cubicBezTo>
                      <a:pt x="45421" y="167340"/>
                      <a:pt x="33468" y="120725"/>
                      <a:pt x="26297" y="92038"/>
                    </a:cubicBezTo>
                    <a:lnTo>
                      <a:pt x="28687" y="94428"/>
                    </a:lnTo>
                    <a:cubicBezTo>
                      <a:pt x="23906" y="77694"/>
                      <a:pt x="17930" y="66936"/>
                      <a:pt x="13149" y="53789"/>
                    </a:cubicBezTo>
                    <a:cubicBezTo>
                      <a:pt x="8368" y="40640"/>
                      <a:pt x="3587" y="2510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5343D5B4-639E-4EB5-924A-60FC3A28271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183807" y="4423228"/>
                <a:ext cx="50887" cy="95830"/>
              </a:xfrm>
              <a:custGeom>
                <a:avLst/>
                <a:gdLst>
                  <a:gd name="connsiteX0" fmla="*/ 0 w 50887"/>
                  <a:gd name="connsiteY0" fmla="*/ 0 h 95830"/>
                  <a:gd name="connsiteX1" fmla="*/ 28075 w 50887"/>
                  <a:gd name="connsiteY1" fmla="*/ 58279 h 95830"/>
                  <a:gd name="connsiteX2" fmla="*/ 50887 w 50887"/>
                  <a:gd name="connsiteY2" fmla="*/ 95830 h 95830"/>
                  <a:gd name="connsiteX3" fmla="*/ 45420 w 50887"/>
                  <a:gd name="connsiteY3" fmla="*/ 88012 h 95830"/>
                  <a:gd name="connsiteX4" fmla="*/ 11952 w 50887"/>
                  <a:gd name="connsiteY4" fmla="*/ 43787 h 95830"/>
                  <a:gd name="connsiteX5" fmla="*/ 1193 w 50887"/>
                  <a:gd name="connsiteY5" fmla="*/ 5538 h 95830"/>
                  <a:gd name="connsiteX6" fmla="*/ 0 w 50887"/>
                  <a:gd name="connsiteY6" fmla="*/ 0 h 95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87" h="95830">
                    <a:moveTo>
                      <a:pt x="0" y="0"/>
                    </a:moveTo>
                    <a:lnTo>
                      <a:pt x="28075" y="58279"/>
                    </a:lnTo>
                    <a:lnTo>
                      <a:pt x="50887" y="95830"/>
                    </a:lnTo>
                    <a:lnTo>
                      <a:pt x="45420" y="88012"/>
                    </a:lnTo>
                    <a:cubicBezTo>
                      <a:pt x="34662" y="73669"/>
                      <a:pt x="25099" y="65302"/>
                      <a:pt x="11952" y="43787"/>
                    </a:cubicBezTo>
                    <a:cubicBezTo>
                      <a:pt x="-1197" y="15100"/>
                      <a:pt x="1193" y="11514"/>
                      <a:pt x="1193" y="553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77649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9B4ACC-E72E-450B-88FA-710ECDE6548D}"/>
              </a:ext>
            </a:extLst>
          </p:cNvPr>
          <p:cNvCxnSpPr/>
          <p:nvPr userDrawn="1"/>
        </p:nvCxnSpPr>
        <p:spPr>
          <a:xfrm>
            <a:off x="6096600" y="1406251"/>
            <a:ext cx="0" cy="44933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1419610-8183-4044-A08A-8F6940C6AC9B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1" y="3652910"/>
            <a:ext cx="1132919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C28012CA-9AC6-43EF-965E-2A6886FA2C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06600" y="1069941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5861664-5B54-4F47-BF93-4FC02E6A1B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06600" y="5983879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1C13C39D-FED7-4CC0-A4B2-3813B16FF3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0" y="3354600"/>
            <a:ext cx="1980000" cy="2520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56B4554-0DA9-4087-850E-209049B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81200" y="3354600"/>
            <a:ext cx="1980000" cy="25200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29EA32B-6EE8-4742-9788-FCAC7A0FE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7A446-62BF-4F99-BF28-8B764B71F11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AE8445-BA39-4932-B40E-1B18A4CDF6C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3036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29200" cy="503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5893"/>
            <a:ext cx="4114800" cy="22671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5F7E44-8ABB-4ABE-998C-AFEFE7AA0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0" tIns="0" rIns="0" bIns="0" anchor="ctr"/>
          <a:lstStyle>
            <a:lvl1pPr algn="ctr">
              <a:defRPr lang="en-ZA" sz="1000" b="1" smtClean="0">
                <a:solidFill>
                  <a:schemeClr val="bg1"/>
                </a:solidFill>
              </a:defRPr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7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81" r:id="rId14"/>
    <p:sldLayoutId id="2147483675" r:id="rId15"/>
    <p:sldLayoutId id="2147483679" r:id="rId16"/>
    <p:sldLayoutId id="2147483676" r:id="rId17"/>
    <p:sldLayoutId id="2147483680" r:id="rId18"/>
    <p:sldLayoutId id="2147483650" r:id="rId19"/>
    <p:sldLayoutId id="2147483652" r:id="rId20"/>
    <p:sldLayoutId id="2147483653" r:id="rId21"/>
    <p:sldLayoutId id="2147483654" r:id="rId22"/>
    <p:sldLayoutId id="2147483655" r:id="rId23"/>
    <p:sldLayoutId id="2147483677" r:id="rId24"/>
    <p:sldLayoutId id="2147483678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ZA" sz="3200" b="1" kern="1200" spc="-150" dirty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93275-5D34-43AB-891F-D5BCED72D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75" y="-3859"/>
            <a:ext cx="12198382" cy="519176"/>
          </a:xfrm>
          <a:solidFill>
            <a:schemeClr val="bg1"/>
          </a:solidFill>
        </p:spPr>
        <p:txBody>
          <a:bodyPr anchor="b"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MSHI Graduate Outcomes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720371-38D5-4950-B57F-5F0F0D6215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67B645E-C5E5-4727-B977-D372A0AA71D9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6A16F58-BB49-40F1-AE0B-C3A394D468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390093"/>
              </p:ext>
            </p:extLst>
          </p:nvPr>
        </p:nvGraphicFramePr>
        <p:xfrm>
          <a:off x="1672166" y="518583"/>
          <a:ext cx="9133617" cy="4812523"/>
        </p:xfrm>
        <a:graphic>
          <a:graphicData uri="http://schemas.openxmlformats.org/drawingml/2006/table">
            <a:tbl>
              <a:tblPr firstRow="1" firstCol="1">
                <a:effectLst/>
                <a:tableStyleId>{5C22544A-7EE6-4342-B048-85BDC9FD1C3A}</a:tableStyleId>
              </a:tblPr>
              <a:tblGrid>
                <a:gridCol w="863150">
                  <a:extLst>
                    <a:ext uri="{9D8B030D-6E8A-4147-A177-3AD203B41FA5}">
                      <a16:colId xmlns:a16="http://schemas.microsoft.com/office/drawing/2014/main" val="1173992025"/>
                    </a:ext>
                  </a:extLst>
                </a:gridCol>
                <a:gridCol w="1222801">
                  <a:extLst>
                    <a:ext uri="{9D8B030D-6E8A-4147-A177-3AD203B41FA5}">
                      <a16:colId xmlns:a16="http://schemas.microsoft.com/office/drawing/2014/main" val="115202853"/>
                    </a:ext>
                  </a:extLst>
                </a:gridCol>
                <a:gridCol w="1094084">
                  <a:extLst>
                    <a:ext uri="{9D8B030D-6E8A-4147-A177-3AD203B41FA5}">
                      <a16:colId xmlns:a16="http://schemas.microsoft.com/office/drawing/2014/main" val="1010693434"/>
                    </a:ext>
                  </a:extLst>
                </a:gridCol>
                <a:gridCol w="888139">
                  <a:extLst>
                    <a:ext uri="{9D8B030D-6E8A-4147-A177-3AD203B41FA5}">
                      <a16:colId xmlns:a16="http://schemas.microsoft.com/office/drawing/2014/main" val="3138600357"/>
                    </a:ext>
                  </a:extLst>
                </a:gridCol>
                <a:gridCol w="1422779">
                  <a:extLst>
                    <a:ext uri="{9D8B030D-6E8A-4147-A177-3AD203B41FA5}">
                      <a16:colId xmlns:a16="http://schemas.microsoft.com/office/drawing/2014/main" val="1812276384"/>
                    </a:ext>
                  </a:extLst>
                </a:gridCol>
                <a:gridCol w="1081214">
                  <a:extLst>
                    <a:ext uri="{9D8B030D-6E8A-4147-A177-3AD203B41FA5}">
                      <a16:colId xmlns:a16="http://schemas.microsoft.com/office/drawing/2014/main" val="4156430227"/>
                    </a:ext>
                  </a:extLst>
                </a:gridCol>
                <a:gridCol w="940209">
                  <a:extLst>
                    <a:ext uri="{9D8B030D-6E8A-4147-A177-3AD203B41FA5}">
                      <a16:colId xmlns:a16="http://schemas.microsoft.com/office/drawing/2014/main" val="3778082769"/>
                    </a:ext>
                  </a:extLst>
                </a:gridCol>
                <a:gridCol w="1621241">
                  <a:extLst>
                    <a:ext uri="{9D8B030D-6E8A-4147-A177-3AD203B41FA5}">
                      <a16:colId xmlns:a16="http://schemas.microsoft.com/office/drawing/2014/main" val="1136644251"/>
                    </a:ext>
                  </a:extLst>
                </a:gridCol>
              </a:tblGrid>
              <a:tr h="75942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</a:rPr>
                        <a:t>Survey Year</a:t>
                      </a:r>
                      <a:endParaRPr lang="en-ZA" sz="1600" dirty="0"/>
                    </a:p>
                  </a:txBody>
                  <a:tcPr marL="106130" marR="106130" marT="53065" marB="5306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Response/</a:t>
                      </a:r>
                      <a:endParaRPr lang="en-ZA" sz="1600" dirty="0"/>
                    </a:p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Knowledge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Rate</a:t>
                      </a:r>
                    </a:p>
                  </a:txBody>
                  <a:tcPr marL="106130" marR="106130" marT="53065" marB="5306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*Working</a:t>
                      </a:r>
                      <a:endParaRPr lang="en-ZA" sz="1600" dirty="0">
                        <a:solidFill>
                          <a:schemeClr val="bg1"/>
                        </a:solidFill>
                      </a:endParaRPr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*Not Seeking</a:t>
                      </a:r>
                    </a:p>
                  </a:txBody>
                  <a:tcPr marL="106130" marR="106130" marT="53065" marB="53065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*Continuing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Education</a:t>
                      </a:r>
                    </a:p>
                  </a:txBody>
                  <a:tcPr marL="106130" marR="106130" marT="53065" marB="53065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*Military</a:t>
                      </a:r>
                    </a:p>
                  </a:txBody>
                  <a:tcPr marL="106130" marR="106130" marT="53065" marB="53065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*Still Looking</a:t>
                      </a:r>
                      <a:endParaRPr lang="en-ZA" sz="1600" dirty="0"/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*Satisfactorily Occupied</a:t>
                      </a:r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223600"/>
                  </a:ext>
                </a:extLst>
              </a:tr>
              <a:tr h="72760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</a:rPr>
                        <a:t>AY 24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</a:rPr>
                        <a:t>(FA 24/SP 25/SU 25)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>
                          <a:solidFill>
                            <a:schemeClr val="tx1"/>
                          </a:solidFill>
                        </a:rPr>
                        <a:t>87%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>
                          <a:solidFill>
                            <a:schemeClr val="tx1"/>
                          </a:solidFill>
                        </a:rPr>
                        <a:t>92%</a:t>
                      </a:r>
                    </a:p>
                  </a:txBody>
                  <a:tcPr marL="106130" marR="106130" marT="53065" marB="53065" anchor="ctr">
                    <a:lnL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>
                          <a:solidFill>
                            <a:schemeClr val="tx1"/>
                          </a:solidFill>
                        </a:rPr>
                        <a:t>8%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1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747939"/>
                  </a:ext>
                </a:extLst>
              </a:tr>
              <a:tr h="66145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200" b="1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AY 23</a:t>
                      </a:r>
                      <a:endParaRPr lang="en-ZA" sz="1200" b="1" i="0" u="none" strike="noStrike" noProof="0" dirty="0">
                        <a:solidFill>
                          <a:srgbClr val="FFFFFF"/>
                        </a:solidFill>
                        <a:latin typeface="Calibri"/>
                      </a:endParaRPr>
                    </a:p>
                    <a:p>
                      <a:pPr lvl="0" algn="ctr">
                        <a:buNone/>
                      </a:pPr>
                      <a:r>
                        <a:rPr lang="en-ZA" sz="12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(FA 23/SP 24/SU 24)</a:t>
                      </a:r>
                      <a:endParaRPr lang="en-US" sz="1200" b="1" i="0" u="none" strike="noStrike" noProof="0" dirty="0">
                        <a:solidFill>
                          <a:srgbClr val="FFFFFF"/>
                        </a:solidFill>
                        <a:latin typeface="Calibri"/>
                      </a:endParaRPr>
                    </a:p>
                    <a:p>
                      <a:pPr lvl="0" algn="ctr">
                        <a:buNone/>
                      </a:pPr>
                      <a:endParaRPr lang="en-ZA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91%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90%</a:t>
                      </a:r>
                    </a:p>
                  </a:txBody>
                  <a:tcPr marL="106130" marR="106130" marT="53065" marB="5306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accent1"/>
                      </a:solidFill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90%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495943"/>
                  </a:ext>
                </a:extLst>
              </a:tr>
              <a:tr h="66145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200" b="1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AY 22</a:t>
                      </a:r>
                      <a:endParaRPr lang="en-US" sz="1200" b="1" i="0" u="none" strike="noStrike" noProof="0" dirty="0">
                        <a:solidFill>
                          <a:srgbClr val="FFFFFF"/>
                        </a:solidFill>
                        <a:latin typeface="Calibri"/>
                      </a:endParaRPr>
                    </a:p>
                    <a:p>
                      <a:pPr lvl="0" algn="ctr">
                        <a:buNone/>
                      </a:pPr>
                      <a:r>
                        <a:rPr lang="en-ZA" sz="12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(FA 22/SP 23/SU 23)</a:t>
                      </a:r>
                      <a:endParaRPr lang="en-US" sz="1200" b="1" i="0" u="none" strike="noStrike" noProof="0" dirty="0">
                        <a:solidFill>
                          <a:srgbClr val="FFFFFF"/>
                        </a:solidFill>
                        <a:latin typeface="Calibri"/>
                      </a:endParaRPr>
                    </a:p>
                    <a:p>
                      <a:pPr lvl="0" algn="ctr">
                        <a:buNone/>
                      </a:pPr>
                      <a:endParaRPr lang="en-ZA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95%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84%</a:t>
                      </a:r>
                    </a:p>
                  </a:txBody>
                  <a:tcPr marL="106130" marR="106130" marT="53065" marB="5306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5%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11%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89%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132828"/>
                  </a:ext>
                </a:extLst>
              </a:tr>
              <a:tr h="67468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200" b="1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AY 21</a:t>
                      </a:r>
                      <a:endParaRPr lang="en-US" sz="1200" b="1" i="0" u="none" strike="noStrike" noProof="0" dirty="0">
                        <a:solidFill>
                          <a:srgbClr val="FFFFFF"/>
                        </a:solidFill>
                        <a:latin typeface="Calibri"/>
                      </a:endParaRPr>
                    </a:p>
                    <a:p>
                      <a:pPr lvl="0" algn="ctr">
                        <a:buNone/>
                      </a:pPr>
                      <a:r>
                        <a:rPr lang="en-ZA" sz="12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(FA 21/SP 22/SU 22)</a:t>
                      </a:r>
                      <a:endParaRPr lang="en-ZA" dirty="0"/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75%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en-US" dirty="0"/>
                    </a:p>
                  </a:txBody>
                  <a:tcPr marL="106130" marR="106130" marT="53065" marB="5306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300830"/>
                  </a:ext>
                </a:extLst>
              </a:tr>
              <a:tr h="89728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200" b="1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AY 20</a:t>
                      </a:r>
                      <a:endParaRPr lang="en-US" sz="1200" b="1" i="0" u="none" strike="noStrike" noProof="0" dirty="0">
                        <a:solidFill>
                          <a:srgbClr val="FFFFFF"/>
                        </a:solidFill>
                        <a:latin typeface="Calibri"/>
                      </a:endParaRPr>
                    </a:p>
                    <a:p>
                      <a:pPr lvl="0" algn="ctr">
                        <a:buNone/>
                      </a:pPr>
                      <a:r>
                        <a:rPr lang="en-ZA" sz="12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(FA 20/SP 21/SU 21)</a:t>
                      </a:r>
                      <a:endParaRPr lang="en-ZA" i="0" u="none" strike="noStrike" noProof="0" dirty="0">
                        <a:latin typeface="Calibri"/>
                      </a:endParaRP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50%</a:t>
                      </a:r>
                      <a:endParaRPr lang="en-US" dirty="0"/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en-US" dirty="0"/>
                    </a:p>
                  </a:txBody>
                  <a:tcPr marL="106130" marR="106130" marT="53065" marB="53065" anchor="ctr">
                    <a:lnL w="3174">
                      <a:solidFill>
                        <a:schemeClr val="bg1">
                          <a:lumMod val="7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en-US"/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en-US" dirty="0"/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en-US"/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en-US"/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en-US"/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41883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5ACB4B6-C3FA-C034-DC52-8F491EF3BFAA}"/>
              </a:ext>
            </a:extLst>
          </p:cNvPr>
          <p:cNvSpPr txBox="1"/>
          <p:nvPr/>
        </p:nvSpPr>
        <p:spPr>
          <a:xfrm>
            <a:off x="2511124" y="6055252"/>
            <a:ext cx="1552816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 dirty="0">
                <a:solidFill>
                  <a:srgbClr val="000000"/>
                </a:solidFill>
                <a:cs typeface="Calibri"/>
              </a:rPr>
              <a:t>*</a:t>
            </a:r>
            <a:r>
              <a:rPr lang="en-US" sz="900" i="1" dirty="0">
                <a:solidFill>
                  <a:srgbClr val="000000"/>
                </a:solidFill>
                <a:cs typeface="Calibri"/>
              </a:rPr>
              <a:t>the % of</a:t>
            </a:r>
            <a:endParaRPr lang="en-US" sz="900" dirty="0">
              <a:solidFill>
                <a:srgbClr val="000000"/>
              </a:solidFill>
              <a:ea typeface="Calibri"/>
              <a:cs typeface="Calibri"/>
            </a:endParaRPr>
          </a:p>
          <a:p>
            <a:pPr algn="ctr"/>
            <a:r>
              <a:rPr lang="en-US" sz="900" i="1" dirty="0">
                <a:solidFill>
                  <a:srgbClr val="000000"/>
                </a:solidFill>
                <a:cs typeface="Calibri"/>
              </a:rPr>
              <a:t> surveys completed</a:t>
            </a:r>
            <a:endParaRPr lang="en-US" sz="900" dirty="0">
              <a:solidFill>
                <a:srgbClr val="000000"/>
              </a:solidFill>
              <a:ea typeface="Calibri"/>
              <a:cs typeface="Calibri"/>
            </a:endParaRPr>
          </a:p>
        </p:txBody>
      </p:sp>
      <p:pic>
        <p:nvPicPr>
          <p:cNvPr id="4" name="Picture 3" descr="A logo on a white circle&#10;&#10;Description automatically generated">
            <a:extLst>
              <a:ext uri="{FF2B5EF4-FFF2-40B4-BE49-F238E27FC236}">
                <a16:creationId xmlns:a16="http://schemas.microsoft.com/office/drawing/2014/main" id="{473588BA-498D-8A79-77B2-3C6E8F8826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644" y="5628019"/>
            <a:ext cx="1066803" cy="108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698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EAC15F-1489-FC4A-FAAE-62F2024574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B65B6-E718-DADA-3296-0BC27228E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75" y="-3859"/>
            <a:ext cx="12198382" cy="519176"/>
          </a:xfrm>
          <a:solidFill>
            <a:schemeClr val="bg1"/>
          </a:solidFill>
        </p:spPr>
        <p:txBody>
          <a:bodyPr anchor="b"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MSHI Graduate Outcomes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0B36E5-807F-C20F-F793-1621D448C8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67B645E-C5E5-4727-B977-D372A0AA71D9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146F38D-9174-DD84-F5D2-B4A4A12F51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208723"/>
              </p:ext>
            </p:extLst>
          </p:nvPr>
        </p:nvGraphicFramePr>
        <p:xfrm>
          <a:off x="1672166" y="518583"/>
          <a:ext cx="9133618" cy="2187024"/>
        </p:xfrm>
        <a:graphic>
          <a:graphicData uri="http://schemas.openxmlformats.org/drawingml/2006/table">
            <a:tbl>
              <a:tblPr firstRow="1" firstCol="1">
                <a:effectLst/>
                <a:tableStyleId>{5C22544A-7EE6-4342-B048-85BDC9FD1C3A}</a:tableStyleId>
              </a:tblPr>
              <a:tblGrid>
                <a:gridCol w="863150">
                  <a:extLst>
                    <a:ext uri="{9D8B030D-6E8A-4147-A177-3AD203B41FA5}">
                      <a16:colId xmlns:a16="http://schemas.microsoft.com/office/drawing/2014/main" val="1173992025"/>
                    </a:ext>
                  </a:extLst>
                </a:gridCol>
                <a:gridCol w="1222801">
                  <a:extLst>
                    <a:ext uri="{9D8B030D-6E8A-4147-A177-3AD203B41FA5}">
                      <a16:colId xmlns:a16="http://schemas.microsoft.com/office/drawing/2014/main" val="115202853"/>
                    </a:ext>
                  </a:extLst>
                </a:gridCol>
                <a:gridCol w="1094084">
                  <a:extLst>
                    <a:ext uri="{9D8B030D-6E8A-4147-A177-3AD203B41FA5}">
                      <a16:colId xmlns:a16="http://schemas.microsoft.com/office/drawing/2014/main" val="1010693434"/>
                    </a:ext>
                  </a:extLst>
                </a:gridCol>
                <a:gridCol w="888139">
                  <a:extLst>
                    <a:ext uri="{9D8B030D-6E8A-4147-A177-3AD203B41FA5}">
                      <a16:colId xmlns:a16="http://schemas.microsoft.com/office/drawing/2014/main" val="3138600357"/>
                    </a:ext>
                  </a:extLst>
                </a:gridCol>
                <a:gridCol w="1422779">
                  <a:extLst>
                    <a:ext uri="{9D8B030D-6E8A-4147-A177-3AD203B41FA5}">
                      <a16:colId xmlns:a16="http://schemas.microsoft.com/office/drawing/2014/main" val="1812276384"/>
                    </a:ext>
                  </a:extLst>
                </a:gridCol>
                <a:gridCol w="1081214">
                  <a:extLst>
                    <a:ext uri="{9D8B030D-6E8A-4147-A177-3AD203B41FA5}">
                      <a16:colId xmlns:a16="http://schemas.microsoft.com/office/drawing/2014/main" val="4156430227"/>
                    </a:ext>
                  </a:extLst>
                </a:gridCol>
                <a:gridCol w="901012">
                  <a:extLst>
                    <a:ext uri="{9D8B030D-6E8A-4147-A177-3AD203B41FA5}">
                      <a16:colId xmlns:a16="http://schemas.microsoft.com/office/drawing/2014/main" val="3778082769"/>
                    </a:ext>
                  </a:extLst>
                </a:gridCol>
                <a:gridCol w="1660439">
                  <a:extLst>
                    <a:ext uri="{9D8B030D-6E8A-4147-A177-3AD203B41FA5}">
                      <a16:colId xmlns:a16="http://schemas.microsoft.com/office/drawing/2014/main" val="1136644251"/>
                    </a:ext>
                  </a:extLst>
                </a:gridCol>
              </a:tblGrid>
              <a:tr h="75942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</a:rPr>
                        <a:t>Survey Year</a:t>
                      </a:r>
                      <a:endParaRPr lang="en-ZA" sz="1600" dirty="0"/>
                    </a:p>
                  </a:txBody>
                  <a:tcPr marL="106130" marR="106130" marT="53065" marB="5306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Response/</a:t>
                      </a:r>
                      <a:endParaRPr lang="en-ZA" sz="1600" dirty="0"/>
                    </a:p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Knowledge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Rate</a:t>
                      </a:r>
                    </a:p>
                  </a:txBody>
                  <a:tcPr marL="106130" marR="106130" marT="53065" marB="5306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*Working</a:t>
                      </a:r>
                      <a:endParaRPr lang="en-ZA" sz="1600" dirty="0">
                        <a:solidFill>
                          <a:schemeClr val="bg1"/>
                        </a:solidFill>
                      </a:endParaRPr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*Not Seeking</a:t>
                      </a:r>
                    </a:p>
                  </a:txBody>
                  <a:tcPr marL="106130" marR="106130" marT="53065" marB="53065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*Continuing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Education</a:t>
                      </a:r>
                    </a:p>
                  </a:txBody>
                  <a:tcPr marL="106130" marR="106130" marT="53065" marB="53065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*Military</a:t>
                      </a:r>
                    </a:p>
                  </a:txBody>
                  <a:tcPr marL="106130" marR="106130" marT="53065" marB="53065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*Still Looking</a:t>
                      </a:r>
                      <a:endParaRPr lang="en-ZA" sz="1600" dirty="0"/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*Satisfactorily Occupied</a:t>
                      </a:r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223600"/>
                  </a:ext>
                </a:extLst>
              </a:tr>
              <a:tr h="67468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</a:rPr>
                        <a:t>AY 19</a:t>
                      </a:r>
                      <a:endParaRPr lang="en-US"/>
                    </a:p>
                    <a:p>
                      <a:pPr lvl="0" algn="ctr">
                        <a:buNone/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</a:rPr>
                        <a:t>(FA 19/SP 20/SU 20)</a:t>
                      </a:r>
                      <a:endParaRPr lang="en-ZA"/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69%</a:t>
                      </a:r>
                      <a:endParaRPr lang="en-US"/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89%</a:t>
                      </a:r>
                      <a:endParaRPr lang="en-US"/>
                    </a:p>
                  </a:txBody>
                  <a:tcPr marL="106130" marR="106130" marT="53065" marB="5306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en-US"/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11%</a:t>
                      </a:r>
                      <a:endParaRPr lang="en-US"/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en-US"/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en-US"/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en-US"/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418839"/>
                  </a:ext>
                </a:extLst>
              </a:tr>
              <a:tr h="67468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</a:rPr>
                        <a:t>AY 18</a:t>
                      </a:r>
                      <a:endParaRPr lang="en-US"/>
                    </a:p>
                    <a:p>
                      <a:pPr lvl="0" algn="ctr">
                        <a:buNone/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</a:rPr>
                        <a:t>(FA 18/SP 19/SU 19)</a:t>
                      </a:r>
                      <a:endParaRPr lang="en-ZA"/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en-US"/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en-US"/>
                    </a:p>
                  </a:txBody>
                  <a:tcPr marL="106130" marR="106130" marT="53065" marB="5306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en-US"/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en-US"/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en-US"/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en-US"/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en-US"/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91429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A7BEAB7-C633-9CEC-580A-D3DEFEE881EC}"/>
              </a:ext>
            </a:extLst>
          </p:cNvPr>
          <p:cNvSpPr txBox="1"/>
          <p:nvPr/>
        </p:nvSpPr>
        <p:spPr>
          <a:xfrm>
            <a:off x="2416758" y="6381009"/>
            <a:ext cx="1552816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 dirty="0">
                <a:solidFill>
                  <a:srgbClr val="000000"/>
                </a:solidFill>
                <a:cs typeface="Calibri"/>
              </a:rPr>
              <a:t>*</a:t>
            </a:r>
            <a:r>
              <a:rPr lang="en-US" sz="900" i="1" dirty="0">
                <a:solidFill>
                  <a:srgbClr val="000000"/>
                </a:solidFill>
                <a:cs typeface="Calibri"/>
              </a:rPr>
              <a:t>the % of</a:t>
            </a:r>
            <a:endParaRPr lang="en-US" sz="900" dirty="0">
              <a:solidFill>
                <a:srgbClr val="000000"/>
              </a:solidFill>
              <a:ea typeface="Calibri"/>
              <a:cs typeface="Calibri"/>
            </a:endParaRPr>
          </a:p>
          <a:p>
            <a:pPr algn="ctr"/>
            <a:r>
              <a:rPr lang="en-US" sz="900" i="1" dirty="0">
                <a:solidFill>
                  <a:srgbClr val="000000"/>
                </a:solidFill>
                <a:cs typeface="Calibri"/>
              </a:rPr>
              <a:t> surveys completed</a:t>
            </a:r>
            <a:endParaRPr lang="en-US" sz="900" dirty="0">
              <a:solidFill>
                <a:srgbClr val="000000"/>
              </a:solidFill>
              <a:ea typeface="Calibri"/>
              <a:cs typeface="Calibri"/>
            </a:endParaRPr>
          </a:p>
        </p:txBody>
      </p:sp>
      <p:pic>
        <p:nvPicPr>
          <p:cNvPr id="4" name="Picture 3" descr="A logo on a white circle&#10;&#10;Description automatically generated">
            <a:extLst>
              <a:ext uri="{FF2B5EF4-FFF2-40B4-BE49-F238E27FC236}">
                <a16:creationId xmlns:a16="http://schemas.microsoft.com/office/drawing/2014/main" id="{207E504E-DD2E-2A2E-D8C8-EFA8D55816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644" y="5628019"/>
            <a:ext cx="1066803" cy="108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310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Employers Who Have Hired Our Graduates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EA5D4-1E30-49DD-A58C-946933F58E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smtClean="0"/>
              <a:pPr algn="ctr"/>
              <a:t>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1267535" y="862652"/>
            <a:ext cx="4825800" cy="64017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A</a:t>
            </a:r>
            <a:r>
              <a:rPr lang="en-US" sz="1400" dirty="0">
                <a:cs typeface="Calibri"/>
              </a:rPr>
              <a:t>bbot Laboratories</a:t>
            </a:r>
          </a:p>
          <a:p>
            <a:r>
              <a:rPr lang="en-US" sz="1400" dirty="0">
                <a:cs typeface="Calibri"/>
              </a:rPr>
              <a:t>Adventist Healthcare</a:t>
            </a:r>
          </a:p>
          <a:p>
            <a:r>
              <a:rPr lang="en-US" sz="1400" dirty="0">
                <a:cs typeface="Calibri"/>
              </a:rPr>
              <a:t>AIM </a:t>
            </a:r>
            <a:r>
              <a:rPr lang="en-US" sz="1400" dirty="0" err="1">
                <a:cs typeface="Calibri"/>
              </a:rPr>
              <a:t>ImmunoTech</a:t>
            </a:r>
            <a:endParaRPr lang="en-US" sz="1400" dirty="0">
              <a:cs typeface="Calibri"/>
            </a:endParaRPr>
          </a:p>
          <a:p>
            <a:r>
              <a:rPr lang="en-US" sz="1400">
                <a:ea typeface="Calibri"/>
                <a:cs typeface="Calibri"/>
              </a:rPr>
              <a:t>Ascension </a:t>
            </a:r>
            <a:endParaRPr lang="en-US" sz="1400" dirty="0">
              <a:cs typeface="Calibri"/>
            </a:endParaRPr>
          </a:p>
          <a:p>
            <a:r>
              <a:rPr lang="en-US" sz="1400" dirty="0">
                <a:cs typeface="Calibri"/>
              </a:rPr>
              <a:t>Baptist Memorial Healthcare Corporation</a:t>
            </a:r>
          </a:p>
          <a:p>
            <a:r>
              <a:rPr lang="en-US" sz="1400" dirty="0" err="1">
                <a:cs typeface="Calibri"/>
              </a:rPr>
              <a:t>Betal</a:t>
            </a:r>
            <a:r>
              <a:rPr lang="en-US" sz="1400" dirty="0">
                <a:cs typeface="Calibri"/>
              </a:rPr>
              <a:t> Home Care Services, LLC</a:t>
            </a:r>
          </a:p>
          <a:p>
            <a:r>
              <a:rPr lang="en-US" sz="1400" dirty="0">
                <a:cs typeface="Calibri"/>
              </a:rPr>
              <a:t>Cerner Corporation</a:t>
            </a:r>
          </a:p>
          <a:p>
            <a:r>
              <a:rPr lang="en-US" sz="1400" dirty="0">
                <a:cs typeface="Calibri"/>
              </a:rPr>
              <a:t>Chiropractic Office</a:t>
            </a:r>
          </a:p>
          <a:p>
            <a:r>
              <a:rPr lang="en-US" sz="1400" dirty="0">
                <a:cs typeface="Calibri"/>
              </a:rPr>
              <a:t>Colorado Department of Health Care Policy &amp; Financing</a:t>
            </a:r>
          </a:p>
          <a:p>
            <a:r>
              <a:rPr lang="en-US" sz="1400">
                <a:ea typeface="Calibri"/>
                <a:cs typeface="Calibri"/>
              </a:rPr>
              <a:t>Common Spirit Health </a:t>
            </a:r>
            <a:endParaRPr lang="en-US" sz="1400" dirty="0">
              <a:cs typeface="Calibri"/>
            </a:endParaRPr>
          </a:p>
          <a:p>
            <a:r>
              <a:rPr lang="en-US" sz="1400" dirty="0">
                <a:cs typeface="Calibri"/>
              </a:rPr>
              <a:t>Concert AI</a:t>
            </a:r>
          </a:p>
          <a:p>
            <a:r>
              <a:rPr lang="en-US" sz="1400" dirty="0">
                <a:cs typeface="Calibri"/>
              </a:rPr>
              <a:t>Cotiviti</a:t>
            </a:r>
          </a:p>
          <a:p>
            <a:r>
              <a:rPr lang="en-US" sz="1400" dirty="0">
                <a:cs typeface="Calibri"/>
              </a:rPr>
              <a:t>Cox Health</a:t>
            </a:r>
          </a:p>
          <a:p>
            <a:r>
              <a:rPr lang="en-US" sz="1400" dirty="0">
                <a:ea typeface="Calibri"/>
                <a:cs typeface="Calibri"/>
              </a:rPr>
              <a:t>Crossover Health</a:t>
            </a:r>
            <a:endParaRPr lang="en-US" sz="1400" dirty="0">
              <a:cs typeface="Calibri"/>
            </a:endParaRPr>
          </a:p>
          <a:p>
            <a:r>
              <a:rPr lang="en-US" sz="1400" dirty="0">
                <a:cs typeface="Calibri"/>
              </a:rPr>
              <a:t>Froedtert Health</a:t>
            </a:r>
            <a:endParaRPr lang="en-US" sz="1400" dirty="0">
              <a:ea typeface="Calibri"/>
              <a:cs typeface="Calibri"/>
            </a:endParaRPr>
          </a:p>
          <a:p>
            <a:r>
              <a:rPr lang="en-US" sz="1400" dirty="0">
                <a:cs typeface="Calibri"/>
              </a:rPr>
              <a:t>Grady  Hospital</a:t>
            </a:r>
          </a:p>
          <a:p>
            <a:r>
              <a:rPr lang="en-US" sz="1400">
                <a:ea typeface="Calibri"/>
                <a:cs typeface="Calibri"/>
              </a:rPr>
              <a:t>GI Alliance</a:t>
            </a:r>
            <a:endParaRPr lang="en-US" sz="1400" dirty="0">
              <a:cs typeface="Calibri"/>
            </a:endParaRPr>
          </a:p>
          <a:p>
            <a:r>
              <a:rPr lang="en-US" sz="1400" dirty="0">
                <a:cs typeface="Calibri"/>
              </a:rPr>
              <a:t>Healing Arts Center</a:t>
            </a:r>
            <a:endParaRPr lang="en-US" sz="1400" dirty="0">
              <a:ea typeface="Calibri"/>
              <a:cs typeface="Calibri"/>
            </a:endParaRPr>
          </a:p>
          <a:p>
            <a:r>
              <a:rPr lang="en-US" sz="1400">
                <a:ea typeface="Calibri"/>
                <a:cs typeface="Calibri"/>
              </a:rPr>
              <a:t>Healthcare Exchange of Southeastern Pennsylvania, Inc</a:t>
            </a:r>
            <a:endParaRPr lang="en-US" sz="1400" dirty="0">
              <a:cs typeface="Calibri"/>
            </a:endParaRPr>
          </a:p>
          <a:p>
            <a:r>
              <a:rPr lang="en-US" sz="1400" dirty="0">
                <a:cs typeface="Calibri"/>
              </a:rPr>
              <a:t>ICON Laboratories</a:t>
            </a:r>
          </a:p>
          <a:p>
            <a:r>
              <a:rPr lang="en-US" sz="1400" dirty="0" err="1">
                <a:ea typeface="Calibri"/>
                <a:cs typeface="Calibri"/>
              </a:rPr>
              <a:t>Innovista</a:t>
            </a:r>
            <a:r>
              <a:rPr lang="en-US" sz="1400" dirty="0">
                <a:ea typeface="Calibri"/>
                <a:cs typeface="Calibri"/>
              </a:rPr>
              <a:t> Health</a:t>
            </a:r>
            <a:endParaRPr lang="en-US" sz="1400" dirty="0">
              <a:cs typeface="Calibri"/>
            </a:endParaRPr>
          </a:p>
          <a:p>
            <a:r>
              <a:rPr lang="en-US" sz="1400" dirty="0">
                <a:cs typeface="Calibri"/>
              </a:rPr>
              <a:t>Insight Global</a:t>
            </a:r>
          </a:p>
          <a:p>
            <a:r>
              <a:rPr lang="en-US" sz="1400" dirty="0">
                <a:cs typeface="Calibri"/>
              </a:rPr>
              <a:t>JP Systems</a:t>
            </a:r>
          </a:p>
          <a:p>
            <a:r>
              <a:rPr lang="en-US" sz="1400" dirty="0">
                <a:cs typeface="Calibri"/>
              </a:rPr>
              <a:t>Logan University</a:t>
            </a:r>
          </a:p>
          <a:p>
            <a:r>
              <a:rPr lang="en-US" sz="1400" dirty="0">
                <a:cs typeface="Calibri"/>
              </a:rPr>
              <a:t>Memorial Herman</a:t>
            </a:r>
            <a:endParaRPr lang="en-US" sz="1400" dirty="0">
              <a:ea typeface="Calibri"/>
              <a:cs typeface="Calibri"/>
            </a:endParaRPr>
          </a:p>
          <a:p>
            <a:r>
              <a:rPr lang="en-US" sz="1400" dirty="0">
                <a:ea typeface="Calibri"/>
                <a:cs typeface="Calibri"/>
              </a:rPr>
              <a:t>Mercy Hospital-Springfield</a:t>
            </a:r>
          </a:p>
          <a:p>
            <a:r>
              <a:rPr lang="en-US" sz="1400" dirty="0">
                <a:ea typeface="Calibri"/>
                <a:cs typeface="Calibri"/>
              </a:rPr>
              <a:t>Mercy Hospital-St. Louis</a:t>
            </a:r>
            <a:endParaRPr lang="en-US" dirty="0"/>
          </a:p>
          <a:p>
            <a:endParaRPr lang="en-US" sz="1400" dirty="0">
              <a:ea typeface="Calibri"/>
              <a:cs typeface="Calibri"/>
            </a:endParaRPr>
          </a:p>
          <a:p>
            <a:endParaRPr lang="en-US" sz="1400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5A63A7-E29B-6DF6-1B74-B9E983109546}"/>
              </a:ext>
            </a:extLst>
          </p:cNvPr>
          <p:cNvSpPr txBox="1"/>
          <p:nvPr/>
        </p:nvSpPr>
        <p:spPr>
          <a:xfrm>
            <a:off x="6095566" y="977068"/>
            <a:ext cx="3960587" cy="52629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>
                <a:cs typeface="Calibri"/>
              </a:rPr>
              <a:t>Mercy Technology Services</a:t>
            </a:r>
            <a:endParaRPr lang="en-US"/>
          </a:p>
          <a:p>
            <a:r>
              <a:rPr lang="en-US" sz="1400" dirty="0">
                <a:cs typeface="Calibri"/>
              </a:rPr>
              <a:t>Minnesota Community Care</a:t>
            </a:r>
            <a:endParaRPr lang="en-US" sz="1400" dirty="0">
              <a:ea typeface="Calibri"/>
              <a:cs typeface="Calibri"/>
            </a:endParaRPr>
          </a:p>
          <a:p>
            <a:r>
              <a:rPr lang="en-US" sz="1400" dirty="0">
                <a:cs typeface="Calibri"/>
              </a:rPr>
              <a:t>Mount Carmel Health </a:t>
            </a:r>
            <a:r>
              <a:rPr lang="en-US" sz="1400">
                <a:cs typeface="Calibri"/>
              </a:rPr>
              <a:t>System</a:t>
            </a:r>
            <a:endParaRPr lang="en-US" dirty="0">
              <a:cs typeface="Calibri"/>
            </a:endParaRPr>
          </a:p>
          <a:p>
            <a:r>
              <a:rPr lang="en-US" sz="1400">
                <a:cs typeface="Calibri"/>
              </a:rPr>
              <a:t>Norman</a:t>
            </a:r>
            <a:r>
              <a:rPr lang="en-US" sz="1400" dirty="0">
                <a:cs typeface="Calibri"/>
              </a:rPr>
              <a:t> Regional Health System</a:t>
            </a:r>
            <a:endParaRPr lang="en-US">
              <a:ea typeface="Calibri"/>
              <a:cs typeface="Calibri"/>
            </a:endParaRPr>
          </a:p>
          <a:p>
            <a:r>
              <a:rPr lang="en-US" sz="1400" dirty="0">
                <a:cs typeface="Calibri"/>
              </a:rPr>
              <a:t>Northwest Hospital and Medical Center</a:t>
            </a:r>
            <a:endParaRPr lang="en-US" sz="1400" dirty="0">
              <a:ea typeface="Calibri"/>
              <a:cs typeface="Calibri"/>
            </a:endParaRPr>
          </a:p>
          <a:p>
            <a:r>
              <a:rPr lang="en-US" sz="1400" dirty="0">
                <a:cs typeface="Calibri"/>
              </a:rPr>
              <a:t>Omnicell</a:t>
            </a:r>
            <a:endParaRPr lang="en-US" sz="1400" dirty="0">
              <a:ea typeface="Calibri"/>
              <a:cs typeface="Calibri"/>
            </a:endParaRPr>
          </a:p>
          <a:p>
            <a:r>
              <a:rPr lang="en-US" sz="1400" dirty="0">
                <a:cs typeface="Calibri"/>
              </a:rPr>
              <a:t>Orthopedic Associates of Hartford</a:t>
            </a:r>
            <a:endParaRPr lang="en-US" sz="1400" dirty="0">
              <a:ea typeface="Calibri"/>
              <a:cs typeface="Calibri"/>
            </a:endParaRPr>
          </a:p>
          <a:p>
            <a:r>
              <a:rPr lang="en-US" sz="1400" dirty="0">
                <a:cs typeface="Calibri"/>
              </a:rPr>
              <a:t>Robert Wood Johnson Barnabus Health</a:t>
            </a:r>
            <a:endParaRPr lang="en-US" sz="1400" dirty="0">
              <a:ea typeface="Calibri"/>
              <a:cs typeface="Calibri"/>
            </a:endParaRPr>
          </a:p>
          <a:p>
            <a:r>
              <a:rPr lang="en-US" sz="1400" dirty="0">
                <a:cs typeface="Calibri"/>
              </a:rPr>
              <a:t>Scripps Health</a:t>
            </a:r>
            <a:endParaRPr lang="en-US" sz="1400" dirty="0">
              <a:ea typeface="Calibri"/>
              <a:cs typeface="Calibri"/>
            </a:endParaRPr>
          </a:p>
          <a:p>
            <a:r>
              <a:rPr lang="en-US" sz="1400" dirty="0">
                <a:cs typeface="Calibri"/>
              </a:rPr>
              <a:t>Southern Illinois University School of Medicine</a:t>
            </a:r>
            <a:endParaRPr lang="en-US" sz="1400" dirty="0">
              <a:ea typeface="Calibri"/>
              <a:cs typeface="Calibri"/>
            </a:endParaRPr>
          </a:p>
          <a:p>
            <a:r>
              <a:rPr lang="en-US" sz="1400" dirty="0">
                <a:cs typeface="Calibri"/>
              </a:rPr>
              <a:t>Temple Health – Temple University Health System</a:t>
            </a:r>
            <a:endParaRPr lang="en-US" sz="1400" dirty="0">
              <a:ea typeface="Calibri"/>
              <a:cs typeface="Calibri"/>
            </a:endParaRPr>
          </a:p>
          <a:p>
            <a:r>
              <a:rPr lang="en-US" sz="1400" dirty="0">
                <a:cs typeface="Calibri"/>
              </a:rPr>
              <a:t>Texas Department of Criminal Justice</a:t>
            </a:r>
            <a:endParaRPr lang="en-US" sz="1400" dirty="0">
              <a:ea typeface="Calibri"/>
              <a:cs typeface="Calibri"/>
            </a:endParaRPr>
          </a:p>
          <a:p>
            <a:r>
              <a:rPr lang="en-US" sz="1400" dirty="0">
                <a:cs typeface="Calibri"/>
              </a:rPr>
              <a:t>Texas Heart Institute</a:t>
            </a:r>
            <a:endParaRPr lang="en-US" sz="1400" dirty="0">
              <a:ea typeface="Calibri"/>
              <a:cs typeface="Calibri"/>
            </a:endParaRPr>
          </a:p>
          <a:p>
            <a:r>
              <a:rPr lang="en-US" sz="1400" dirty="0">
                <a:cs typeface="Calibri"/>
              </a:rPr>
              <a:t>The Metro Health System</a:t>
            </a:r>
            <a:endParaRPr lang="en-US" sz="1400" dirty="0">
              <a:ea typeface="Calibri"/>
              <a:cs typeface="Calibri"/>
            </a:endParaRPr>
          </a:p>
          <a:p>
            <a:r>
              <a:rPr lang="en-US" sz="1400" dirty="0">
                <a:ea typeface="Calibri"/>
                <a:cs typeface="Calibri"/>
              </a:rPr>
              <a:t>Tim Horton's</a:t>
            </a:r>
            <a:endParaRPr lang="en-US" sz="1400" dirty="0">
              <a:cs typeface="Calibri"/>
            </a:endParaRPr>
          </a:p>
          <a:p>
            <a:r>
              <a:rPr lang="en-US" sz="1400" dirty="0">
                <a:cs typeface="Calibri"/>
              </a:rPr>
              <a:t>Todd Conley Chiropractic Neurology </a:t>
            </a:r>
            <a:endParaRPr lang="en-US" dirty="0"/>
          </a:p>
          <a:p>
            <a:r>
              <a:rPr lang="en-US" sz="1400" dirty="0">
                <a:ea typeface="Calibri"/>
                <a:cs typeface="Calibri"/>
              </a:rPr>
              <a:t>UF Health Shands</a:t>
            </a:r>
          </a:p>
          <a:p>
            <a:r>
              <a:rPr lang="en-US" sz="1400" dirty="0">
                <a:ea typeface="Calibri"/>
                <a:cs typeface="Calibri"/>
              </a:rPr>
              <a:t>US Department of Veteran's Affairs</a:t>
            </a:r>
            <a:endParaRPr lang="en-US" sz="1400" dirty="0">
              <a:cs typeface="Calibri"/>
            </a:endParaRPr>
          </a:p>
          <a:p>
            <a:r>
              <a:rPr lang="en-US" sz="1400" dirty="0">
                <a:cs typeface="Calibri"/>
              </a:rPr>
              <a:t>Utah Health Information Exchange</a:t>
            </a:r>
            <a:endParaRPr lang="en-US" sz="1400" dirty="0">
              <a:ea typeface="Calibri"/>
              <a:cs typeface="Calibri"/>
            </a:endParaRPr>
          </a:p>
          <a:p>
            <a:r>
              <a:rPr lang="en-US" sz="1400" dirty="0">
                <a:cs typeface="Calibri"/>
              </a:rPr>
              <a:t>UVA Health - Northern Virginia and Culpeper</a:t>
            </a:r>
            <a:endParaRPr lang="en-US" dirty="0"/>
          </a:p>
          <a:p>
            <a:r>
              <a:rPr lang="en-US" sz="1400" dirty="0">
                <a:cs typeface="Calibri"/>
              </a:rPr>
              <a:t>Verizon </a:t>
            </a:r>
            <a:endParaRPr lang="en-US" sz="1400" dirty="0">
              <a:ea typeface="Calibri"/>
              <a:cs typeface="Calibri"/>
            </a:endParaRPr>
          </a:p>
          <a:p>
            <a:r>
              <a:rPr lang="en-US" sz="1400" dirty="0">
                <a:cs typeface="Calibri"/>
              </a:rPr>
              <a:t>Walmart Pharmacy</a:t>
            </a:r>
            <a:endParaRPr lang="en-US" sz="1400" dirty="0">
              <a:ea typeface="Calibri"/>
              <a:cs typeface="Calibri"/>
            </a:endParaRPr>
          </a:p>
          <a:p>
            <a:r>
              <a:rPr lang="en-US" sz="1400" dirty="0">
                <a:cs typeface="Calibri"/>
              </a:rPr>
              <a:t>Wegman's Food Markets</a:t>
            </a:r>
            <a:endParaRPr lang="en-US" sz="1400" dirty="0">
              <a:ea typeface="Calibri"/>
              <a:cs typeface="Calibri"/>
            </a:endParaRPr>
          </a:p>
          <a:p>
            <a:r>
              <a:rPr lang="en-US" sz="1400" dirty="0">
                <a:cs typeface="Calibri"/>
              </a:rPr>
              <a:t>Wells Fargo</a:t>
            </a:r>
            <a:endParaRPr lang="en-US" sz="14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131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4">
            <a:extLst>
              <a:ext uri="{FF2B5EF4-FFF2-40B4-BE49-F238E27FC236}">
                <a16:creationId xmlns:a16="http://schemas.microsoft.com/office/drawing/2014/main" id="{D89F8EE1-8482-AE21-0498-A2F02B77A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802" y="367606"/>
            <a:ext cx="11329200" cy="432000"/>
          </a:xfrm>
        </p:spPr>
        <p:txBody>
          <a:bodyPr anchor="ctr">
            <a:normAutofit/>
          </a:bodyPr>
          <a:lstStyle/>
          <a:p>
            <a:pPr algn="ctr"/>
            <a:r>
              <a:rPr lang="en-US" sz="3000">
                <a:solidFill>
                  <a:schemeClr val="tx1"/>
                </a:solidFill>
              </a:rPr>
              <a:t>Sample Job Titles of MSHI Graduates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E3CE52-6887-B1B7-5FC6-E1BAEF3174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67B645E-C5E5-4727-B977-D372A0AA71D9}" type="slidenum">
              <a:rPr lang="en-US" noProof="0" smtClean="0"/>
              <a:pPr>
                <a:spcAft>
                  <a:spcPts val="600"/>
                </a:spcAft>
              </a:pPr>
              <a:t>4</a:t>
            </a:fld>
            <a:endParaRPr lang="en-US" noProof="0"/>
          </a:p>
        </p:txBody>
      </p:sp>
      <p:graphicFrame>
        <p:nvGraphicFramePr>
          <p:cNvPr id="17" name="Content Placeholder 1">
            <a:extLst>
              <a:ext uri="{FF2B5EF4-FFF2-40B4-BE49-F238E27FC236}">
                <a16:creationId xmlns:a16="http://schemas.microsoft.com/office/drawing/2014/main" id="{20FFAA4C-409B-1873-E00F-E02DBC8755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8361407"/>
              </p:ext>
            </p:extLst>
          </p:nvPr>
        </p:nvGraphicFramePr>
        <p:xfrm>
          <a:off x="399803" y="1098338"/>
          <a:ext cx="11329200" cy="5039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664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40844F-679F-3613-677E-9CAAEADFBA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4">
            <a:extLst>
              <a:ext uri="{FF2B5EF4-FFF2-40B4-BE49-F238E27FC236}">
                <a16:creationId xmlns:a16="http://schemas.microsoft.com/office/drawing/2014/main" id="{F53E0A90-1D3A-20BD-CD7F-65C389FF7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802" y="367606"/>
            <a:ext cx="11329200" cy="432000"/>
          </a:xfrm>
        </p:spPr>
        <p:txBody>
          <a:bodyPr anchor="ctr">
            <a:normAutofit/>
          </a:bodyPr>
          <a:lstStyle/>
          <a:p>
            <a:pPr algn="ctr"/>
            <a:r>
              <a:rPr lang="en-US" sz="3000">
                <a:solidFill>
                  <a:schemeClr val="tx1"/>
                </a:solidFill>
              </a:rPr>
              <a:t>Sample Job Titles of MSHI Graduates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4C2DE2-9622-5AC7-58A8-96D4ADB8B0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67B645E-C5E5-4727-B977-D372A0AA71D9}" type="slidenum">
              <a:rPr lang="en-US" noProof="0" smtClean="0"/>
              <a:pPr>
                <a:spcAft>
                  <a:spcPts val="600"/>
                </a:spcAft>
              </a:pPr>
              <a:t>5</a:t>
            </a:fld>
            <a:endParaRPr lang="en-US" noProof="0"/>
          </a:p>
        </p:txBody>
      </p:sp>
      <p:graphicFrame>
        <p:nvGraphicFramePr>
          <p:cNvPr id="17" name="Content Placeholder 1">
            <a:extLst>
              <a:ext uri="{FF2B5EF4-FFF2-40B4-BE49-F238E27FC236}">
                <a16:creationId xmlns:a16="http://schemas.microsoft.com/office/drawing/2014/main" id="{0980B0B8-ADD3-FAD3-2D86-DB56E4D98D2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99803" y="1098338"/>
          <a:ext cx="11329200" cy="5039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132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ustom 18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8000">
              <a:schemeClr val="accent1">
                <a:lumMod val="5000"/>
                <a:lumOff val="95000"/>
              </a:schemeClr>
            </a:gs>
            <a:gs pos="100000">
              <a:schemeClr val="accent3">
                <a:alpha val="71000"/>
              </a:schemeClr>
            </a:gs>
          </a:gsLst>
          <a:path path="circle">
            <a:fillToRect l="100000" b="100000"/>
          </a:path>
          <a:tileRect t="-100000" r="-100000"/>
        </a:gradFill>
        <a:ln>
          <a:noFill/>
        </a:ln>
        <a:effectLst>
          <a:outerShdw blurRad="330200" dist="304800" dir="5400000" algn="t" rotWithShape="0">
            <a:prstClr val="black">
              <a:alpha val="39000"/>
            </a:prstClr>
          </a:outerShdw>
        </a:effectLst>
      </a:spPr>
      <a:bodyPr rtlCol="0" anchor="ctr"/>
      <a:lstStyle>
        <a:defPPr algn="ctr">
          <a:defRPr>
            <a:solidFill>
              <a:schemeClr val="l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835393_Blue spheres pitch deck_RVA_v5" id="{B31999E4-CF41-4147-9146-E7AA12BD45BB}" vid="{47A86861-C4F7-4F19-9461-7399990DDE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027e82f4-52a3-4161-a28c-b5ad4a441129" xsi:nil="true"/>
    <TaxCatchAll xmlns="bc88b50b-d8b3-4391-9ec4-aaa192d918eb" xsi:nil="true"/>
    <lcf76f155ced4ddcb4097134ff3c332f xmlns="027e82f4-52a3-4161-a28c-b5ad4a441129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88C2067859DB4CAB03E5651C69DA9F" ma:contentTypeVersion="16" ma:contentTypeDescription="Create a new document." ma:contentTypeScope="" ma:versionID="a4b03fe03065c11065f245d6d4846680">
  <xsd:schema xmlns:xsd="http://www.w3.org/2001/XMLSchema" xmlns:xs="http://www.w3.org/2001/XMLSchema" xmlns:p="http://schemas.microsoft.com/office/2006/metadata/properties" xmlns:ns2="027e82f4-52a3-4161-a28c-b5ad4a441129" xmlns:ns3="bc88b50b-d8b3-4391-9ec4-aaa192d918eb" xmlns:ns4="411b2d64-37ec-4545-bed6-3dbaa666c95c" targetNamespace="http://schemas.microsoft.com/office/2006/metadata/properties" ma:root="true" ma:fieldsID="215840fddf6f623f949e2324349b69e0" ns2:_="" ns3:_="" ns4:_="">
    <xsd:import namespace="027e82f4-52a3-4161-a28c-b5ad4a441129"/>
    <xsd:import namespace="bc88b50b-d8b3-4391-9ec4-aaa192d918eb"/>
    <xsd:import namespace="411b2d64-37ec-4545-bed6-3dbaa666c9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7e82f4-52a3-4161-a28c-b5ad4a4411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94facb0e-f202-4565-b90e-f4b1ccca2e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88b50b-d8b3-4391-9ec4-aaa192d918eb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a1f033eb-01f1-4e03-b78b-db0c528432be}" ma:internalName="TaxCatchAll" ma:showField="CatchAllData" ma:web="411b2d64-37ec-4545-bed6-3dbaa666c9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1b2d64-37ec-4545-bed6-3dbaa666c95c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CB7D79-A330-4BC9-A964-3F617D32A6D4}">
  <ds:schemaRefs>
    <ds:schemaRef ds:uri="027e82f4-52a3-4161-a28c-b5ad4a441129"/>
    <ds:schemaRef ds:uri="71af3243-3dd4-4a8d-8c0d-dd76da1f02a5"/>
    <ds:schemaRef ds:uri="bc88b50b-d8b3-4391-9ec4-aaa192d918eb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00AB50B-435D-49D6-88C6-0D8A71EB1A69}">
  <ds:schemaRefs>
    <ds:schemaRef ds:uri="027e82f4-52a3-4161-a28c-b5ad4a441129"/>
    <ds:schemaRef ds:uri="411b2d64-37ec-4545-bed6-3dbaa666c95c"/>
    <ds:schemaRef ds:uri="bc88b50b-d8b3-4391-9ec4-aaa192d918e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48C5FEF-6CA4-44CC-8E61-9E775B9B783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TF66835393</Template>
  <Application>Microsoft Office PowerPoint</Application>
  <PresentationFormat>Widescreen</PresentationFormat>
  <Slides>5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MSHI Graduate Outcomes</vt:lpstr>
      <vt:lpstr>MSHI Graduate Outcomes</vt:lpstr>
      <vt:lpstr>Employers Who Have Hired Our Graduates</vt:lpstr>
      <vt:lpstr>Sample Job Titles of MSHI Graduates</vt:lpstr>
      <vt:lpstr>Sample Job Titles of MSHI Graduates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COVER TITLE</dc:title>
  <dc:creator>Jen Elorreaga</dc:creator>
  <cp:revision>209</cp:revision>
  <dcterms:created xsi:type="dcterms:W3CDTF">2023-05-10T16:55:45Z</dcterms:created>
  <dcterms:modified xsi:type="dcterms:W3CDTF">2026-06-09T22:23:28Z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0x010100C488C2067859DB4CAB03E5651C69DA9F</vt:lpwstr>
  </property>
  <property fmtid="{D5CDD505-2E9C-101B-9397-08002B2CF9AE}" pid="3" name="MediaServiceImageTags">
    <vt:lpwstr/>
  </property>
</Properties>
</file>