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5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F1171-A4DB-1F2B-308B-4CA3708D0C89}" v="30" dt="2026-06-09T20:35:50.342"/>
    <p1510:client id="{8D0358F6-9194-446E-EDDB-D9EF61D3F41A}" v="93" dt="2026-06-09T20:37:53.809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Elorreaga" userId="S::jennifer.elorreaga@logan.edu::e1aa907a-6c11-435a-a88c-cc89013b43d8" providerId="AD" clId="Web-{8D0358F6-9194-446E-EDDB-D9EF61D3F41A}"/>
    <pc:docChg chg="modSld">
      <pc:chgData name="Jennifer Elorreaga" userId="S::jennifer.elorreaga@logan.edu::e1aa907a-6c11-435a-a88c-cc89013b43d8" providerId="AD" clId="Web-{8D0358F6-9194-446E-EDDB-D9EF61D3F41A}" dt="2026-06-09T20:39:35.063" v="84" actId="20577"/>
      <pc:docMkLst>
        <pc:docMk/>
      </pc:docMkLst>
      <pc:sldChg chg="modSp">
        <pc:chgData name="Jennifer Elorreaga" userId="S::jennifer.elorreaga@logan.edu::e1aa907a-6c11-435a-a88c-cc89013b43d8" providerId="AD" clId="Web-{8D0358F6-9194-446E-EDDB-D9EF61D3F41A}" dt="2026-06-09T20:37:52.700" v="44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8D0358F6-9194-446E-EDDB-D9EF61D3F41A}" dt="2026-06-09T20:37:52.700" v="44" actId="20577"/>
          <ac:spMkLst>
            <pc:docMk/>
            <pc:sldMk cId="342131329" sldId="275"/>
            <ac:spMk id="3" creationId="{B9666BDC-BE49-4CA1-C31F-B5FDE2A5EA86}"/>
          </ac:spMkLst>
        </pc:spChg>
      </pc:sldChg>
      <pc:sldChg chg="modSp">
        <pc:chgData name="Jennifer Elorreaga" userId="S::jennifer.elorreaga@logan.edu::e1aa907a-6c11-435a-a88c-cc89013b43d8" providerId="AD" clId="Web-{8D0358F6-9194-446E-EDDB-D9EF61D3F41A}" dt="2026-06-09T20:39:35.063" v="84" actId="20577"/>
        <pc:sldMkLst>
          <pc:docMk/>
          <pc:sldMk cId="420664609" sldId="287"/>
        </pc:sldMkLst>
        <pc:graphicFrameChg chg="modGraphic">
          <ac:chgData name="Jennifer Elorreaga" userId="S::jennifer.elorreaga@logan.edu::e1aa907a-6c11-435a-a88c-cc89013b43d8" providerId="AD" clId="Web-{8D0358F6-9194-446E-EDDB-D9EF61D3F41A}" dt="2026-06-09T20:39:35.063" v="84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5C7F1171-A4DB-1F2B-308B-4CA3708D0C89}"/>
    <pc:docChg chg="modSld">
      <pc:chgData name="Jennifer Elorreaga" userId="S::jennifer.elorreaga@logan.edu::e1aa907a-6c11-435a-a88c-cc89013b43d8" providerId="AD" clId="Web-{5C7F1171-A4DB-1F2B-308B-4CA3708D0C89}" dt="2026-06-09T20:35:50.342" v="29"/>
      <pc:docMkLst>
        <pc:docMk/>
      </pc:docMkLst>
      <pc:sldChg chg="modSp">
        <pc:chgData name="Jennifer Elorreaga" userId="S::jennifer.elorreaga@logan.edu::e1aa907a-6c11-435a-a88c-cc89013b43d8" providerId="AD" clId="Web-{5C7F1171-A4DB-1F2B-308B-4CA3708D0C89}" dt="2026-06-09T20:35:50.342" v="29"/>
        <pc:sldMkLst>
          <pc:docMk/>
          <pc:sldMk cId="3347698232" sldId="273"/>
        </pc:sldMkLst>
        <pc:graphicFrameChg chg="mod modGraphic">
          <ac:chgData name="Jennifer Elorreaga" userId="S::jennifer.elorreaga@logan.edu::e1aa907a-6c11-435a-a88c-cc89013b43d8" providerId="AD" clId="Web-{5C7F1171-A4DB-1F2B-308B-4CA3708D0C89}" dt="2026-06-09T20:35:50.342" v="29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C810-FA74-40A3-A31C-A9CBE88C848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B28FE1A-D1AA-492A-9D6F-DF74562AC74B}">
      <dgm:prSet/>
      <dgm:spPr/>
      <dgm:t>
        <a:bodyPr/>
        <a:lstStyle/>
        <a:p>
          <a:pPr rtl="0"/>
          <a:r>
            <a:rPr lang="en-US" dirty="0">
              <a:latin typeface="Corbel"/>
            </a:rPr>
            <a:t>Resident </a:t>
          </a:r>
          <a:endParaRPr lang="en-US" dirty="0"/>
        </a:p>
      </dgm:t>
    </dgm:pt>
    <dgm:pt modelId="{00106A51-2FD4-4BF7-A34A-BEF9E71E47E9}" type="parTrans" cxnId="{64A90B77-F17A-40A4-8E34-5124A7A09814}">
      <dgm:prSet/>
      <dgm:spPr/>
      <dgm:t>
        <a:bodyPr/>
        <a:lstStyle/>
        <a:p>
          <a:endParaRPr lang="en-US"/>
        </a:p>
      </dgm:t>
    </dgm:pt>
    <dgm:pt modelId="{089395BB-7BA9-43FF-B64D-AC76019671D2}" type="sibTrans" cxnId="{64A90B77-F17A-40A4-8E34-5124A7A09814}">
      <dgm:prSet/>
      <dgm:spPr/>
      <dgm:t>
        <a:bodyPr/>
        <a:lstStyle/>
        <a:p>
          <a:endParaRPr lang="en-US"/>
        </a:p>
      </dgm:t>
    </dgm:pt>
    <dgm:pt modelId="{54399585-40F0-471B-953F-9FAEDAB87941}">
      <dgm:prSet phldr="0"/>
      <dgm:spPr/>
      <dgm:t>
        <a:bodyPr/>
        <a:lstStyle/>
        <a:p>
          <a:r>
            <a:rPr lang="en-US" dirty="0">
              <a:latin typeface="Corbel"/>
            </a:rPr>
            <a:t>Health and Wellness Educator</a:t>
          </a:r>
          <a:endParaRPr lang="en-US" dirty="0"/>
        </a:p>
      </dgm:t>
    </dgm:pt>
    <dgm:pt modelId="{7FF88479-AD93-40E6-8F79-B827AD6CEB0D}" type="parTrans" cxnId="{7AA5E320-6810-4DF2-91F6-E74792A5355C}">
      <dgm:prSet/>
      <dgm:spPr/>
    </dgm:pt>
    <dgm:pt modelId="{249CF9EF-BA68-4CDA-9CAF-089834E76492}" type="sibTrans" cxnId="{7AA5E320-6810-4DF2-91F6-E74792A5355C}">
      <dgm:prSet/>
      <dgm:spPr/>
    </dgm:pt>
    <dgm:pt modelId="{4178BCD8-1D18-4B9A-9C1D-54A821694D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Program Director</a:t>
          </a:r>
        </a:p>
      </dgm:t>
    </dgm:pt>
    <dgm:pt modelId="{7F257D46-C9C9-47C1-98E3-C5E7D49980AD}" type="parTrans" cxnId="{6FA06F4D-2111-4B7B-91C7-BC5EC76341BC}">
      <dgm:prSet/>
      <dgm:spPr/>
    </dgm:pt>
    <dgm:pt modelId="{D88AF421-6583-4060-94B7-4DD372C98ADD}" type="sibTrans" cxnId="{6FA06F4D-2111-4B7B-91C7-BC5EC76341BC}">
      <dgm:prSet/>
      <dgm:spPr/>
    </dgm:pt>
    <dgm:pt modelId="{C2792989-7BF1-4879-AB37-37FF2845E0E2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Academic Records Manager</a:t>
          </a:r>
        </a:p>
      </dgm:t>
    </dgm:pt>
    <dgm:pt modelId="{E5172FC7-C3A3-494C-BFBB-8388B3B522AC}" type="parTrans" cxnId="{531F4432-0988-4689-8228-39B6EA92BD23}">
      <dgm:prSet/>
      <dgm:spPr/>
    </dgm:pt>
    <dgm:pt modelId="{461D3375-5834-4E11-94BF-7C6738BD3DB2}" type="sibTrans" cxnId="{531F4432-0988-4689-8228-39B6EA92BD23}">
      <dgm:prSet/>
      <dgm:spPr/>
    </dgm:pt>
    <dgm:pt modelId="{39950486-49C9-4C5D-85A2-027268227AFB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Professor</a:t>
          </a:r>
        </a:p>
      </dgm:t>
    </dgm:pt>
    <dgm:pt modelId="{EE5C185A-EBF1-479C-B38E-FB3E384F78F6}" type="parTrans" cxnId="{64BADFB2-8241-4439-82CF-3F6E3C0C5DA0}">
      <dgm:prSet/>
      <dgm:spPr/>
    </dgm:pt>
    <dgm:pt modelId="{3F671A67-CD32-4D2A-B07D-57EFC78405EE}" type="sibTrans" cxnId="{64BADFB2-8241-4439-82CF-3F6E3C0C5DA0}">
      <dgm:prSet/>
      <dgm:spPr/>
    </dgm:pt>
    <dgm:pt modelId="{96D05967-073A-4BAC-8231-DE11DE2A7ED3}">
      <dgm:prSet phldr="0"/>
      <dgm:spPr/>
      <dgm:t>
        <a:bodyPr/>
        <a:lstStyle/>
        <a:p>
          <a:r>
            <a:rPr lang="en-US" dirty="0">
              <a:latin typeface="Corbel"/>
            </a:rPr>
            <a:t>Faculty Clinician</a:t>
          </a:r>
        </a:p>
      </dgm:t>
    </dgm:pt>
    <dgm:pt modelId="{D917ED11-FDD5-44A3-ADE7-8CBC8EDEBCED}" type="parTrans" cxnId="{D1FE0F2A-D935-4017-8B1B-72505B0F90B8}">
      <dgm:prSet/>
      <dgm:spPr/>
    </dgm:pt>
    <dgm:pt modelId="{777F3AF7-280A-48A4-A4D1-B8A33847B6B9}" type="sibTrans" cxnId="{D1FE0F2A-D935-4017-8B1B-72505B0F90B8}">
      <dgm:prSet/>
      <dgm:spPr/>
    </dgm:pt>
    <dgm:pt modelId="{CA9C7ABE-5C15-4152-8EDE-ADA6A6AAB887}">
      <dgm:prSet phldr="0"/>
      <dgm:spPr/>
      <dgm:t>
        <a:bodyPr/>
        <a:lstStyle/>
        <a:p>
          <a:r>
            <a:rPr lang="en-US" dirty="0">
              <a:latin typeface="Corbel"/>
            </a:rPr>
            <a:t>Clinician</a:t>
          </a:r>
        </a:p>
      </dgm:t>
    </dgm:pt>
    <dgm:pt modelId="{AB9BA936-4C32-4A8C-95BE-DEA027EA66EE}" type="parTrans" cxnId="{8011C0BF-1436-4EA0-A731-0345C466EC0C}">
      <dgm:prSet/>
      <dgm:spPr/>
    </dgm:pt>
    <dgm:pt modelId="{36A4C53F-08A9-4D35-B87E-051BFA7DCC51}" type="sibTrans" cxnId="{8011C0BF-1436-4EA0-A731-0345C466EC0C}">
      <dgm:prSet/>
      <dgm:spPr/>
    </dgm:pt>
    <dgm:pt modelId="{6FCB8DDB-EB67-476D-96FC-5B08CB3C9294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0751E704-BB6F-4DB6-93E5-51CF4EBE863D}" type="parTrans" cxnId="{BB31261D-4919-4506-B371-15CBDB06685B}">
      <dgm:prSet/>
      <dgm:spPr/>
    </dgm:pt>
    <dgm:pt modelId="{E15645AD-7630-4F4F-B665-3BC64781F41D}" type="sibTrans" cxnId="{BB31261D-4919-4506-B371-15CBDB06685B}">
      <dgm:prSet/>
      <dgm:spPr/>
    </dgm:pt>
    <dgm:pt modelId="{739C0897-5EE5-4249-8D68-166611B32B54}">
      <dgm:prSet phldr="0"/>
      <dgm:spPr/>
      <dgm:t>
        <a:bodyPr/>
        <a:lstStyle/>
        <a:p>
          <a:r>
            <a:rPr lang="en-US" dirty="0">
              <a:latin typeface="Corbel"/>
            </a:rPr>
            <a:t>Researcher</a:t>
          </a:r>
        </a:p>
      </dgm:t>
    </dgm:pt>
    <dgm:pt modelId="{934D1760-281C-4741-B79F-50DD3AF3C4A9}" type="parTrans" cxnId="{54A3CE3B-E9AE-47E3-B9C1-D530E648102C}">
      <dgm:prSet/>
      <dgm:spPr/>
    </dgm:pt>
    <dgm:pt modelId="{83E7A73D-C455-4A64-A1B4-26A3F6E609F9}" type="sibTrans" cxnId="{54A3CE3B-E9AE-47E3-B9C1-D530E648102C}">
      <dgm:prSet/>
      <dgm:spPr/>
    </dgm:pt>
    <dgm:pt modelId="{24FB5C91-7034-414B-9543-18B33A847241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Dean</a:t>
          </a:r>
        </a:p>
      </dgm:t>
    </dgm:pt>
    <dgm:pt modelId="{D1AC1A54-D807-4462-9025-794C33232FA6}" type="parTrans" cxnId="{DA4A3DF6-EEE3-4DD1-9443-44C4B5AE9E5C}">
      <dgm:prSet/>
      <dgm:spPr/>
    </dgm:pt>
    <dgm:pt modelId="{64A03EDD-1E1B-4C29-BCCE-9C6B53C28C1E}" type="sibTrans" cxnId="{DA4A3DF6-EEE3-4DD1-9443-44C4B5AE9E5C}">
      <dgm:prSet/>
      <dgm:spPr/>
    </dgm:pt>
    <dgm:pt modelId="{00CFD078-D98C-473D-AC41-469EDA2F6B9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Instructor</a:t>
          </a:r>
        </a:p>
      </dgm:t>
    </dgm:pt>
    <dgm:pt modelId="{232ECB07-3284-40E5-8BA7-737F9BDCE576}" type="parTrans" cxnId="{0FD9648D-D974-4296-9C96-FA3049C165A2}">
      <dgm:prSet/>
      <dgm:spPr/>
    </dgm:pt>
    <dgm:pt modelId="{37EFD322-6EE6-457B-92EC-1BF953625C0B}" type="sibTrans" cxnId="{0FD9648D-D974-4296-9C96-FA3049C165A2}">
      <dgm:prSet/>
      <dgm:spPr/>
    </dgm:pt>
    <dgm:pt modelId="{35D5F929-8D53-48FE-9A21-CCFB2F295A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Senior Analyst</a:t>
          </a:r>
        </a:p>
      </dgm:t>
    </dgm:pt>
    <dgm:pt modelId="{0AEB8426-059E-4C34-859B-6A59088DCBDB}" type="parTrans" cxnId="{0EE6979D-080E-48DA-85C3-AA35195A372C}">
      <dgm:prSet/>
      <dgm:spPr/>
    </dgm:pt>
    <dgm:pt modelId="{E4509EBC-519E-4F30-B791-1FA7962958F6}" type="sibTrans" cxnId="{0EE6979D-080E-48DA-85C3-AA35195A372C}">
      <dgm:prSet/>
      <dgm:spPr/>
    </dgm:pt>
    <dgm:pt modelId="{8B5BEE14-00A8-46F0-8FFA-AEF276012660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Clinical Coordinator</a:t>
          </a:r>
        </a:p>
      </dgm:t>
    </dgm:pt>
    <dgm:pt modelId="{AA42831E-821F-4D97-8A11-4D332B13D53B}" type="parTrans" cxnId="{D488EBC5-A64E-42DD-B225-82692EF52C44}">
      <dgm:prSet/>
      <dgm:spPr/>
    </dgm:pt>
    <dgm:pt modelId="{D1032D0E-80FF-4B07-A38C-2E903F1B3484}" type="sibTrans" cxnId="{D488EBC5-A64E-42DD-B225-82692EF52C44}">
      <dgm:prSet/>
      <dgm:spPr/>
    </dgm:pt>
    <dgm:pt modelId="{F40FF7E8-161D-4956-BC1E-6793245CD1B1}">
      <dgm:prSet phldr="0"/>
      <dgm:spPr/>
      <dgm:t>
        <a:bodyPr/>
        <a:lstStyle/>
        <a:p>
          <a:r>
            <a:rPr lang="en-US" dirty="0">
              <a:latin typeface="Corbel"/>
            </a:rPr>
            <a:t>Coordinator</a:t>
          </a:r>
        </a:p>
      </dgm:t>
    </dgm:pt>
    <dgm:pt modelId="{0431839A-328E-454D-8412-BDFD5B6E7A84}" type="parTrans" cxnId="{FAF6753D-2C6C-41AB-9578-AA4208BAD7D5}">
      <dgm:prSet/>
      <dgm:spPr/>
    </dgm:pt>
    <dgm:pt modelId="{D13238DA-0FE4-4B52-A298-ABE9F15128E9}" type="sibTrans" cxnId="{FAF6753D-2C6C-41AB-9578-AA4208BAD7D5}">
      <dgm:prSet/>
      <dgm:spPr/>
    </dgm:pt>
    <dgm:pt modelId="{E42ECF56-EDF9-4FB2-BB91-4DBFCF9ECB17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Dean of Health Sciences</a:t>
          </a:r>
        </a:p>
      </dgm:t>
    </dgm:pt>
    <dgm:pt modelId="{FEFF7A31-5288-4D9E-99A2-BA191488F1B7}" type="parTrans" cxnId="{EA1E9FBE-66B8-439A-A8CD-9D4651EBE740}">
      <dgm:prSet/>
      <dgm:spPr/>
    </dgm:pt>
    <dgm:pt modelId="{1E810314-4E2F-4713-8B4F-AB30F84B096B}" type="sibTrans" cxnId="{EA1E9FBE-66B8-439A-A8CD-9D4651EBE740}">
      <dgm:prSet/>
      <dgm:spPr/>
    </dgm:pt>
    <dgm:pt modelId="{96097E2C-AF71-4262-96AA-85F34B982D7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8E47ACD0-97AE-4864-9185-468B494C615C}" type="parTrans" cxnId="{750BDA9A-0A75-4BA0-B6A1-58B475D364E8}">
      <dgm:prSet/>
      <dgm:spPr/>
    </dgm:pt>
    <dgm:pt modelId="{8B9109E2-D991-4A35-9862-95022B19AB8C}" type="sibTrans" cxnId="{750BDA9A-0A75-4BA0-B6A1-58B475D364E8}">
      <dgm:prSet/>
      <dgm:spPr/>
    </dgm:pt>
    <dgm:pt modelId="{9A3ABA16-BE0B-4D3D-86A1-8305DE2A4C0C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Program Coordinator</a:t>
          </a:r>
        </a:p>
      </dgm:t>
    </dgm:pt>
    <dgm:pt modelId="{DFB380C2-3E13-40AF-AFB3-BEA2941579DD}" type="parTrans" cxnId="{758FF793-4978-46CB-B655-F887DA9B1C5B}">
      <dgm:prSet/>
      <dgm:spPr/>
    </dgm:pt>
    <dgm:pt modelId="{E0ACE425-4994-4563-BA82-69F316FB7DBA}" type="sibTrans" cxnId="{758FF793-4978-46CB-B655-F887DA9B1C5B}">
      <dgm:prSet/>
      <dgm:spPr/>
    </dgm:pt>
    <dgm:pt modelId="{5EDB48F3-957D-4F35-B189-4825E044335E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Nutrition Clinical Coordinator</a:t>
          </a:r>
        </a:p>
      </dgm:t>
    </dgm:pt>
    <dgm:pt modelId="{B1445174-A2CF-4CA5-8958-5A3BF9E9EA9A}" type="parTrans" cxnId="{6E51293A-03F3-4835-BC05-4CDAC4CA50D4}">
      <dgm:prSet/>
      <dgm:spPr/>
    </dgm:pt>
    <dgm:pt modelId="{1DD406E5-45EB-4C9D-B5D8-07F65A5DE053}" type="sibTrans" cxnId="{6E51293A-03F3-4835-BC05-4CDAC4CA50D4}">
      <dgm:prSet/>
      <dgm:spPr/>
    </dgm:pt>
    <dgm:pt modelId="{B52D847D-F663-420B-AFB9-F6FA7FCDF613}">
      <dgm:prSet phldrT="[Text]" phldr="0"/>
      <dgm:spPr/>
      <dgm:t>
        <a:bodyPr/>
        <a:lstStyle/>
        <a:p>
          <a:r>
            <a:rPr lang="en-US" dirty="0">
              <a:latin typeface="Corbel"/>
            </a:rPr>
            <a:t>Owner</a:t>
          </a:r>
        </a:p>
      </dgm:t>
    </dgm:pt>
    <dgm:pt modelId="{E033FC90-B027-4FDA-B5F1-6BEB39280F69}" type="parTrans" cxnId="{69952673-EF58-47CD-A6F9-4C3D0000B03B}">
      <dgm:prSet/>
      <dgm:spPr/>
    </dgm:pt>
    <dgm:pt modelId="{F0E12B83-F48B-4BE5-83C5-F31F7EBF5C37}" type="sibTrans" cxnId="{69952673-EF58-47CD-A6F9-4C3D0000B03B}">
      <dgm:prSet/>
      <dgm:spPr/>
    </dgm:pt>
    <dgm:pt modelId="{22CBDA0F-5BC0-460D-8278-991F289CF55C}">
      <dgm:prSet phldrT="[Text]" phldr="0"/>
      <dgm:spPr/>
      <dgm:t>
        <a:bodyPr/>
        <a:lstStyle/>
        <a:p>
          <a:pPr rtl="0"/>
          <a:r>
            <a:rPr lang="en-US" dirty="0">
              <a:latin typeface="Corbel"/>
            </a:rPr>
            <a:t>Chief Executive Officer</a:t>
          </a:r>
        </a:p>
      </dgm:t>
    </dgm:pt>
    <dgm:pt modelId="{C59C4477-07F7-4E86-8043-0CD00D049D83}" type="parTrans" cxnId="{ED673A24-488B-403E-81F5-2D1E9E4729FE}">
      <dgm:prSet/>
      <dgm:spPr/>
    </dgm:pt>
    <dgm:pt modelId="{D1E84A24-C125-448C-B76D-A78C6854D152}" type="sibTrans" cxnId="{ED673A24-488B-403E-81F5-2D1E9E4729FE}">
      <dgm:prSet/>
      <dgm:spPr/>
    </dgm:pt>
    <dgm:pt modelId="{9782C810-7BE0-4764-8CB0-83A172625BA4}">
      <dgm:prSet phldrT="[Text]" phldr="0"/>
      <dgm:spPr/>
      <dgm:t>
        <a:bodyPr/>
        <a:lstStyle/>
        <a:p>
          <a:r>
            <a:rPr lang="en-US" dirty="0">
              <a:latin typeface="Corbel"/>
            </a:rPr>
            <a:t>Assistant Clinical Professor</a:t>
          </a:r>
          <a:endParaRPr lang="en-US" dirty="0"/>
        </a:p>
      </dgm:t>
    </dgm:pt>
    <dgm:pt modelId="{F4B8F8DE-21B7-4A57-9502-FA28115FECF6}" type="parTrans" cxnId="{A3EB7BA2-D299-4A22-A867-88920316081D}">
      <dgm:prSet/>
      <dgm:spPr/>
    </dgm:pt>
    <dgm:pt modelId="{E17EE061-113C-43A7-8C75-99F1D3F671F8}" type="sibTrans" cxnId="{A3EB7BA2-D299-4A22-A867-88920316081D}">
      <dgm:prSet/>
      <dgm:spPr/>
    </dgm:pt>
    <dgm:pt modelId="{64A2D741-FC1F-4EE7-AFDB-88BAA924E022}" type="pres">
      <dgm:prSet presAssocID="{9B9CC810-FA74-40A3-A31C-A9CBE88C8487}" presName="diagram" presStyleCnt="0">
        <dgm:presLayoutVars>
          <dgm:dir/>
          <dgm:resizeHandles val="exact"/>
        </dgm:presLayoutVars>
      </dgm:prSet>
      <dgm:spPr/>
    </dgm:pt>
    <dgm:pt modelId="{823BF973-8D8C-486B-B047-F80F8B819D3F}" type="pres">
      <dgm:prSet presAssocID="{C2792989-7BF1-4879-AB37-37FF2845E0E2}" presName="node" presStyleLbl="node1" presStyleIdx="0" presStyleCnt="21">
        <dgm:presLayoutVars>
          <dgm:bulletEnabled val="1"/>
        </dgm:presLayoutVars>
      </dgm:prSet>
      <dgm:spPr/>
    </dgm:pt>
    <dgm:pt modelId="{2A771E7D-6119-4C37-B4C9-A1FC37699159}" type="pres">
      <dgm:prSet presAssocID="{461D3375-5834-4E11-94BF-7C6738BD3DB2}" presName="sibTrans" presStyleCnt="0"/>
      <dgm:spPr/>
    </dgm:pt>
    <dgm:pt modelId="{B8714307-A987-4F9A-A8CE-DB4A5E542FA3}" type="pres">
      <dgm:prSet presAssocID="{9782C810-7BE0-4764-8CB0-83A172625BA4}" presName="node" presStyleLbl="node1" presStyleIdx="1" presStyleCnt="21">
        <dgm:presLayoutVars>
          <dgm:bulletEnabled val="1"/>
        </dgm:presLayoutVars>
      </dgm:prSet>
      <dgm:spPr/>
    </dgm:pt>
    <dgm:pt modelId="{6D4319FE-6DFB-4261-AA11-6208E793B1E6}" type="pres">
      <dgm:prSet presAssocID="{E17EE061-113C-43A7-8C75-99F1D3F671F8}" presName="sibTrans" presStyleCnt="0"/>
      <dgm:spPr/>
    </dgm:pt>
    <dgm:pt modelId="{03664C08-1A08-4A8B-B7CB-93238A9A5144}" type="pres">
      <dgm:prSet presAssocID="{24FB5C91-7034-414B-9543-18B33A847241}" presName="node" presStyleLbl="node1" presStyleIdx="2" presStyleCnt="21">
        <dgm:presLayoutVars>
          <dgm:bulletEnabled val="1"/>
        </dgm:presLayoutVars>
      </dgm:prSet>
      <dgm:spPr/>
    </dgm:pt>
    <dgm:pt modelId="{31DD7836-0AA6-4FB1-A69D-CA936FFC4A9E}" type="pres">
      <dgm:prSet presAssocID="{64A03EDD-1E1B-4C29-BCCE-9C6B53C28C1E}" presName="sibTrans" presStyleCnt="0"/>
      <dgm:spPr/>
    </dgm:pt>
    <dgm:pt modelId="{30F9043B-B9D5-492E-AF17-700838560250}" type="pres">
      <dgm:prSet presAssocID="{39950486-49C9-4C5D-85A2-027268227AFB}" presName="node" presStyleLbl="node1" presStyleIdx="3" presStyleCnt="21">
        <dgm:presLayoutVars>
          <dgm:bulletEnabled val="1"/>
        </dgm:presLayoutVars>
      </dgm:prSet>
      <dgm:spPr/>
    </dgm:pt>
    <dgm:pt modelId="{BBA2487D-1329-4883-B99C-F56211CE4D3B}" type="pres">
      <dgm:prSet presAssocID="{3F671A67-CD32-4D2A-B07D-57EFC78405EE}" presName="sibTrans" presStyleCnt="0"/>
      <dgm:spPr/>
    </dgm:pt>
    <dgm:pt modelId="{4456C9FC-C46F-49BA-8216-DF985C952F22}" type="pres">
      <dgm:prSet presAssocID="{22CBDA0F-5BC0-460D-8278-991F289CF55C}" presName="node" presStyleLbl="node1" presStyleIdx="4" presStyleCnt="21">
        <dgm:presLayoutVars>
          <dgm:bulletEnabled val="1"/>
        </dgm:presLayoutVars>
      </dgm:prSet>
      <dgm:spPr/>
    </dgm:pt>
    <dgm:pt modelId="{B7C83DC5-19D6-40D3-B2EB-686F78AFD0D5}" type="pres">
      <dgm:prSet presAssocID="{D1E84A24-C125-448C-B76D-A78C6854D152}" presName="sibTrans" presStyleCnt="0"/>
      <dgm:spPr/>
    </dgm:pt>
    <dgm:pt modelId="{346872F3-9A20-4E11-942D-F91A212554BE}" type="pres">
      <dgm:prSet presAssocID="{8B5BEE14-00A8-46F0-8FFA-AEF276012660}" presName="node" presStyleLbl="node1" presStyleIdx="5" presStyleCnt="21">
        <dgm:presLayoutVars>
          <dgm:bulletEnabled val="1"/>
        </dgm:presLayoutVars>
      </dgm:prSet>
      <dgm:spPr/>
    </dgm:pt>
    <dgm:pt modelId="{F26919B7-9DCB-40F6-AA24-594209D0AE46}" type="pres">
      <dgm:prSet presAssocID="{D1032D0E-80FF-4B07-A38C-2E903F1B3484}" presName="sibTrans" presStyleCnt="0"/>
      <dgm:spPr/>
    </dgm:pt>
    <dgm:pt modelId="{8F9794C2-2926-4B16-864A-B026CD6FCCFB}" type="pres">
      <dgm:prSet presAssocID="{CA9C7ABE-5C15-4152-8EDE-ADA6A6AAB887}" presName="node" presStyleLbl="node1" presStyleIdx="6" presStyleCnt="21">
        <dgm:presLayoutVars>
          <dgm:bulletEnabled val="1"/>
        </dgm:presLayoutVars>
      </dgm:prSet>
      <dgm:spPr/>
    </dgm:pt>
    <dgm:pt modelId="{6193432C-1A79-4301-AF94-128CD0F01668}" type="pres">
      <dgm:prSet presAssocID="{36A4C53F-08A9-4D35-B87E-051BFA7DCC51}" presName="sibTrans" presStyleCnt="0"/>
      <dgm:spPr/>
    </dgm:pt>
    <dgm:pt modelId="{AF7CCD24-25A3-4EBB-A93C-3D0A7CB01B2A}" type="pres">
      <dgm:prSet presAssocID="{F40FF7E8-161D-4956-BC1E-6793245CD1B1}" presName="node" presStyleLbl="node1" presStyleIdx="7" presStyleCnt="21">
        <dgm:presLayoutVars>
          <dgm:bulletEnabled val="1"/>
        </dgm:presLayoutVars>
      </dgm:prSet>
      <dgm:spPr/>
    </dgm:pt>
    <dgm:pt modelId="{7E5D5839-8D94-441A-9C26-BF6CD04F5114}" type="pres">
      <dgm:prSet presAssocID="{D13238DA-0FE4-4B52-A298-ABE9F15128E9}" presName="sibTrans" presStyleCnt="0"/>
      <dgm:spPr/>
    </dgm:pt>
    <dgm:pt modelId="{5EDF1D34-C0F6-4DB0-B4E6-CCEE4D9129B8}" type="pres">
      <dgm:prSet presAssocID="{E42ECF56-EDF9-4FB2-BB91-4DBFCF9ECB17}" presName="node" presStyleLbl="node1" presStyleIdx="8" presStyleCnt="21">
        <dgm:presLayoutVars>
          <dgm:bulletEnabled val="1"/>
        </dgm:presLayoutVars>
      </dgm:prSet>
      <dgm:spPr/>
    </dgm:pt>
    <dgm:pt modelId="{617585FE-F328-4018-BDAE-C8809A23F062}" type="pres">
      <dgm:prSet presAssocID="{1E810314-4E2F-4713-8B4F-AB30F84B096B}" presName="sibTrans" presStyleCnt="0"/>
      <dgm:spPr/>
    </dgm:pt>
    <dgm:pt modelId="{F4DAFB3C-EC78-4E56-BE24-DE0E0AF2D800}" type="pres">
      <dgm:prSet presAssocID="{96D05967-073A-4BAC-8231-DE11DE2A7ED3}" presName="node" presStyleLbl="node1" presStyleIdx="9" presStyleCnt="21">
        <dgm:presLayoutVars>
          <dgm:bulletEnabled val="1"/>
        </dgm:presLayoutVars>
      </dgm:prSet>
      <dgm:spPr/>
    </dgm:pt>
    <dgm:pt modelId="{7D9AC26F-82CD-420A-AE18-600DB9D13928}" type="pres">
      <dgm:prSet presAssocID="{777F3AF7-280A-48A4-A4D1-B8A33847B6B9}" presName="sibTrans" presStyleCnt="0"/>
      <dgm:spPr/>
    </dgm:pt>
    <dgm:pt modelId="{265347D4-1515-48D2-8C92-889B5F4206EC}" type="pres">
      <dgm:prSet presAssocID="{54399585-40F0-471B-953F-9FAEDAB87941}" presName="node" presStyleLbl="node1" presStyleIdx="10" presStyleCnt="21">
        <dgm:presLayoutVars>
          <dgm:bulletEnabled val="1"/>
        </dgm:presLayoutVars>
      </dgm:prSet>
      <dgm:spPr/>
    </dgm:pt>
    <dgm:pt modelId="{975BAFD8-B09E-4B3A-ACAC-FF77A19D9659}" type="pres">
      <dgm:prSet presAssocID="{249CF9EF-BA68-4CDA-9CAF-089834E76492}" presName="sibTrans" presStyleCnt="0"/>
      <dgm:spPr/>
    </dgm:pt>
    <dgm:pt modelId="{85779C09-9F25-4947-A8E7-6BFC26EE78DC}" type="pres">
      <dgm:prSet presAssocID="{00CFD078-D98C-473D-AC41-469EDA2F6B93}" presName="node" presStyleLbl="node1" presStyleIdx="11" presStyleCnt="21">
        <dgm:presLayoutVars>
          <dgm:bulletEnabled val="1"/>
        </dgm:presLayoutVars>
      </dgm:prSet>
      <dgm:spPr/>
    </dgm:pt>
    <dgm:pt modelId="{D503ABF7-741C-40CC-9BC7-3256D49E3E71}" type="pres">
      <dgm:prSet presAssocID="{37EFD322-6EE6-457B-92EC-1BF953625C0B}" presName="sibTrans" presStyleCnt="0"/>
      <dgm:spPr/>
    </dgm:pt>
    <dgm:pt modelId="{1025E06A-E4C6-4BCC-87E6-4B15F90993EF}" type="pres">
      <dgm:prSet presAssocID="{9A3ABA16-BE0B-4D3D-86A1-8305DE2A4C0C}" presName="node" presStyleLbl="node1" presStyleIdx="12" presStyleCnt="21">
        <dgm:presLayoutVars>
          <dgm:bulletEnabled val="1"/>
        </dgm:presLayoutVars>
      </dgm:prSet>
      <dgm:spPr/>
    </dgm:pt>
    <dgm:pt modelId="{DC35672E-19A0-4EBF-823D-72FC193A776F}" type="pres">
      <dgm:prSet presAssocID="{E0ACE425-4994-4563-BA82-69F316FB7DBA}" presName="sibTrans" presStyleCnt="0"/>
      <dgm:spPr/>
    </dgm:pt>
    <dgm:pt modelId="{3BC76B45-1DA7-43EC-873B-FADB503EDDB7}" type="pres">
      <dgm:prSet presAssocID="{5EDB48F3-957D-4F35-B189-4825E044335E}" presName="node" presStyleLbl="node1" presStyleIdx="13" presStyleCnt="21">
        <dgm:presLayoutVars>
          <dgm:bulletEnabled val="1"/>
        </dgm:presLayoutVars>
      </dgm:prSet>
      <dgm:spPr/>
    </dgm:pt>
    <dgm:pt modelId="{3CC459D6-7FF1-46DD-9A6D-2EA51DEA0320}" type="pres">
      <dgm:prSet presAssocID="{1DD406E5-45EB-4C9D-B5D8-07F65A5DE053}" presName="sibTrans" presStyleCnt="0"/>
      <dgm:spPr/>
    </dgm:pt>
    <dgm:pt modelId="{B1F50CE2-5182-44A9-9C23-9490D06D29CE}" type="pres">
      <dgm:prSet presAssocID="{B52D847D-F663-420B-AFB9-F6FA7FCDF613}" presName="node" presStyleLbl="node1" presStyleIdx="14" presStyleCnt="21">
        <dgm:presLayoutVars>
          <dgm:bulletEnabled val="1"/>
        </dgm:presLayoutVars>
      </dgm:prSet>
      <dgm:spPr/>
    </dgm:pt>
    <dgm:pt modelId="{DAA3A578-AF82-4D46-B946-790FEDB4E9F4}" type="pres">
      <dgm:prSet presAssocID="{F0E12B83-F48B-4BE5-83C5-F31F7EBF5C37}" presName="sibTrans" presStyleCnt="0"/>
      <dgm:spPr/>
    </dgm:pt>
    <dgm:pt modelId="{979C468B-D01E-4A1E-8B5D-EF79CF00B5C5}" type="pres">
      <dgm:prSet presAssocID="{4178BCD8-1D18-4B9A-9C1D-54A821694DD5}" presName="node" presStyleLbl="node1" presStyleIdx="15" presStyleCnt="21">
        <dgm:presLayoutVars>
          <dgm:bulletEnabled val="1"/>
        </dgm:presLayoutVars>
      </dgm:prSet>
      <dgm:spPr/>
    </dgm:pt>
    <dgm:pt modelId="{79F7136D-5D5E-484E-B7B5-32D95F458F29}" type="pres">
      <dgm:prSet presAssocID="{D88AF421-6583-4060-94B7-4DD372C98ADD}" presName="sibTrans" presStyleCnt="0"/>
      <dgm:spPr/>
    </dgm:pt>
    <dgm:pt modelId="{65658B32-94C1-4A6D-A411-04D6F8CBC5F6}" type="pres">
      <dgm:prSet presAssocID="{739C0897-5EE5-4249-8D68-166611B32B54}" presName="node" presStyleLbl="node1" presStyleIdx="16" presStyleCnt="21">
        <dgm:presLayoutVars>
          <dgm:bulletEnabled val="1"/>
        </dgm:presLayoutVars>
      </dgm:prSet>
      <dgm:spPr/>
    </dgm:pt>
    <dgm:pt modelId="{38FECA28-D07E-4A35-AB47-E3251B27CBFF}" type="pres">
      <dgm:prSet presAssocID="{83E7A73D-C455-4A64-A1B4-26A3F6E609F9}" presName="sibTrans" presStyleCnt="0"/>
      <dgm:spPr/>
    </dgm:pt>
    <dgm:pt modelId="{394E3FF8-2B2B-4D34-ABC3-540D2EE0A20A}" type="pres">
      <dgm:prSet presAssocID="{8B28FE1A-D1AA-492A-9D6F-DF74562AC74B}" presName="node" presStyleLbl="node1" presStyleIdx="17" presStyleCnt="21">
        <dgm:presLayoutVars>
          <dgm:bulletEnabled val="1"/>
        </dgm:presLayoutVars>
      </dgm:prSet>
      <dgm:spPr/>
    </dgm:pt>
    <dgm:pt modelId="{5D48FFF2-C40A-4F85-9015-556241698400}" type="pres">
      <dgm:prSet presAssocID="{089395BB-7BA9-43FF-B64D-AC76019671D2}" presName="sibTrans" presStyleCnt="0"/>
      <dgm:spPr/>
    </dgm:pt>
    <dgm:pt modelId="{3174442C-ECCF-4847-9D71-D6C9D1D601E5}" type="pres">
      <dgm:prSet presAssocID="{35D5F929-8D53-48FE-9A21-CCFB2F295AD5}" presName="node" presStyleLbl="node1" presStyleIdx="18" presStyleCnt="21">
        <dgm:presLayoutVars>
          <dgm:bulletEnabled val="1"/>
        </dgm:presLayoutVars>
      </dgm:prSet>
      <dgm:spPr/>
    </dgm:pt>
    <dgm:pt modelId="{39B871F2-365B-4B3D-AF6B-2E454EB9EB8C}" type="pres">
      <dgm:prSet presAssocID="{E4509EBC-519E-4F30-B791-1FA7962958F6}" presName="sibTrans" presStyleCnt="0"/>
      <dgm:spPr/>
    </dgm:pt>
    <dgm:pt modelId="{9DCAA221-3BFC-4077-A1D1-32AABC9EEB3C}" type="pres">
      <dgm:prSet presAssocID="{96097E2C-AF71-4262-96AA-85F34B982D73}" presName="node" presStyleLbl="node1" presStyleIdx="19" presStyleCnt="21">
        <dgm:presLayoutVars>
          <dgm:bulletEnabled val="1"/>
        </dgm:presLayoutVars>
      </dgm:prSet>
      <dgm:spPr/>
    </dgm:pt>
    <dgm:pt modelId="{D3010720-9779-4AF6-B6BD-5F8F03450DED}" type="pres">
      <dgm:prSet presAssocID="{8B9109E2-D991-4A35-9862-95022B19AB8C}" presName="sibTrans" presStyleCnt="0"/>
      <dgm:spPr/>
    </dgm:pt>
    <dgm:pt modelId="{2AE466A0-CDB6-46A1-8BAB-0271B2B72CF9}" type="pres">
      <dgm:prSet presAssocID="{6FCB8DDB-EB67-476D-96FC-5B08CB3C9294}" presName="node" presStyleLbl="node1" presStyleIdx="20" presStyleCnt="21">
        <dgm:presLayoutVars>
          <dgm:bulletEnabled val="1"/>
        </dgm:presLayoutVars>
      </dgm:prSet>
      <dgm:spPr/>
    </dgm:pt>
  </dgm:ptLst>
  <dgm:cxnLst>
    <dgm:cxn modelId="{DCC1711C-E048-476A-8393-D676B59CAF70}" type="presOf" srcId="{00CFD078-D98C-473D-AC41-469EDA2F6B93}" destId="{85779C09-9F25-4947-A8E7-6BFC26EE78DC}" srcOrd="0" destOrd="0" presId="urn:microsoft.com/office/officeart/2005/8/layout/default"/>
    <dgm:cxn modelId="{BB31261D-4919-4506-B371-15CBDB06685B}" srcId="{9B9CC810-FA74-40A3-A31C-A9CBE88C8487}" destId="{6FCB8DDB-EB67-476D-96FC-5B08CB3C9294}" srcOrd="20" destOrd="0" parTransId="{0751E704-BB6F-4DB6-93E5-51CF4EBE863D}" sibTransId="{E15645AD-7630-4F4F-B665-3BC64781F41D}"/>
    <dgm:cxn modelId="{1A27581E-8750-4E62-91E4-80B4732A639B}" type="presOf" srcId="{22CBDA0F-5BC0-460D-8278-991F289CF55C}" destId="{4456C9FC-C46F-49BA-8216-DF985C952F22}" srcOrd="0" destOrd="0" presId="urn:microsoft.com/office/officeart/2005/8/layout/default"/>
    <dgm:cxn modelId="{7AA5E320-6810-4DF2-91F6-E74792A5355C}" srcId="{9B9CC810-FA74-40A3-A31C-A9CBE88C8487}" destId="{54399585-40F0-471B-953F-9FAEDAB87941}" srcOrd="10" destOrd="0" parTransId="{7FF88479-AD93-40E6-8F79-B827AD6CEB0D}" sibTransId="{249CF9EF-BA68-4CDA-9CAF-089834E76492}"/>
    <dgm:cxn modelId="{ED673A24-488B-403E-81F5-2D1E9E4729FE}" srcId="{9B9CC810-FA74-40A3-A31C-A9CBE88C8487}" destId="{22CBDA0F-5BC0-460D-8278-991F289CF55C}" srcOrd="4" destOrd="0" parTransId="{C59C4477-07F7-4E86-8043-0CD00D049D83}" sibTransId="{D1E84A24-C125-448C-B76D-A78C6854D152}"/>
    <dgm:cxn modelId="{82479A26-6C07-4F03-BB25-6AD2F208ED72}" type="presOf" srcId="{CA9C7ABE-5C15-4152-8EDE-ADA6A6AAB887}" destId="{8F9794C2-2926-4B16-864A-B026CD6FCCFB}" srcOrd="0" destOrd="0" presId="urn:microsoft.com/office/officeart/2005/8/layout/default"/>
    <dgm:cxn modelId="{D1FE0F2A-D935-4017-8B1B-72505B0F90B8}" srcId="{9B9CC810-FA74-40A3-A31C-A9CBE88C8487}" destId="{96D05967-073A-4BAC-8231-DE11DE2A7ED3}" srcOrd="9" destOrd="0" parTransId="{D917ED11-FDD5-44A3-ADE7-8CBC8EDEBCED}" sibTransId="{777F3AF7-280A-48A4-A4D1-B8A33847B6B9}"/>
    <dgm:cxn modelId="{91563B30-89CF-4EC0-8993-C3D48101623C}" type="presOf" srcId="{6FCB8DDB-EB67-476D-96FC-5B08CB3C9294}" destId="{2AE466A0-CDB6-46A1-8BAB-0271B2B72CF9}" srcOrd="0" destOrd="0" presId="urn:microsoft.com/office/officeart/2005/8/layout/default"/>
    <dgm:cxn modelId="{531F4432-0988-4689-8228-39B6EA92BD23}" srcId="{9B9CC810-FA74-40A3-A31C-A9CBE88C8487}" destId="{C2792989-7BF1-4879-AB37-37FF2845E0E2}" srcOrd="0" destOrd="0" parTransId="{E5172FC7-C3A3-494C-BFBB-8388B3B522AC}" sibTransId="{461D3375-5834-4E11-94BF-7C6738BD3DB2}"/>
    <dgm:cxn modelId="{7ED2E833-0731-4D39-BBEF-FD5225C0A505}" type="presOf" srcId="{F40FF7E8-161D-4956-BC1E-6793245CD1B1}" destId="{AF7CCD24-25A3-4EBB-A93C-3D0A7CB01B2A}" srcOrd="0" destOrd="0" presId="urn:microsoft.com/office/officeart/2005/8/layout/default"/>
    <dgm:cxn modelId="{6E51293A-03F3-4835-BC05-4CDAC4CA50D4}" srcId="{9B9CC810-FA74-40A3-A31C-A9CBE88C8487}" destId="{5EDB48F3-957D-4F35-B189-4825E044335E}" srcOrd="13" destOrd="0" parTransId="{B1445174-A2CF-4CA5-8958-5A3BF9E9EA9A}" sibTransId="{1DD406E5-45EB-4C9D-B5D8-07F65A5DE053}"/>
    <dgm:cxn modelId="{54A3CE3B-E9AE-47E3-B9C1-D530E648102C}" srcId="{9B9CC810-FA74-40A3-A31C-A9CBE88C8487}" destId="{739C0897-5EE5-4249-8D68-166611B32B54}" srcOrd="16" destOrd="0" parTransId="{934D1760-281C-4741-B79F-50DD3AF3C4A9}" sibTransId="{83E7A73D-C455-4A64-A1B4-26A3F6E609F9}"/>
    <dgm:cxn modelId="{FAF6753D-2C6C-41AB-9578-AA4208BAD7D5}" srcId="{9B9CC810-FA74-40A3-A31C-A9CBE88C8487}" destId="{F40FF7E8-161D-4956-BC1E-6793245CD1B1}" srcOrd="7" destOrd="0" parTransId="{0431839A-328E-454D-8412-BDFD5B6E7A84}" sibTransId="{D13238DA-0FE4-4B52-A298-ABE9F15128E9}"/>
    <dgm:cxn modelId="{D79DCC5E-B532-4049-A364-4B8AC98745E9}" type="presOf" srcId="{9B9CC810-FA74-40A3-A31C-A9CBE88C8487}" destId="{64A2D741-FC1F-4EE7-AFDB-88BAA924E022}" srcOrd="0" destOrd="0" presId="urn:microsoft.com/office/officeart/2005/8/layout/default"/>
    <dgm:cxn modelId="{79791264-2421-4229-9C64-979086C07661}" type="presOf" srcId="{739C0897-5EE5-4249-8D68-166611B32B54}" destId="{65658B32-94C1-4A6D-A411-04D6F8CBC5F6}" srcOrd="0" destOrd="0" presId="urn:microsoft.com/office/officeart/2005/8/layout/default"/>
    <dgm:cxn modelId="{A7B95F64-879D-4043-A5A7-B3E3964FBA62}" type="presOf" srcId="{B52D847D-F663-420B-AFB9-F6FA7FCDF613}" destId="{B1F50CE2-5182-44A9-9C23-9490D06D29CE}" srcOrd="0" destOrd="0" presId="urn:microsoft.com/office/officeart/2005/8/layout/default"/>
    <dgm:cxn modelId="{F315D144-25E8-4006-95B5-BED0893154D6}" type="presOf" srcId="{C2792989-7BF1-4879-AB37-37FF2845E0E2}" destId="{823BF973-8D8C-486B-B047-F80F8B819D3F}" srcOrd="0" destOrd="0" presId="urn:microsoft.com/office/officeart/2005/8/layout/default"/>
    <dgm:cxn modelId="{22754865-C5D4-47C7-839F-19EA167F1CD1}" type="presOf" srcId="{9A3ABA16-BE0B-4D3D-86A1-8305DE2A4C0C}" destId="{1025E06A-E4C6-4BCC-87E6-4B15F90993EF}" srcOrd="0" destOrd="0" presId="urn:microsoft.com/office/officeart/2005/8/layout/default"/>
    <dgm:cxn modelId="{6FA06F4D-2111-4B7B-91C7-BC5EC76341BC}" srcId="{9B9CC810-FA74-40A3-A31C-A9CBE88C8487}" destId="{4178BCD8-1D18-4B9A-9C1D-54A821694DD5}" srcOrd="15" destOrd="0" parTransId="{7F257D46-C9C9-47C1-98E3-C5E7D49980AD}" sibTransId="{D88AF421-6583-4060-94B7-4DD372C98ADD}"/>
    <dgm:cxn modelId="{343EA750-B51B-4DE3-B38F-385E48539C24}" type="presOf" srcId="{4178BCD8-1D18-4B9A-9C1D-54A821694DD5}" destId="{979C468B-D01E-4A1E-8B5D-EF79CF00B5C5}" srcOrd="0" destOrd="0" presId="urn:microsoft.com/office/officeart/2005/8/layout/default"/>
    <dgm:cxn modelId="{69952673-EF58-47CD-A6F9-4C3D0000B03B}" srcId="{9B9CC810-FA74-40A3-A31C-A9CBE88C8487}" destId="{B52D847D-F663-420B-AFB9-F6FA7FCDF613}" srcOrd="14" destOrd="0" parTransId="{E033FC90-B027-4FDA-B5F1-6BEB39280F69}" sibTransId="{F0E12B83-F48B-4BE5-83C5-F31F7EBF5C37}"/>
    <dgm:cxn modelId="{64A90B77-F17A-40A4-8E34-5124A7A09814}" srcId="{9B9CC810-FA74-40A3-A31C-A9CBE88C8487}" destId="{8B28FE1A-D1AA-492A-9D6F-DF74562AC74B}" srcOrd="17" destOrd="0" parTransId="{00106A51-2FD4-4BF7-A34A-BEF9E71E47E9}" sibTransId="{089395BB-7BA9-43FF-B64D-AC76019671D2}"/>
    <dgm:cxn modelId="{DF283858-8878-4BB3-9A9B-A6BC7AD832B6}" type="presOf" srcId="{9782C810-7BE0-4764-8CB0-83A172625BA4}" destId="{B8714307-A987-4F9A-A8CE-DB4A5E542FA3}" srcOrd="0" destOrd="0" presId="urn:microsoft.com/office/officeart/2005/8/layout/default"/>
    <dgm:cxn modelId="{820FDF59-65EC-47EB-B832-7E1D808D88D3}" type="presOf" srcId="{96097E2C-AF71-4262-96AA-85F34B982D73}" destId="{9DCAA221-3BFC-4077-A1D1-32AABC9EEB3C}" srcOrd="0" destOrd="0" presId="urn:microsoft.com/office/officeart/2005/8/layout/default"/>
    <dgm:cxn modelId="{8427C487-D6DA-4BC2-B39A-A4D9AB9FAB16}" type="presOf" srcId="{54399585-40F0-471B-953F-9FAEDAB87941}" destId="{265347D4-1515-48D2-8C92-889B5F4206EC}" srcOrd="0" destOrd="0" presId="urn:microsoft.com/office/officeart/2005/8/layout/default"/>
    <dgm:cxn modelId="{0FD9648D-D974-4296-9C96-FA3049C165A2}" srcId="{9B9CC810-FA74-40A3-A31C-A9CBE88C8487}" destId="{00CFD078-D98C-473D-AC41-469EDA2F6B93}" srcOrd="11" destOrd="0" parTransId="{232ECB07-3284-40E5-8BA7-737F9BDCE576}" sibTransId="{37EFD322-6EE6-457B-92EC-1BF953625C0B}"/>
    <dgm:cxn modelId="{17AB2A90-60BA-490C-8827-1CB826FBC5CA}" type="presOf" srcId="{5EDB48F3-957D-4F35-B189-4825E044335E}" destId="{3BC76B45-1DA7-43EC-873B-FADB503EDDB7}" srcOrd="0" destOrd="0" presId="urn:microsoft.com/office/officeart/2005/8/layout/default"/>
    <dgm:cxn modelId="{758FF793-4978-46CB-B655-F887DA9B1C5B}" srcId="{9B9CC810-FA74-40A3-A31C-A9CBE88C8487}" destId="{9A3ABA16-BE0B-4D3D-86A1-8305DE2A4C0C}" srcOrd="12" destOrd="0" parTransId="{DFB380C2-3E13-40AF-AFB3-BEA2941579DD}" sibTransId="{E0ACE425-4994-4563-BA82-69F316FB7DBA}"/>
    <dgm:cxn modelId="{750BDA9A-0A75-4BA0-B6A1-58B475D364E8}" srcId="{9B9CC810-FA74-40A3-A31C-A9CBE88C8487}" destId="{96097E2C-AF71-4262-96AA-85F34B982D73}" srcOrd="19" destOrd="0" parTransId="{8E47ACD0-97AE-4864-9185-468B494C615C}" sibTransId="{8B9109E2-D991-4A35-9862-95022B19AB8C}"/>
    <dgm:cxn modelId="{0EE6979D-080E-48DA-85C3-AA35195A372C}" srcId="{9B9CC810-FA74-40A3-A31C-A9CBE88C8487}" destId="{35D5F929-8D53-48FE-9A21-CCFB2F295AD5}" srcOrd="18" destOrd="0" parTransId="{0AEB8426-059E-4C34-859B-6A59088DCBDB}" sibTransId="{E4509EBC-519E-4F30-B791-1FA7962958F6}"/>
    <dgm:cxn modelId="{285A899E-ABE9-451C-970C-FEF5FB6F93B5}" type="presOf" srcId="{24FB5C91-7034-414B-9543-18B33A847241}" destId="{03664C08-1A08-4A8B-B7CB-93238A9A5144}" srcOrd="0" destOrd="0" presId="urn:microsoft.com/office/officeart/2005/8/layout/default"/>
    <dgm:cxn modelId="{5894B5A0-4B70-4C57-9A8D-A990931D490D}" type="presOf" srcId="{35D5F929-8D53-48FE-9A21-CCFB2F295AD5}" destId="{3174442C-ECCF-4847-9D71-D6C9D1D601E5}" srcOrd="0" destOrd="0" presId="urn:microsoft.com/office/officeart/2005/8/layout/default"/>
    <dgm:cxn modelId="{A3EB7BA2-D299-4A22-A867-88920316081D}" srcId="{9B9CC810-FA74-40A3-A31C-A9CBE88C8487}" destId="{9782C810-7BE0-4764-8CB0-83A172625BA4}" srcOrd="1" destOrd="0" parTransId="{F4B8F8DE-21B7-4A57-9502-FA28115FECF6}" sibTransId="{E17EE061-113C-43A7-8C75-99F1D3F671F8}"/>
    <dgm:cxn modelId="{64BADFB2-8241-4439-82CF-3F6E3C0C5DA0}" srcId="{9B9CC810-FA74-40A3-A31C-A9CBE88C8487}" destId="{39950486-49C9-4C5D-85A2-027268227AFB}" srcOrd="3" destOrd="0" parTransId="{EE5C185A-EBF1-479C-B38E-FB3E384F78F6}" sibTransId="{3F671A67-CD32-4D2A-B07D-57EFC78405EE}"/>
    <dgm:cxn modelId="{F935CCB5-8A33-4535-B69F-C75A686FEA7B}" type="presOf" srcId="{96D05967-073A-4BAC-8231-DE11DE2A7ED3}" destId="{F4DAFB3C-EC78-4E56-BE24-DE0E0AF2D800}" srcOrd="0" destOrd="0" presId="urn:microsoft.com/office/officeart/2005/8/layout/default"/>
    <dgm:cxn modelId="{EA1E9FBE-66B8-439A-A8CD-9D4651EBE740}" srcId="{9B9CC810-FA74-40A3-A31C-A9CBE88C8487}" destId="{E42ECF56-EDF9-4FB2-BB91-4DBFCF9ECB17}" srcOrd="8" destOrd="0" parTransId="{FEFF7A31-5288-4D9E-99A2-BA191488F1B7}" sibTransId="{1E810314-4E2F-4713-8B4F-AB30F84B096B}"/>
    <dgm:cxn modelId="{8011C0BF-1436-4EA0-A731-0345C466EC0C}" srcId="{9B9CC810-FA74-40A3-A31C-A9CBE88C8487}" destId="{CA9C7ABE-5C15-4152-8EDE-ADA6A6AAB887}" srcOrd="6" destOrd="0" parTransId="{AB9BA936-4C32-4A8C-95BE-DEA027EA66EE}" sibTransId="{36A4C53F-08A9-4D35-B87E-051BFA7DCC51}"/>
    <dgm:cxn modelId="{D87545C2-CC5A-41EB-9904-DEEA14848E9C}" type="presOf" srcId="{8B5BEE14-00A8-46F0-8FFA-AEF276012660}" destId="{346872F3-9A20-4E11-942D-F91A212554BE}" srcOrd="0" destOrd="0" presId="urn:microsoft.com/office/officeart/2005/8/layout/default"/>
    <dgm:cxn modelId="{D488EBC5-A64E-42DD-B225-82692EF52C44}" srcId="{9B9CC810-FA74-40A3-A31C-A9CBE88C8487}" destId="{8B5BEE14-00A8-46F0-8FFA-AEF276012660}" srcOrd="5" destOrd="0" parTransId="{AA42831E-821F-4D97-8A11-4D332B13D53B}" sibTransId="{D1032D0E-80FF-4B07-A38C-2E903F1B3484}"/>
    <dgm:cxn modelId="{721657D9-E81A-4E95-9C9E-6AEC94C1571B}" type="presOf" srcId="{8B28FE1A-D1AA-492A-9D6F-DF74562AC74B}" destId="{394E3FF8-2B2B-4D34-ABC3-540D2EE0A20A}" srcOrd="0" destOrd="0" presId="urn:microsoft.com/office/officeart/2005/8/layout/default"/>
    <dgm:cxn modelId="{33CCB8D9-1EF6-449C-9D23-86AD4BB6EE08}" type="presOf" srcId="{39950486-49C9-4C5D-85A2-027268227AFB}" destId="{30F9043B-B9D5-492E-AF17-700838560250}" srcOrd="0" destOrd="0" presId="urn:microsoft.com/office/officeart/2005/8/layout/default"/>
    <dgm:cxn modelId="{79D6FAD9-B0A6-4300-8FC0-6B0B0AFA409C}" type="presOf" srcId="{E42ECF56-EDF9-4FB2-BB91-4DBFCF9ECB17}" destId="{5EDF1D34-C0F6-4DB0-B4E6-CCEE4D9129B8}" srcOrd="0" destOrd="0" presId="urn:microsoft.com/office/officeart/2005/8/layout/default"/>
    <dgm:cxn modelId="{DA4A3DF6-EEE3-4DD1-9443-44C4B5AE9E5C}" srcId="{9B9CC810-FA74-40A3-A31C-A9CBE88C8487}" destId="{24FB5C91-7034-414B-9543-18B33A847241}" srcOrd="2" destOrd="0" parTransId="{D1AC1A54-D807-4462-9025-794C33232FA6}" sibTransId="{64A03EDD-1E1B-4C29-BCCE-9C6B53C28C1E}"/>
    <dgm:cxn modelId="{FD06D097-0F2F-44CC-A593-07A882157998}" type="presParOf" srcId="{64A2D741-FC1F-4EE7-AFDB-88BAA924E022}" destId="{823BF973-8D8C-486B-B047-F80F8B819D3F}" srcOrd="0" destOrd="0" presId="urn:microsoft.com/office/officeart/2005/8/layout/default"/>
    <dgm:cxn modelId="{9B5EB086-A48F-4F88-BCDD-DE454B6D2E28}" type="presParOf" srcId="{64A2D741-FC1F-4EE7-AFDB-88BAA924E022}" destId="{2A771E7D-6119-4C37-B4C9-A1FC37699159}" srcOrd="1" destOrd="0" presId="urn:microsoft.com/office/officeart/2005/8/layout/default"/>
    <dgm:cxn modelId="{CDAA0205-553D-4F15-81BF-7489BE934C6B}" type="presParOf" srcId="{64A2D741-FC1F-4EE7-AFDB-88BAA924E022}" destId="{B8714307-A987-4F9A-A8CE-DB4A5E542FA3}" srcOrd="2" destOrd="0" presId="urn:microsoft.com/office/officeart/2005/8/layout/default"/>
    <dgm:cxn modelId="{F9BC871E-0553-49EC-9C69-9220CE998186}" type="presParOf" srcId="{64A2D741-FC1F-4EE7-AFDB-88BAA924E022}" destId="{6D4319FE-6DFB-4261-AA11-6208E793B1E6}" srcOrd="3" destOrd="0" presId="urn:microsoft.com/office/officeart/2005/8/layout/default"/>
    <dgm:cxn modelId="{7F474C65-D549-4DA2-AAFE-31E67D183EB1}" type="presParOf" srcId="{64A2D741-FC1F-4EE7-AFDB-88BAA924E022}" destId="{03664C08-1A08-4A8B-B7CB-93238A9A5144}" srcOrd="4" destOrd="0" presId="urn:microsoft.com/office/officeart/2005/8/layout/default"/>
    <dgm:cxn modelId="{C3190E62-4739-4AC2-AEBE-E0306C0FD3C4}" type="presParOf" srcId="{64A2D741-FC1F-4EE7-AFDB-88BAA924E022}" destId="{31DD7836-0AA6-4FB1-A69D-CA936FFC4A9E}" srcOrd="5" destOrd="0" presId="urn:microsoft.com/office/officeart/2005/8/layout/default"/>
    <dgm:cxn modelId="{05810D6D-0A77-424C-AC72-A4D7C355B23E}" type="presParOf" srcId="{64A2D741-FC1F-4EE7-AFDB-88BAA924E022}" destId="{30F9043B-B9D5-492E-AF17-700838560250}" srcOrd="6" destOrd="0" presId="urn:microsoft.com/office/officeart/2005/8/layout/default"/>
    <dgm:cxn modelId="{2D355674-7DEF-4C94-BCAE-3B48A07B756F}" type="presParOf" srcId="{64A2D741-FC1F-4EE7-AFDB-88BAA924E022}" destId="{BBA2487D-1329-4883-B99C-F56211CE4D3B}" srcOrd="7" destOrd="0" presId="urn:microsoft.com/office/officeart/2005/8/layout/default"/>
    <dgm:cxn modelId="{18005462-0AED-465F-81F1-17C277DE5FBD}" type="presParOf" srcId="{64A2D741-FC1F-4EE7-AFDB-88BAA924E022}" destId="{4456C9FC-C46F-49BA-8216-DF985C952F22}" srcOrd="8" destOrd="0" presId="urn:microsoft.com/office/officeart/2005/8/layout/default"/>
    <dgm:cxn modelId="{471893E9-4052-4C92-964D-03718D1A0486}" type="presParOf" srcId="{64A2D741-FC1F-4EE7-AFDB-88BAA924E022}" destId="{B7C83DC5-19D6-40D3-B2EB-686F78AFD0D5}" srcOrd="9" destOrd="0" presId="urn:microsoft.com/office/officeart/2005/8/layout/default"/>
    <dgm:cxn modelId="{A00FDF85-F721-46B4-AD1D-3E0E930B3DC0}" type="presParOf" srcId="{64A2D741-FC1F-4EE7-AFDB-88BAA924E022}" destId="{346872F3-9A20-4E11-942D-F91A212554BE}" srcOrd="10" destOrd="0" presId="urn:microsoft.com/office/officeart/2005/8/layout/default"/>
    <dgm:cxn modelId="{D146E6BA-2010-440A-9D48-5C3F5410C035}" type="presParOf" srcId="{64A2D741-FC1F-4EE7-AFDB-88BAA924E022}" destId="{F26919B7-9DCB-40F6-AA24-594209D0AE46}" srcOrd="11" destOrd="0" presId="urn:microsoft.com/office/officeart/2005/8/layout/default"/>
    <dgm:cxn modelId="{C39B1B93-83A6-4288-9CF9-DA874106A018}" type="presParOf" srcId="{64A2D741-FC1F-4EE7-AFDB-88BAA924E022}" destId="{8F9794C2-2926-4B16-864A-B026CD6FCCFB}" srcOrd="12" destOrd="0" presId="urn:microsoft.com/office/officeart/2005/8/layout/default"/>
    <dgm:cxn modelId="{EAC2500E-D58E-44F4-B7A4-8F2102B06B2F}" type="presParOf" srcId="{64A2D741-FC1F-4EE7-AFDB-88BAA924E022}" destId="{6193432C-1A79-4301-AF94-128CD0F01668}" srcOrd="13" destOrd="0" presId="urn:microsoft.com/office/officeart/2005/8/layout/default"/>
    <dgm:cxn modelId="{0FB94A34-8515-4489-8F84-30D7FD1B48EC}" type="presParOf" srcId="{64A2D741-FC1F-4EE7-AFDB-88BAA924E022}" destId="{AF7CCD24-25A3-4EBB-A93C-3D0A7CB01B2A}" srcOrd="14" destOrd="0" presId="urn:microsoft.com/office/officeart/2005/8/layout/default"/>
    <dgm:cxn modelId="{9A51744A-5276-4269-9F04-5392E7DC9C3D}" type="presParOf" srcId="{64A2D741-FC1F-4EE7-AFDB-88BAA924E022}" destId="{7E5D5839-8D94-441A-9C26-BF6CD04F5114}" srcOrd="15" destOrd="0" presId="urn:microsoft.com/office/officeart/2005/8/layout/default"/>
    <dgm:cxn modelId="{76546432-4D8E-4271-97FD-F4338749E601}" type="presParOf" srcId="{64A2D741-FC1F-4EE7-AFDB-88BAA924E022}" destId="{5EDF1D34-C0F6-4DB0-B4E6-CCEE4D9129B8}" srcOrd="16" destOrd="0" presId="urn:microsoft.com/office/officeart/2005/8/layout/default"/>
    <dgm:cxn modelId="{E17F6933-944C-40B6-9B0A-C7C62A9234CD}" type="presParOf" srcId="{64A2D741-FC1F-4EE7-AFDB-88BAA924E022}" destId="{617585FE-F328-4018-BDAE-C8809A23F062}" srcOrd="17" destOrd="0" presId="urn:microsoft.com/office/officeart/2005/8/layout/default"/>
    <dgm:cxn modelId="{649CF76F-A66C-4E5B-AD12-AAFE56066514}" type="presParOf" srcId="{64A2D741-FC1F-4EE7-AFDB-88BAA924E022}" destId="{F4DAFB3C-EC78-4E56-BE24-DE0E0AF2D800}" srcOrd="18" destOrd="0" presId="urn:microsoft.com/office/officeart/2005/8/layout/default"/>
    <dgm:cxn modelId="{E0E06D16-F016-47C0-9A39-E969D5320CC5}" type="presParOf" srcId="{64A2D741-FC1F-4EE7-AFDB-88BAA924E022}" destId="{7D9AC26F-82CD-420A-AE18-600DB9D13928}" srcOrd="19" destOrd="0" presId="urn:microsoft.com/office/officeart/2005/8/layout/default"/>
    <dgm:cxn modelId="{C7853A58-0237-4D49-B3FA-2542BFD7E0BB}" type="presParOf" srcId="{64A2D741-FC1F-4EE7-AFDB-88BAA924E022}" destId="{265347D4-1515-48D2-8C92-889B5F4206EC}" srcOrd="20" destOrd="0" presId="urn:microsoft.com/office/officeart/2005/8/layout/default"/>
    <dgm:cxn modelId="{79BD09DE-1DC2-498D-9B76-13EA2CB25B3D}" type="presParOf" srcId="{64A2D741-FC1F-4EE7-AFDB-88BAA924E022}" destId="{975BAFD8-B09E-4B3A-ACAC-FF77A19D9659}" srcOrd="21" destOrd="0" presId="urn:microsoft.com/office/officeart/2005/8/layout/default"/>
    <dgm:cxn modelId="{9F5C7652-BC00-44EA-90A4-336D2AAE74BB}" type="presParOf" srcId="{64A2D741-FC1F-4EE7-AFDB-88BAA924E022}" destId="{85779C09-9F25-4947-A8E7-6BFC26EE78DC}" srcOrd="22" destOrd="0" presId="urn:microsoft.com/office/officeart/2005/8/layout/default"/>
    <dgm:cxn modelId="{0001BFF3-FD7B-4802-B9FF-FC9927411E29}" type="presParOf" srcId="{64A2D741-FC1F-4EE7-AFDB-88BAA924E022}" destId="{D503ABF7-741C-40CC-9BC7-3256D49E3E71}" srcOrd="23" destOrd="0" presId="urn:microsoft.com/office/officeart/2005/8/layout/default"/>
    <dgm:cxn modelId="{1FD7F1CB-D053-4C43-AC4B-91EA6AE4CC79}" type="presParOf" srcId="{64A2D741-FC1F-4EE7-AFDB-88BAA924E022}" destId="{1025E06A-E4C6-4BCC-87E6-4B15F90993EF}" srcOrd="24" destOrd="0" presId="urn:microsoft.com/office/officeart/2005/8/layout/default"/>
    <dgm:cxn modelId="{29D84CAC-4BC8-43FF-BB80-F71897B5C3D3}" type="presParOf" srcId="{64A2D741-FC1F-4EE7-AFDB-88BAA924E022}" destId="{DC35672E-19A0-4EBF-823D-72FC193A776F}" srcOrd="25" destOrd="0" presId="urn:microsoft.com/office/officeart/2005/8/layout/default"/>
    <dgm:cxn modelId="{FD3A0495-6ACB-4D58-9BF4-200FB13F9AF3}" type="presParOf" srcId="{64A2D741-FC1F-4EE7-AFDB-88BAA924E022}" destId="{3BC76B45-1DA7-43EC-873B-FADB503EDDB7}" srcOrd="26" destOrd="0" presId="urn:microsoft.com/office/officeart/2005/8/layout/default"/>
    <dgm:cxn modelId="{DCB4256B-3C15-4B3E-8C24-7C1BADD12791}" type="presParOf" srcId="{64A2D741-FC1F-4EE7-AFDB-88BAA924E022}" destId="{3CC459D6-7FF1-46DD-9A6D-2EA51DEA0320}" srcOrd="27" destOrd="0" presId="urn:microsoft.com/office/officeart/2005/8/layout/default"/>
    <dgm:cxn modelId="{CBA27216-826D-4D11-BCC0-966B21C7AF60}" type="presParOf" srcId="{64A2D741-FC1F-4EE7-AFDB-88BAA924E022}" destId="{B1F50CE2-5182-44A9-9C23-9490D06D29CE}" srcOrd="28" destOrd="0" presId="urn:microsoft.com/office/officeart/2005/8/layout/default"/>
    <dgm:cxn modelId="{3F20E459-8F75-4211-9D05-D96B97C2D1B6}" type="presParOf" srcId="{64A2D741-FC1F-4EE7-AFDB-88BAA924E022}" destId="{DAA3A578-AF82-4D46-B946-790FEDB4E9F4}" srcOrd="29" destOrd="0" presId="urn:microsoft.com/office/officeart/2005/8/layout/default"/>
    <dgm:cxn modelId="{E5DB2E8D-352D-4D2F-A3AB-E9269FD42775}" type="presParOf" srcId="{64A2D741-FC1F-4EE7-AFDB-88BAA924E022}" destId="{979C468B-D01E-4A1E-8B5D-EF79CF00B5C5}" srcOrd="30" destOrd="0" presId="urn:microsoft.com/office/officeart/2005/8/layout/default"/>
    <dgm:cxn modelId="{0A789C33-A0F8-485B-BA9A-555CE63D9029}" type="presParOf" srcId="{64A2D741-FC1F-4EE7-AFDB-88BAA924E022}" destId="{79F7136D-5D5E-484E-B7B5-32D95F458F29}" srcOrd="31" destOrd="0" presId="urn:microsoft.com/office/officeart/2005/8/layout/default"/>
    <dgm:cxn modelId="{A3C2FC07-257A-46A1-B232-587B16BE85AE}" type="presParOf" srcId="{64A2D741-FC1F-4EE7-AFDB-88BAA924E022}" destId="{65658B32-94C1-4A6D-A411-04D6F8CBC5F6}" srcOrd="32" destOrd="0" presId="urn:microsoft.com/office/officeart/2005/8/layout/default"/>
    <dgm:cxn modelId="{92D9AECF-32A9-40D4-B35B-6BEEF574CA23}" type="presParOf" srcId="{64A2D741-FC1F-4EE7-AFDB-88BAA924E022}" destId="{38FECA28-D07E-4A35-AB47-E3251B27CBFF}" srcOrd="33" destOrd="0" presId="urn:microsoft.com/office/officeart/2005/8/layout/default"/>
    <dgm:cxn modelId="{0365632B-C2CF-4CBF-A4FE-DA382FFF1141}" type="presParOf" srcId="{64A2D741-FC1F-4EE7-AFDB-88BAA924E022}" destId="{394E3FF8-2B2B-4D34-ABC3-540D2EE0A20A}" srcOrd="34" destOrd="0" presId="urn:microsoft.com/office/officeart/2005/8/layout/default"/>
    <dgm:cxn modelId="{B446136A-7444-488F-8E06-1A2242C997B0}" type="presParOf" srcId="{64A2D741-FC1F-4EE7-AFDB-88BAA924E022}" destId="{5D48FFF2-C40A-4F85-9015-556241698400}" srcOrd="35" destOrd="0" presId="urn:microsoft.com/office/officeart/2005/8/layout/default"/>
    <dgm:cxn modelId="{5C3349F7-AD6F-4922-AB48-BF806A3B2BCC}" type="presParOf" srcId="{64A2D741-FC1F-4EE7-AFDB-88BAA924E022}" destId="{3174442C-ECCF-4847-9D71-D6C9D1D601E5}" srcOrd="36" destOrd="0" presId="urn:microsoft.com/office/officeart/2005/8/layout/default"/>
    <dgm:cxn modelId="{460DF9B1-7163-400E-BB53-4E7CCAB9CF79}" type="presParOf" srcId="{64A2D741-FC1F-4EE7-AFDB-88BAA924E022}" destId="{39B871F2-365B-4B3D-AF6B-2E454EB9EB8C}" srcOrd="37" destOrd="0" presId="urn:microsoft.com/office/officeart/2005/8/layout/default"/>
    <dgm:cxn modelId="{91CAFE02-BF2F-49C2-A38C-EC26CC2FEB31}" type="presParOf" srcId="{64A2D741-FC1F-4EE7-AFDB-88BAA924E022}" destId="{9DCAA221-3BFC-4077-A1D1-32AABC9EEB3C}" srcOrd="38" destOrd="0" presId="urn:microsoft.com/office/officeart/2005/8/layout/default"/>
    <dgm:cxn modelId="{2EAE8270-A3D2-44C0-9671-3416BE9DA842}" type="presParOf" srcId="{64A2D741-FC1F-4EE7-AFDB-88BAA924E022}" destId="{D3010720-9779-4AF6-B6BD-5F8F03450DED}" srcOrd="39" destOrd="0" presId="urn:microsoft.com/office/officeart/2005/8/layout/default"/>
    <dgm:cxn modelId="{69FC5ED3-6B9F-44CA-80C2-7552693D923E}" type="presParOf" srcId="{64A2D741-FC1F-4EE7-AFDB-88BAA924E022}" destId="{2AE466A0-CDB6-46A1-8BAB-0271B2B72CF9}" srcOrd="4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BF973-8D8C-486B-B047-F80F8B819D3F}">
      <dsp:nvSpPr>
        <dsp:cNvPr id="0" name=""/>
        <dsp:cNvSpPr/>
      </dsp:nvSpPr>
      <dsp:spPr>
        <a:xfrm>
          <a:off x="1382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Academic Records Manager</a:t>
          </a:r>
        </a:p>
      </dsp:txBody>
      <dsp:txXfrm>
        <a:off x="1382" y="167211"/>
        <a:ext cx="1742528" cy="1045516"/>
      </dsp:txXfrm>
    </dsp:sp>
    <dsp:sp modelId="{B8714307-A987-4F9A-A8CE-DB4A5E542FA3}">
      <dsp:nvSpPr>
        <dsp:cNvPr id="0" name=""/>
        <dsp:cNvSpPr/>
      </dsp:nvSpPr>
      <dsp:spPr>
        <a:xfrm>
          <a:off x="1918164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Assistant Clinical Professor</a:t>
          </a:r>
          <a:endParaRPr lang="en-US" sz="2100" kern="1200" dirty="0"/>
        </a:p>
      </dsp:txBody>
      <dsp:txXfrm>
        <a:off x="1918164" y="167211"/>
        <a:ext cx="1742528" cy="1045516"/>
      </dsp:txXfrm>
    </dsp:sp>
    <dsp:sp modelId="{03664C08-1A08-4A8B-B7CB-93238A9A5144}">
      <dsp:nvSpPr>
        <dsp:cNvPr id="0" name=""/>
        <dsp:cNvSpPr/>
      </dsp:nvSpPr>
      <dsp:spPr>
        <a:xfrm>
          <a:off x="3834945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Assistant Dean</a:t>
          </a:r>
        </a:p>
      </dsp:txBody>
      <dsp:txXfrm>
        <a:off x="3834945" y="167211"/>
        <a:ext cx="1742528" cy="1045516"/>
      </dsp:txXfrm>
    </dsp:sp>
    <dsp:sp modelId="{30F9043B-B9D5-492E-AF17-700838560250}">
      <dsp:nvSpPr>
        <dsp:cNvPr id="0" name=""/>
        <dsp:cNvSpPr/>
      </dsp:nvSpPr>
      <dsp:spPr>
        <a:xfrm>
          <a:off x="5751726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Assistant Professor</a:t>
          </a:r>
        </a:p>
      </dsp:txBody>
      <dsp:txXfrm>
        <a:off x="5751726" y="167211"/>
        <a:ext cx="1742528" cy="1045516"/>
      </dsp:txXfrm>
    </dsp:sp>
    <dsp:sp modelId="{4456C9FC-C46F-49BA-8216-DF985C952F22}">
      <dsp:nvSpPr>
        <dsp:cNvPr id="0" name=""/>
        <dsp:cNvSpPr/>
      </dsp:nvSpPr>
      <dsp:spPr>
        <a:xfrm>
          <a:off x="7668507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Chief Executive Officer</a:t>
          </a:r>
        </a:p>
      </dsp:txBody>
      <dsp:txXfrm>
        <a:off x="7668507" y="167211"/>
        <a:ext cx="1742528" cy="1045516"/>
      </dsp:txXfrm>
    </dsp:sp>
    <dsp:sp modelId="{346872F3-9A20-4E11-942D-F91A212554BE}">
      <dsp:nvSpPr>
        <dsp:cNvPr id="0" name=""/>
        <dsp:cNvSpPr/>
      </dsp:nvSpPr>
      <dsp:spPr>
        <a:xfrm>
          <a:off x="9585288" y="16721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Clinical Coordinator</a:t>
          </a:r>
        </a:p>
      </dsp:txBody>
      <dsp:txXfrm>
        <a:off x="9585288" y="167211"/>
        <a:ext cx="1742528" cy="1045516"/>
      </dsp:txXfrm>
    </dsp:sp>
    <dsp:sp modelId="{8F9794C2-2926-4B16-864A-B026CD6FCCFB}">
      <dsp:nvSpPr>
        <dsp:cNvPr id="0" name=""/>
        <dsp:cNvSpPr/>
      </dsp:nvSpPr>
      <dsp:spPr>
        <a:xfrm>
          <a:off x="1382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Clinician</a:t>
          </a:r>
        </a:p>
      </dsp:txBody>
      <dsp:txXfrm>
        <a:off x="1382" y="1386981"/>
        <a:ext cx="1742528" cy="1045516"/>
      </dsp:txXfrm>
    </dsp:sp>
    <dsp:sp modelId="{AF7CCD24-25A3-4EBB-A93C-3D0A7CB01B2A}">
      <dsp:nvSpPr>
        <dsp:cNvPr id="0" name=""/>
        <dsp:cNvSpPr/>
      </dsp:nvSpPr>
      <dsp:spPr>
        <a:xfrm>
          <a:off x="1918164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Coordinator</a:t>
          </a:r>
        </a:p>
      </dsp:txBody>
      <dsp:txXfrm>
        <a:off x="1918164" y="1386981"/>
        <a:ext cx="1742528" cy="1045516"/>
      </dsp:txXfrm>
    </dsp:sp>
    <dsp:sp modelId="{5EDF1D34-C0F6-4DB0-B4E6-CCEE4D9129B8}">
      <dsp:nvSpPr>
        <dsp:cNvPr id="0" name=""/>
        <dsp:cNvSpPr/>
      </dsp:nvSpPr>
      <dsp:spPr>
        <a:xfrm>
          <a:off x="3834945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Dean of Health Sciences</a:t>
          </a:r>
        </a:p>
      </dsp:txBody>
      <dsp:txXfrm>
        <a:off x="3834945" y="1386981"/>
        <a:ext cx="1742528" cy="1045516"/>
      </dsp:txXfrm>
    </dsp:sp>
    <dsp:sp modelId="{F4DAFB3C-EC78-4E56-BE24-DE0E0AF2D800}">
      <dsp:nvSpPr>
        <dsp:cNvPr id="0" name=""/>
        <dsp:cNvSpPr/>
      </dsp:nvSpPr>
      <dsp:spPr>
        <a:xfrm>
          <a:off x="5751726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Faculty Clinician</a:t>
          </a:r>
        </a:p>
      </dsp:txBody>
      <dsp:txXfrm>
        <a:off x="5751726" y="1386981"/>
        <a:ext cx="1742528" cy="1045516"/>
      </dsp:txXfrm>
    </dsp:sp>
    <dsp:sp modelId="{265347D4-1515-48D2-8C92-889B5F4206EC}">
      <dsp:nvSpPr>
        <dsp:cNvPr id="0" name=""/>
        <dsp:cNvSpPr/>
      </dsp:nvSpPr>
      <dsp:spPr>
        <a:xfrm>
          <a:off x="7668507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Health and Wellness Educator</a:t>
          </a:r>
          <a:endParaRPr lang="en-US" sz="2100" kern="1200" dirty="0"/>
        </a:p>
      </dsp:txBody>
      <dsp:txXfrm>
        <a:off x="7668507" y="1386981"/>
        <a:ext cx="1742528" cy="1045516"/>
      </dsp:txXfrm>
    </dsp:sp>
    <dsp:sp modelId="{85779C09-9F25-4947-A8E7-6BFC26EE78DC}">
      <dsp:nvSpPr>
        <dsp:cNvPr id="0" name=""/>
        <dsp:cNvSpPr/>
      </dsp:nvSpPr>
      <dsp:spPr>
        <a:xfrm>
          <a:off x="9585288" y="138698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Nursing Instructor</a:t>
          </a:r>
        </a:p>
      </dsp:txBody>
      <dsp:txXfrm>
        <a:off x="9585288" y="1386981"/>
        <a:ext cx="1742528" cy="1045516"/>
      </dsp:txXfrm>
    </dsp:sp>
    <dsp:sp modelId="{1025E06A-E4C6-4BCC-87E6-4B15F90993EF}">
      <dsp:nvSpPr>
        <dsp:cNvPr id="0" name=""/>
        <dsp:cNvSpPr/>
      </dsp:nvSpPr>
      <dsp:spPr>
        <a:xfrm>
          <a:off x="1382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Nursing Program Coordinator</a:t>
          </a:r>
        </a:p>
      </dsp:txBody>
      <dsp:txXfrm>
        <a:off x="1382" y="2606751"/>
        <a:ext cx="1742528" cy="1045516"/>
      </dsp:txXfrm>
    </dsp:sp>
    <dsp:sp modelId="{3BC76B45-1DA7-43EC-873B-FADB503EDDB7}">
      <dsp:nvSpPr>
        <dsp:cNvPr id="0" name=""/>
        <dsp:cNvSpPr/>
      </dsp:nvSpPr>
      <dsp:spPr>
        <a:xfrm>
          <a:off x="1918164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Nutrition Clinical Coordinator</a:t>
          </a:r>
        </a:p>
      </dsp:txBody>
      <dsp:txXfrm>
        <a:off x="1918164" y="2606751"/>
        <a:ext cx="1742528" cy="1045516"/>
      </dsp:txXfrm>
    </dsp:sp>
    <dsp:sp modelId="{B1F50CE2-5182-44A9-9C23-9490D06D29CE}">
      <dsp:nvSpPr>
        <dsp:cNvPr id="0" name=""/>
        <dsp:cNvSpPr/>
      </dsp:nvSpPr>
      <dsp:spPr>
        <a:xfrm>
          <a:off x="3834945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Owner</a:t>
          </a:r>
        </a:p>
      </dsp:txBody>
      <dsp:txXfrm>
        <a:off x="3834945" y="2606751"/>
        <a:ext cx="1742528" cy="1045516"/>
      </dsp:txXfrm>
    </dsp:sp>
    <dsp:sp modelId="{979C468B-D01E-4A1E-8B5D-EF79CF00B5C5}">
      <dsp:nvSpPr>
        <dsp:cNvPr id="0" name=""/>
        <dsp:cNvSpPr/>
      </dsp:nvSpPr>
      <dsp:spPr>
        <a:xfrm>
          <a:off x="5751726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Program Director</a:t>
          </a:r>
        </a:p>
      </dsp:txBody>
      <dsp:txXfrm>
        <a:off x="5751726" y="2606751"/>
        <a:ext cx="1742528" cy="1045516"/>
      </dsp:txXfrm>
    </dsp:sp>
    <dsp:sp modelId="{65658B32-94C1-4A6D-A411-04D6F8CBC5F6}">
      <dsp:nvSpPr>
        <dsp:cNvPr id="0" name=""/>
        <dsp:cNvSpPr/>
      </dsp:nvSpPr>
      <dsp:spPr>
        <a:xfrm>
          <a:off x="7668507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Researcher</a:t>
          </a:r>
        </a:p>
      </dsp:txBody>
      <dsp:txXfrm>
        <a:off x="7668507" y="2606751"/>
        <a:ext cx="1742528" cy="1045516"/>
      </dsp:txXfrm>
    </dsp:sp>
    <dsp:sp modelId="{394E3FF8-2B2B-4D34-ABC3-540D2EE0A20A}">
      <dsp:nvSpPr>
        <dsp:cNvPr id="0" name=""/>
        <dsp:cNvSpPr/>
      </dsp:nvSpPr>
      <dsp:spPr>
        <a:xfrm>
          <a:off x="9585288" y="260675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Resident </a:t>
          </a:r>
          <a:endParaRPr lang="en-US" sz="2100" kern="1200" dirty="0"/>
        </a:p>
      </dsp:txBody>
      <dsp:txXfrm>
        <a:off x="9585288" y="2606751"/>
        <a:ext cx="1742528" cy="1045516"/>
      </dsp:txXfrm>
    </dsp:sp>
    <dsp:sp modelId="{3174442C-ECCF-4847-9D71-D6C9D1D601E5}">
      <dsp:nvSpPr>
        <dsp:cNvPr id="0" name=""/>
        <dsp:cNvSpPr/>
      </dsp:nvSpPr>
      <dsp:spPr>
        <a:xfrm>
          <a:off x="2876554" y="382652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Senior Analyst</a:t>
          </a:r>
        </a:p>
      </dsp:txBody>
      <dsp:txXfrm>
        <a:off x="2876554" y="3826521"/>
        <a:ext cx="1742528" cy="1045516"/>
      </dsp:txXfrm>
    </dsp:sp>
    <dsp:sp modelId="{9DCAA221-3BFC-4077-A1D1-32AABC9EEB3C}">
      <dsp:nvSpPr>
        <dsp:cNvPr id="0" name=""/>
        <dsp:cNvSpPr/>
      </dsp:nvSpPr>
      <dsp:spPr>
        <a:xfrm>
          <a:off x="4793335" y="382652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Simulation Director</a:t>
          </a:r>
        </a:p>
      </dsp:txBody>
      <dsp:txXfrm>
        <a:off x="4793335" y="3826521"/>
        <a:ext cx="1742528" cy="1045516"/>
      </dsp:txXfrm>
    </dsp:sp>
    <dsp:sp modelId="{2AE466A0-CDB6-46A1-8BAB-0271B2B72CF9}">
      <dsp:nvSpPr>
        <dsp:cNvPr id="0" name=""/>
        <dsp:cNvSpPr/>
      </dsp:nvSpPr>
      <dsp:spPr>
        <a:xfrm>
          <a:off x="6710116" y="3826521"/>
          <a:ext cx="1742528" cy="1045516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orbel"/>
            </a:rPr>
            <a:t>Simulation Director</a:t>
          </a:r>
        </a:p>
      </dsp:txBody>
      <dsp:txXfrm>
        <a:off x="6710116" y="3826521"/>
        <a:ext cx="1742528" cy="104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6/9/2026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60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-3859"/>
            <a:ext cx="12198382" cy="519176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Ed. D Graduate Outcomes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16F58-BB49-40F1-AE0B-C3A394D46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09802"/>
              </p:ext>
            </p:extLst>
          </p:nvPr>
        </p:nvGraphicFramePr>
        <p:xfrm>
          <a:off x="1893794" y="2185147"/>
          <a:ext cx="9389914" cy="3388081"/>
        </p:xfrm>
        <a:graphic>
          <a:graphicData uri="http://schemas.openxmlformats.org/drawingml/2006/table">
            <a:tbl>
              <a:tblPr firstRow="1" firstCol="1">
                <a:effectLst/>
                <a:tableStyleId>{5C22544A-7EE6-4342-B048-85BDC9FD1C3A}</a:tableStyleId>
              </a:tblPr>
              <a:tblGrid>
                <a:gridCol w="104913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189043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062918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944817">
                  <a:extLst>
                    <a:ext uri="{9D8B030D-6E8A-4147-A177-3AD203B41FA5}">
                      <a16:colId xmlns:a16="http://schemas.microsoft.com/office/drawing/2014/main" val="282327637"/>
                    </a:ext>
                  </a:extLst>
                </a:gridCol>
                <a:gridCol w="1443472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07604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062920">
                  <a:extLst>
                    <a:ext uri="{9D8B030D-6E8A-4147-A177-3AD203B41FA5}">
                      <a16:colId xmlns:a16="http://schemas.microsoft.com/office/drawing/2014/main" val="113908"/>
                    </a:ext>
                  </a:extLst>
                </a:gridCol>
                <a:gridCol w="1561574">
                  <a:extLst>
                    <a:ext uri="{9D8B030D-6E8A-4147-A177-3AD203B41FA5}">
                      <a16:colId xmlns:a16="http://schemas.microsoft.com/office/drawing/2014/main" val="2212838414"/>
                    </a:ext>
                  </a:extLst>
                </a:gridCol>
              </a:tblGrid>
              <a:tr h="9782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</a:rPr>
                        <a:t>Survey Year</a:t>
                      </a:r>
                      <a:endParaRPr lang="en-ZA" sz="1600" dirty="0"/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Response/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Knowledge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Rate</a:t>
                      </a:r>
                      <a:endParaRPr lang="en-US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*Working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*Not Seeking</a:t>
                      </a: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*Continuing Education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*Military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*Still Looking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*Satisfactorily Occupied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376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24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24/SP </a:t>
                      </a:r>
                      <a:r>
                        <a:rPr lang="en-ZA" sz="1200" b="0">
                          <a:solidFill>
                            <a:schemeClr val="tx1"/>
                          </a:solidFill>
                        </a:rPr>
                        <a:t>25/SU 25)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93%</a:t>
                      </a:r>
                    </a:p>
                  </a:txBody>
                  <a:tcPr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192%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ZA" sz="1900" dirty="0">
                        <a:solidFill>
                          <a:schemeClr val="tx1"/>
                        </a:solidFill>
                      </a:endParaRP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8%</a:t>
                      </a:r>
                      <a:endParaRPr lang="en-ZA" sz="1900" dirty="0">
                        <a:solidFill>
                          <a:schemeClr val="tx1"/>
                        </a:solidFill>
                      </a:endParaRP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257174"/>
                  </a:ext>
                </a:extLst>
              </a:tr>
              <a:tr h="8282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23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23/SP 24/SU 24)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4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47939"/>
                  </a:ext>
                </a:extLst>
              </a:tr>
              <a:tr h="5797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22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(SU 23)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>
                      <a:solidFill>
                        <a:schemeClr val="bg1">
                          <a:lumMod val="75000"/>
                        </a:schemeClr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CB4B6-C3FA-C034-DC52-8F491EF3BFAA}"/>
              </a:ext>
            </a:extLst>
          </p:cNvPr>
          <p:cNvSpPr txBox="1"/>
          <p:nvPr/>
        </p:nvSpPr>
        <p:spPr>
          <a:xfrm>
            <a:off x="2920279" y="5614376"/>
            <a:ext cx="1418041" cy="44627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*</a:t>
            </a:r>
            <a:r>
              <a:rPr lang="en-US" sz="900" i="1">
                <a:solidFill>
                  <a:srgbClr val="000000"/>
                </a:solidFill>
                <a:cs typeface="Calibri"/>
              </a:rPr>
              <a:t>the % of surveys completed</a:t>
            </a:r>
            <a:r>
              <a:rPr lang="en-US" sz="1400" i="1">
                <a:solidFill>
                  <a:srgbClr val="000000"/>
                </a:solidFill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logo on a white circle&#10;&#10;Description automatically generated">
            <a:extLst>
              <a:ext uri="{FF2B5EF4-FFF2-40B4-BE49-F238E27FC236}">
                <a16:creationId xmlns:a16="http://schemas.microsoft.com/office/drawing/2014/main" id="{0119A1EA-D068-A112-CA2F-AD39BD3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" y="5618629"/>
            <a:ext cx="1055596" cy="10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Employers Who Have Hired Our 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6BDC-BE49-4CA1-C31F-B5FDE2A5EA86}"/>
              </a:ext>
            </a:extLst>
          </p:cNvPr>
          <p:cNvSpPr txBox="1"/>
          <p:nvPr/>
        </p:nvSpPr>
        <p:spPr>
          <a:xfrm>
            <a:off x="511290" y="1587400"/>
            <a:ext cx="4825800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Arizona College of Nursing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East Central College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Eureka College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FlightBridgeED</a:t>
            </a:r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Hub City Spinal Care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Illinois Wesleyan University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Logan University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Penn Medicine</a:t>
            </a:r>
          </a:p>
          <a:p>
            <a:r>
              <a:rPr lang="en-US" dirty="0">
                <a:ea typeface="+mn-lt"/>
                <a:cs typeface="+mn-lt"/>
              </a:rPr>
              <a:t>RWJ Barnabus Health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South College</a:t>
            </a:r>
          </a:p>
          <a:p>
            <a:r>
              <a:rPr lang="en-US">
                <a:ea typeface="+mn-lt"/>
                <a:cs typeface="+mn-lt"/>
              </a:rPr>
              <a:t>University of Mary School of Medicine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University of New England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University of St. Francis</a:t>
            </a:r>
          </a:p>
          <a:p>
            <a:r>
              <a:rPr lang="en-US" dirty="0">
                <a:ea typeface="Calibri"/>
                <a:cs typeface="Calibri"/>
              </a:rPr>
              <a:t>Washington University School of Medicine</a:t>
            </a: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89F8EE1-8482-AE21-0498-A2F02B77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2" y="367606"/>
            <a:ext cx="11329200" cy="43200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Sample Job Titles of Ed. D Graduates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3CE52-6887-B1B7-5FC6-E1BAEF317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20FFAA4C-409B-1873-E00F-E02DBC875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801853"/>
              </p:ext>
            </p:extLst>
          </p:nvPr>
        </p:nvGraphicFramePr>
        <p:xfrm>
          <a:off x="399803" y="1098338"/>
          <a:ext cx="11329200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7e82f4-52a3-4161-a28c-b5ad4a441129" xsi:nil="true"/>
    <TaxCatchAll xmlns="bc88b50b-d8b3-4391-9ec4-aaa192d918eb" xsi:nil="true"/>
    <lcf76f155ced4ddcb4097134ff3c332f xmlns="027e82f4-52a3-4161-a28c-b5ad4a4411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8C2067859DB4CAB03E5651C69DA9F" ma:contentTypeVersion="16" ma:contentTypeDescription="Create a new document." ma:contentTypeScope="" ma:versionID="a4b03fe03065c11065f245d6d4846680">
  <xsd:schema xmlns:xsd="http://www.w3.org/2001/XMLSchema" xmlns:xs="http://www.w3.org/2001/XMLSchema" xmlns:p="http://schemas.microsoft.com/office/2006/metadata/properties" xmlns:ns2="027e82f4-52a3-4161-a28c-b5ad4a441129" xmlns:ns3="bc88b50b-d8b3-4391-9ec4-aaa192d918eb" xmlns:ns4="411b2d64-37ec-4545-bed6-3dbaa666c95c" targetNamespace="http://schemas.microsoft.com/office/2006/metadata/properties" ma:root="true" ma:fieldsID="215840fddf6f623f949e2324349b69e0" ns2:_="" ns3:_="" ns4:_="">
    <xsd:import namespace="027e82f4-52a3-4161-a28c-b5ad4a441129"/>
    <xsd:import namespace="bc88b50b-d8b3-4391-9ec4-aaa192d918eb"/>
    <xsd:import namespace="411b2d64-37ec-4545-bed6-3dbaa666c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82f4-52a3-4161-a28c-b5ad4a441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033eb-01f1-4e03-b78b-db0c528432be}" ma:internalName="TaxCatchAll" ma:showField="CatchAllData" ma:web="411b2d64-37ec-4545-bed6-3dbaa666c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b2d64-37ec-4545-bed6-3dbaa666c95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7D79-A330-4BC9-A964-3F617D32A6D4}">
  <ds:schemaRefs>
    <ds:schemaRef ds:uri="027e82f4-52a3-4161-a28c-b5ad4a441129"/>
    <ds:schemaRef ds:uri="71af3243-3dd4-4a8d-8c0d-dd76da1f02a5"/>
    <ds:schemaRef ds:uri="bc88b50b-d8b3-4391-9ec4-aaa192d918e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D9136-6B51-49E7-ACBF-60365098E339}">
  <ds:schemaRefs>
    <ds:schemaRef ds:uri="027e82f4-52a3-4161-a28c-b5ad4a441129"/>
    <ds:schemaRef ds:uri="411b2d64-37ec-4545-bed6-3dbaa666c95c"/>
    <ds:schemaRef ds:uri="bc88b50b-d8b3-4391-9ec4-aaa192d9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Ed. D Graduate Outcomes</vt:lpstr>
      <vt:lpstr>Employers Who Have Hired Our Graduates</vt:lpstr>
      <vt:lpstr>Sample Job Titles of Ed. D Graduates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Jen Elorreaga</dc:creator>
  <cp:revision>130</cp:revision>
  <dcterms:created xsi:type="dcterms:W3CDTF">2023-05-10T16:55:45Z</dcterms:created>
  <dcterms:modified xsi:type="dcterms:W3CDTF">2026-06-09T20:39:42Z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0x010100C488C2067859DB4CAB03E5651C69DA9F</vt:lpwstr>
  </property>
  <property fmtid="{D5CDD505-2E9C-101B-9397-08002B2CF9AE}" pid="3" name="MediaServiceImageTags">
    <vt:lpwstr/>
  </property>
</Properties>
</file>