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73" r:id="rId5"/>
    <p:sldId id="275" r:id="rId6"/>
    <p:sldId id="28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B1E6"/>
    <a:srgbClr val="957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203252-6DEE-255A-C81E-CBD1C6337FD5}" v="117" dt="2026-06-09T20:47:09.607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Elorreaga" userId="S::jennifer.elorreaga@logan.edu::e1aa907a-6c11-435a-a88c-cc89013b43d8" providerId="AD" clId="Web-{8D203252-6DEE-255A-C81E-CBD1C6337FD5}"/>
    <pc:docChg chg="modSld">
      <pc:chgData name="Jennifer Elorreaga" userId="S::jennifer.elorreaga@logan.edu::e1aa907a-6c11-435a-a88c-cc89013b43d8" providerId="AD" clId="Web-{8D203252-6DEE-255A-C81E-CBD1C6337FD5}" dt="2026-06-09T20:47:09.607" v="113"/>
      <pc:docMkLst>
        <pc:docMk/>
      </pc:docMkLst>
      <pc:sldChg chg="modSp">
        <pc:chgData name="Jennifer Elorreaga" userId="S::jennifer.elorreaga@logan.edu::e1aa907a-6c11-435a-a88c-cc89013b43d8" providerId="AD" clId="Web-{8D203252-6DEE-255A-C81E-CBD1C6337FD5}" dt="2026-06-09T20:47:09.607" v="113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8D203252-6DEE-255A-C81E-CBD1C6337FD5}" dt="2026-06-09T20:47:09.607" v="113"/>
          <ac:spMkLst>
            <pc:docMk/>
            <pc:sldMk cId="3347698232" sldId="273"/>
            <ac:spMk id="2" creationId="{3E293275-5D34-43AB-891F-D5BCED72D7EA}"/>
          </ac:spMkLst>
        </pc:spChg>
        <pc:spChg chg="mod">
          <ac:chgData name="Jennifer Elorreaga" userId="S::jennifer.elorreaga@logan.edu::e1aa907a-6c11-435a-a88c-cc89013b43d8" providerId="AD" clId="Web-{8D203252-6DEE-255A-C81E-CBD1C6337FD5}" dt="2026-06-09T20:46:40.385" v="110" actId="1076"/>
          <ac:spMkLst>
            <pc:docMk/>
            <pc:sldMk cId="3347698232" sldId="273"/>
            <ac:spMk id="3" creationId="{95ACB4B6-C3FA-C034-DC52-8F491EF3BFAA}"/>
          </ac:spMkLst>
        </pc:spChg>
        <pc:graphicFrameChg chg="mod modGraphic">
          <ac:chgData name="Jennifer Elorreaga" userId="S::jennifer.elorreaga@logan.edu::e1aa907a-6c11-435a-a88c-cc89013b43d8" providerId="AD" clId="Web-{8D203252-6DEE-255A-C81E-CBD1C6337FD5}" dt="2026-06-09T20:47:03.044" v="112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modSp">
        <pc:chgData name="Jennifer Elorreaga" userId="S::jennifer.elorreaga@logan.edu::e1aa907a-6c11-435a-a88c-cc89013b43d8" providerId="AD" clId="Web-{8D203252-6DEE-255A-C81E-CBD1C6337FD5}" dt="2026-06-09T20:43:54.153" v="100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8D203252-6DEE-255A-C81E-CBD1C6337FD5}" dt="2026-06-09T20:43:54.153" v="100" actId="20577"/>
          <ac:spMkLst>
            <pc:docMk/>
            <pc:sldMk cId="342131329" sldId="275"/>
            <ac:spMk id="3" creationId="{B9666BDC-BE49-4CA1-C31F-B5FDE2A5EA86}"/>
          </ac:spMkLst>
        </pc:spChg>
      </pc:sldChg>
      <pc:sldChg chg="modSp">
        <pc:chgData name="Jennifer Elorreaga" userId="S::jennifer.elorreaga@logan.edu::e1aa907a-6c11-435a-a88c-cc89013b43d8" providerId="AD" clId="Web-{8D203252-6DEE-255A-C81E-CBD1C6337FD5}" dt="2026-06-09T20:43:24.760" v="94" actId="20577"/>
        <pc:sldMkLst>
          <pc:docMk/>
          <pc:sldMk cId="420664609" sldId="287"/>
        </pc:sldMkLst>
        <pc:graphicFrameChg chg="modGraphic">
          <ac:chgData name="Jennifer Elorreaga" userId="S::jennifer.elorreaga@logan.edu::e1aa907a-6c11-435a-a88c-cc89013b43d8" providerId="AD" clId="Web-{8D203252-6DEE-255A-C81E-CBD1C6337FD5}" dt="2026-06-09T20:43:24.760" v="94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E1D81763-27DA-46E0-943D-36656544FCB2}">
      <dgm:prSet phldr="0"/>
      <dgm:spPr/>
      <dgm:t>
        <a:bodyPr/>
        <a:lstStyle/>
        <a:p>
          <a:pPr rtl="0"/>
          <a:r>
            <a:rPr lang="en-US">
              <a:latin typeface="Corbel"/>
            </a:rPr>
            <a:t>Adjunct Faculty</a:t>
          </a:r>
        </a:p>
      </dgm:t>
    </dgm:pt>
    <dgm:pt modelId="{2221B180-2720-422A-9DAC-F7AFB91DF998}" type="parTrans" cxnId="{06AF580A-44AC-4064-B3F0-47C6498D609E}">
      <dgm:prSet/>
      <dgm:spPr/>
    </dgm:pt>
    <dgm:pt modelId="{206B6737-1492-40C3-82A9-0BDA29EB2C25}" type="sibTrans" cxnId="{06AF580A-44AC-4064-B3F0-47C6498D609E}">
      <dgm:prSet/>
      <dgm:spPr/>
    </dgm:pt>
    <dgm:pt modelId="{A46A9717-2F57-4BC9-B172-D5D4D0C23412}">
      <dgm:prSet phldr="0"/>
      <dgm:spPr/>
      <dgm:t>
        <a:bodyPr/>
        <a:lstStyle/>
        <a:p>
          <a:pPr rtl="0"/>
          <a:r>
            <a:rPr lang="en-US">
              <a:latin typeface="Corbel"/>
            </a:rPr>
            <a:t>Vice Provost</a:t>
          </a:r>
        </a:p>
      </dgm:t>
    </dgm:pt>
    <dgm:pt modelId="{2814C68B-D699-4FAD-99FC-3704FE67A6BC}" type="parTrans" cxnId="{EABD89DC-ADF2-42D2-80B9-163F742F46A7}">
      <dgm:prSet/>
      <dgm:spPr/>
    </dgm:pt>
    <dgm:pt modelId="{3EDF6DA4-71DE-4635-A04D-BB707044F6F2}" type="sibTrans" cxnId="{EABD89DC-ADF2-42D2-80B9-163F742F46A7}">
      <dgm:prSet/>
      <dgm:spPr/>
    </dgm:pt>
    <dgm:pt modelId="{A24061D9-5EC9-406D-AEB0-26D449A28945}">
      <dgm:prSet phldr="0"/>
      <dgm:spPr/>
      <dgm:t>
        <a:bodyPr/>
        <a:lstStyle/>
        <a:p>
          <a:r>
            <a:rPr lang="en-US">
              <a:latin typeface="Corbel"/>
            </a:rPr>
            <a:t>Supervisory Administrative Specialist</a:t>
          </a:r>
          <a:endParaRPr lang="en-US"/>
        </a:p>
      </dgm:t>
    </dgm:pt>
    <dgm:pt modelId="{409EC829-4B41-467E-AC25-F043949ED20E}" type="parTrans" cxnId="{7A730EE5-E242-4E16-87E2-CE67B3645FDC}">
      <dgm:prSet/>
      <dgm:spPr/>
    </dgm:pt>
    <dgm:pt modelId="{3232E5B7-4E5A-4EF8-8D9C-C09629EAE935}" type="sibTrans" cxnId="{7A730EE5-E242-4E16-87E2-CE67B3645FDC}">
      <dgm:prSet/>
      <dgm:spPr/>
    </dgm:pt>
    <dgm:pt modelId="{AE79AEB2-4BF6-4AF6-B254-158E57D95281}">
      <dgm:prSet phldr="0"/>
      <dgm:spPr/>
      <dgm:t>
        <a:bodyPr/>
        <a:lstStyle/>
        <a:p>
          <a:r>
            <a:rPr lang="en-US">
              <a:latin typeface="Corbel"/>
            </a:rPr>
            <a:t>Assistant Director </a:t>
          </a:r>
          <a:endParaRPr lang="en-US"/>
        </a:p>
      </dgm:t>
    </dgm:pt>
    <dgm:pt modelId="{E06B800D-E199-4112-BE06-2ECF9A9AC1F0}" type="parTrans" cxnId="{5F5E6EAC-5493-4CFB-90C0-CC3146CBAE4B}">
      <dgm:prSet/>
      <dgm:spPr/>
    </dgm:pt>
    <dgm:pt modelId="{20E97B15-1BA2-456F-B139-27B5B057E69F}" type="sibTrans" cxnId="{5F5E6EAC-5493-4CFB-90C0-CC3146CBAE4B}">
      <dgm:prSet/>
      <dgm:spPr/>
    </dgm:pt>
    <dgm:pt modelId="{D4B2BAFC-0CCB-41F7-8AD8-FAF297A83DD9}">
      <dgm:prSet phldr="0"/>
      <dgm:spPr/>
      <dgm:t>
        <a:bodyPr/>
        <a:lstStyle/>
        <a:p>
          <a:pPr rtl="0"/>
          <a:r>
            <a:rPr lang="en-US">
              <a:latin typeface="Corbel"/>
            </a:rPr>
            <a:t>Faculty Member</a:t>
          </a:r>
        </a:p>
      </dgm:t>
    </dgm:pt>
    <dgm:pt modelId="{1C209427-ACDC-4240-96E7-DFAC5540A2F6}" type="parTrans" cxnId="{5318E4F1-77B0-43B8-B978-C64D45B99E82}">
      <dgm:prSet/>
      <dgm:spPr/>
    </dgm:pt>
    <dgm:pt modelId="{E06B7890-4D5A-43F9-9B06-AED1E592F4CF}" type="sibTrans" cxnId="{5318E4F1-77B0-43B8-B978-C64D45B99E82}">
      <dgm:prSet/>
      <dgm:spPr/>
    </dgm:pt>
    <dgm:pt modelId="{E0CE1223-CCE1-462D-B060-AF509C6F9CD8}">
      <dgm:prSet phldr="0"/>
      <dgm:spPr/>
      <dgm:t>
        <a:bodyPr/>
        <a:lstStyle/>
        <a:p>
          <a:pPr rtl="0"/>
          <a:r>
            <a:rPr lang="en-US">
              <a:latin typeface="Corbel"/>
            </a:rPr>
            <a:t>Program Director</a:t>
          </a:r>
        </a:p>
      </dgm:t>
    </dgm:pt>
    <dgm:pt modelId="{5D0206CE-DB97-418A-BA09-9ED3A1E49C58}" type="parTrans" cxnId="{422ADFB7-30DC-4EE0-8AD0-B7814F99C38F}">
      <dgm:prSet/>
      <dgm:spPr/>
    </dgm:pt>
    <dgm:pt modelId="{54CEE489-25C2-47AA-8BDC-C986EECCED9B}" type="sibTrans" cxnId="{422ADFB7-30DC-4EE0-8AD0-B7814F99C38F}">
      <dgm:prSet/>
      <dgm:spPr/>
    </dgm:pt>
    <dgm:pt modelId="{ACEAD9DF-A3F6-4F61-92F3-8546481833CD}">
      <dgm:prSet phldr="0"/>
      <dgm:spPr/>
      <dgm:t>
        <a:bodyPr/>
        <a:lstStyle/>
        <a:p>
          <a:pPr rtl="0"/>
          <a:r>
            <a:rPr lang="en-US">
              <a:latin typeface="Corbel"/>
            </a:rPr>
            <a:t>Assistant Dean</a:t>
          </a:r>
        </a:p>
      </dgm:t>
    </dgm:pt>
    <dgm:pt modelId="{431649C3-E17E-449A-B0FD-C712A43355DC}" type="parTrans" cxnId="{1A1377A5-6629-4A85-A4E1-7DF42A7B17B7}">
      <dgm:prSet/>
      <dgm:spPr/>
    </dgm:pt>
    <dgm:pt modelId="{AD946C2B-AC9E-43C9-8E96-80DAC722E1C0}" type="sibTrans" cxnId="{1A1377A5-6629-4A85-A4E1-7DF42A7B17B7}">
      <dgm:prSet/>
      <dgm:spPr/>
    </dgm:pt>
    <dgm:pt modelId="{FFB34D9C-2444-4BF8-934E-C1B50DCFFF2F}">
      <dgm:prSet phldr="0"/>
      <dgm:spPr/>
      <dgm:t>
        <a:bodyPr/>
        <a:lstStyle/>
        <a:p>
          <a:pPr rtl="0"/>
          <a:r>
            <a:rPr lang="en-US">
              <a:latin typeface="Corbel"/>
            </a:rPr>
            <a:t>Program Coordinator</a:t>
          </a:r>
        </a:p>
      </dgm:t>
    </dgm:pt>
    <dgm:pt modelId="{14A8DF9F-8C42-42E7-81DF-B8340F28782C}" type="parTrans" cxnId="{33B4CB93-C902-473D-8E98-1D88E69404C7}">
      <dgm:prSet/>
      <dgm:spPr/>
    </dgm:pt>
    <dgm:pt modelId="{B9731716-3419-4BA3-A62D-EF1CEC29DF3F}" type="sibTrans" cxnId="{33B4CB93-C902-473D-8E98-1D88E69404C7}">
      <dgm:prSet/>
      <dgm:spPr/>
    </dgm:pt>
    <dgm:pt modelId="{DB48FBF3-339F-4C55-8D52-054CD1100CD0}">
      <dgm:prSet phldr="0"/>
      <dgm:spPr/>
      <dgm:t>
        <a:bodyPr/>
        <a:lstStyle/>
        <a:p>
          <a:pPr rtl="0"/>
          <a:r>
            <a:rPr lang="en-US">
              <a:latin typeface="Corbel"/>
            </a:rPr>
            <a:t>Associate Professor</a:t>
          </a:r>
        </a:p>
      </dgm:t>
    </dgm:pt>
    <dgm:pt modelId="{5C1FEA59-AAF8-42C3-B830-0CF2B19D63F2}" type="parTrans" cxnId="{1522E714-A867-4CD5-B058-783797BF3D1C}">
      <dgm:prSet/>
      <dgm:spPr/>
    </dgm:pt>
    <dgm:pt modelId="{0881B836-7AD3-49B8-B693-BA4F575A215C}" type="sibTrans" cxnId="{1522E714-A867-4CD5-B058-783797BF3D1C}">
      <dgm:prSet/>
      <dgm:spPr/>
    </dgm:pt>
    <dgm:pt modelId="{13C892AF-EADA-454C-AFEE-D4E8F78DBF59}">
      <dgm:prSet phldr="0"/>
      <dgm:spPr/>
      <dgm:t>
        <a:bodyPr/>
        <a:lstStyle/>
        <a:p>
          <a:pPr rtl="0"/>
          <a:r>
            <a:rPr lang="en-US">
              <a:latin typeface="Corbel"/>
            </a:rPr>
            <a:t>Assistant Professor</a:t>
          </a:r>
        </a:p>
      </dgm:t>
    </dgm:pt>
    <dgm:pt modelId="{C2D390B0-9F08-4974-B6D3-B0D989EA6466}" type="parTrans" cxnId="{B7F166F3-324A-4922-81D5-45A72254B024}">
      <dgm:prSet/>
      <dgm:spPr/>
    </dgm:pt>
    <dgm:pt modelId="{9FC3B75C-7217-4E0D-B7F0-27CB2E7CC18E}" type="sibTrans" cxnId="{B7F166F3-324A-4922-81D5-45A72254B024}">
      <dgm:prSet/>
      <dgm:spPr/>
    </dgm:pt>
    <dgm:pt modelId="{99CF54A3-AB9D-4776-93EF-1C76BEF17951}">
      <dgm:prSet phldr="0"/>
      <dgm:spPr/>
      <dgm:t>
        <a:bodyPr/>
        <a:lstStyle/>
        <a:p>
          <a:pPr rtl="0"/>
          <a:r>
            <a:rPr lang="en-US">
              <a:latin typeface="Corbel"/>
            </a:rPr>
            <a:t>Lab Coordinator</a:t>
          </a:r>
        </a:p>
      </dgm:t>
    </dgm:pt>
    <dgm:pt modelId="{7B1357F3-0B8C-47BF-AF2D-163637758947}" type="parTrans" cxnId="{EE308F6C-2956-480B-BA63-D31A59400439}">
      <dgm:prSet/>
      <dgm:spPr/>
    </dgm:pt>
    <dgm:pt modelId="{C485E27B-5650-4761-A4BB-6F2B45C503E4}" type="sibTrans" cxnId="{EE308F6C-2956-480B-BA63-D31A59400439}">
      <dgm:prSet/>
      <dgm:spPr/>
    </dgm:pt>
    <dgm:pt modelId="{5318F554-FCFA-483B-9387-0124745F748E}">
      <dgm:prSet phldr="0"/>
      <dgm:spPr/>
      <dgm:t>
        <a:bodyPr/>
        <a:lstStyle/>
        <a:p>
          <a:r>
            <a:rPr lang="en-US">
              <a:latin typeface="Corbel"/>
            </a:rPr>
            <a:t>Entrepreneur</a:t>
          </a:r>
        </a:p>
      </dgm:t>
    </dgm:pt>
    <dgm:pt modelId="{9D236DC8-A556-4BD0-BDD5-A8A4F8BEEEF9}" type="parTrans" cxnId="{CFB27F8A-D78A-4711-A6F9-2BD8D45EAC4A}">
      <dgm:prSet/>
      <dgm:spPr/>
    </dgm:pt>
    <dgm:pt modelId="{FBA5134C-2227-44A4-8623-EA001C85A7FF}" type="sibTrans" cxnId="{CFB27F8A-D78A-4711-A6F9-2BD8D45EAC4A}">
      <dgm:prSet/>
      <dgm:spPr/>
    </dgm:pt>
    <dgm:pt modelId="{0501FDC0-9024-408D-809D-7BFEEC924D3F}">
      <dgm:prSet phldr="0"/>
      <dgm:spPr/>
      <dgm:t>
        <a:bodyPr/>
        <a:lstStyle/>
        <a:p>
          <a:r>
            <a:rPr lang="en-US">
              <a:latin typeface="Corbel"/>
            </a:rPr>
            <a:t>Owner</a:t>
          </a:r>
        </a:p>
      </dgm:t>
    </dgm:pt>
    <dgm:pt modelId="{43A6639E-7F4B-4B3D-9A11-1005D57E2CDA}" type="parTrans" cxnId="{646E6C53-F02E-4151-94DA-709398BBFC4F}">
      <dgm:prSet/>
      <dgm:spPr/>
    </dgm:pt>
    <dgm:pt modelId="{9710E11F-DD90-4B32-B2D0-D275D31D289E}" type="sibTrans" cxnId="{646E6C53-F02E-4151-94DA-709398BBFC4F}">
      <dgm:prSet/>
      <dgm:spPr/>
    </dgm:pt>
    <dgm:pt modelId="{D49470B4-100B-42CE-941D-825FD68BEDB9}">
      <dgm:prSet phldr="0"/>
      <dgm:spPr/>
      <dgm:t>
        <a:bodyPr/>
        <a:lstStyle/>
        <a:p>
          <a:r>
            <a:rPr lang="en-US">
              <a:latin typeface="Corbel"/>
            </a:rPr>
            <a:t>Founder</a:t>
          </a:r>
        </a:p>
      </dgm:t>
    </dgm:pt>
    <dgm:pt modelId="{21F5C28E-E6A6-467F-B810-D66449170FCB}" type="parTrans" cxnId="{E28BB21F-5D3A-475B-8869-B022F383FB6F}">
      <dgm:prSet/>
      <dgm:spPr/>
    </dgm:pt>
    <dgm:pt modelId="{EA07B055-F198-44B9-AE2C-F1521501E7F8}" type="sibTrans" cxnId="{E28BB21F-5D3A-475B-8869-B022F383FB6F}">
      <dgm:prSet/>
      <dgm:spPr/>
    </dgm:pt>
    <dgm:pt modelId="{FAABF828-E9E1-4BFD-AB64-9D743F685DC2}">
      <dgm:prSet phldr="0"/>
      <dgm:spPr/>
      <dgm:t>
        <a:bodyPr/>
        <a:lstStyle/>
        <a:p>
          <a:r>
            <a:rPr lang="en-US">
              <a:latin typeface="Corbel"/>
            </a:rPr>
            <a:t>Professor</a:t>
          </a:r>
        </a:p>
      </dgm:t>
    </dgm:pt>
    <dgm:pt modelId="{8E6B4BBA-B990-4758-B482-2BD35F4B529E}" type="parTrans" cxnId="{0E3391F3-B0E6-45D2-A9B6-2BEDFEB6FF7E}">
      <dgm:prSet/>
      <dgm:spPr/>
    </dgm:pt>
    <dgm:pt modelId="{32795B93-E770-442C-97DC-7F44616121FF}" type="sibTrans" cxnId="{0E3391F3-B0E6-45D2-A9B6-2BEDFEB6FF7E}">
      <dgm:prSet/>
      <dgm:spPr/>
    </dgm:pt>
    <dgm:pt modelId="{2662FF58-5BEE-4A39-8F2D-2EA801BDC624}">
      <dgm:prSet phldr="0"/>
      <dgm:spPr/>
      <dgm:t>
        <a:bodyPr/>
        <a:lstStyle/>
        <a:p>
          <a:r>
            <a:rPr lang="en-US">
              <a:latin typeface="Corbel"/>
            </a:rPr>
            <a:t>Chair</a:t>
          </a:r>
        </a:p>
      </dgm:t>
    </dgm:pt>
    <dgm:pt modelId="{E17C7B3D-A7B5-4422-B96D-A8CF64E1C759}" type="parTrans" cxnId="{77ED67EB-6786-48D2-BADF-D144967F598B}">
      <dgm:prSet/>
      <dgm:spPr/>
    </dgm:pt>
    <dgm:pt modelId="{C6F5A8FE-B88F-4AEB-AEB3-C675EEB93507}" type="sibTrans" cxnId="{77ED67EB-6786-48D2-BADF-D144967F598B}">
      <dgm:prSet/>
      <dgm:spPr/>
    </dgm:pt>
    <dgm:pt modelId="{6749B044-B367-45F0-973D-688C6E59C0D5}">
      <dgm:prSet phldr="0"/>
      <dgm:spPr/>
      <dgm:t>
        <a:bodyPr/>
        <a:lstStyle/>
        <a:p>
          <a:pPr rtl="0"/>
          <a:r>
            <a:rPr lang="en-US">
              <a:latin typeface="Corbel"/>
            </a:rPr>
            <a:t>Manager of Learning and Development</a:t>
          </a:r>
        </a:p>
      </dgm:t>
    </dgm:pt>
    <dgm:pt modelId="{D1DEFF3F-78DC-462B-82A4-5C273F5ACCCA}" type="parTrans" cxnId="{17A60482-FA90-4AA3-8452-86655604242D}">
      <dgm:prSet/>
      <dgm:spPr/>
    </dgm:pt>
    <dgm:pt modelId="{1F1F795B-97DE-4003-93C0-9540AD7540D5}" type="sibTrans" cxnId="{17A60482-FA90-4AA3-8452-86655604242D}">
      <dgm:prSet/>
      <dgm:spPr/>
    </dgm:pt>
    <dgm:pt modelId="{A2D9B348-B255-4365-80A9-C924E5E7C293}">
      <dgm:prSet phldr="0"/>
      <dgm:spPr/>
      <dgm:t>
        <a:bodyPr/>
        <a:lstStyle/>
        <a:p>
          <a:pPr rtl="0"/>
          <a:r>
            <a:rPr lang="en-US">
              <a:latin typeface="Corbel"/>
            </a:rPr>
            <a:t>Senior Program Coordinator</a:t>
          </a:r>
        </a:p>
      </dgm:t>
    </dgm:pt>
    <dgm:pt modelId="{A8634B1D-17D7-41E9-BB3D-A68713801EFA}" type="parTrans" cxnId="{C7A94BD5-F78A-42B1-B935-B2475D4F81B9}">
      <dgm:prSet/>
      <dgm:spPr/>
    </dgm:pt>
    <dgm:pt modelId="{E2C7EDCD-0341-486D-BB48-235D2FAC0C87}" type="sibTrans" cxnId="{C7A94BD5-F78A-42B1-B935-B2475D4F81B9}">
      <dgm:prSet/>
      <dgm:spPr/>
    </dgm:pt>
    <dgm:pt modelId="{D63ED471-4B9E-4303-A1C7-454B1AE165AD}">
      <dgm:prSet phldr="0"/>
      <dgm:spPr/>
      <dgm:t>
        <a:bodyPr/>
        <a:lstStyle/>
        <a:p>
          <a:pPr rtl="0"/>
          <a:r>
            <a:rPr lang="en-US">
              <a:latin typeface="Corbel"/>
            </a:rPr>
            <a:t>Vice President</a:t>
          </a:r>
        </a:p>
      </dgm:t>
    </dgm:pt>
    <dgm:pt modelId="{29C702C1-5C80-4497-9A4B-B17FCAF7426D}" type="parTrans" cxnId="{8D33027D-EED2-49AF-B278-1037DE68F59C}">
      <dgm:prSet/>
      <dgm:spPr/>
    </dgm:pt>
    <dgm:pt modelId="{65B07BAF-ACF6-4E9B-9EA6-889AA182FA64}" type="sibTrans" cxnId="{8D33027D-EED2-49AF-B278-1037DE68F59C}">
      <dgm:prSet/>
      <dgm:spPr/>
    </dgm:pt>
    <dgm:pt modelId="{E6941BA1-2D62-46EE-9524-5F813F43DA3D}">
      <dgm:prSet phldr="0"/>
      <dgm:spPr/>
      <dgm:t>
        <a:bodyPr/>
        <a:lstStyle/>
        <a:p>
          <a:r>
            <a:rPr lang="en-US">
              <a:latin typeface="Corbel"/>
            </a:rPr>
            <a:t>Director</a:t>
          </a:r>
        </a:p>
      </dgm:t>
    </dgm:pt>
    <dgm:pt modelId="{90815506-95E4-42A1-8A3B-3243580C97E5}" type="parTrans" cxnId="{73F16454-D1CE-409D-A329-1E3BCB107830}">
      <dgm:prSet/>
      <dgm:spPr/>
    </dgm:pt>
    <dgm:pt modelId="{C376E7BB-6BF8-47F0-A585-F98261559C23}" type="sibTrans" cxnId="{73F16454-D1CE-409D-A329-1E3BCB107830}">
      <dgm:prSet/>
      <dgm:spPr/>
    </dgm:pt>
    <dgm:pt modelId="{09DAEE42-725C-462D-8A79-CF879EA11118}">
      <dgm:prSet phldr="0"/>
      <dgm:spPr/>
      <dgm:t>
        <a:bodyPr/>
        <a:lstStyle/>
        <a:p>
          <a:pPr rtl="0"/>
          <a:r>
            <a:rPr lang="en-US">
              <a:latin typeface="Corbel"/>
            </a:rPr>
            <a:t>Head Trainer</a:t>
          </a:r>
        </a:p>
      </dgm:t>
    </dgm:pt>
    <dgm:pt modelId="{6D267FBF-3772-4C66-BDCA-3E9AB36B8506}" type="parTrans" cxnId="{D9433B58-554D-4637-BE98-21501231BF5C}">
      <dgm:prSet/>
      <dgm:spPr/>
    </dgm:pt>
    <dgm:pt modelId="{41FF0B5C-506F-4B12-9974-924B3F25CE2A}" type="sibTrans" cxnId="{D9433B58-554D-4637-BE98-21501231BF5C}">
      <dgm:prSet/>
      <dgm:spPr/>
    </dgm:pt>
    <dgm:pt modelId="{16F2B28C-4465-487B-8F66-84D86C41BB94}">
      <dgm:prSet phldr="0"/>
      <dgm:spPr/>
      <dgm:t>
        <a:bodyPr/>
        <a:lstStyle/>
        <a:p>
          <a:pPr rtl="0"/>
          <a:r>
            <a:rPr lang="en-US">
              <a:latin typeface="Corbel"/>
            </a:rPr>
            <a:t>Clinical Placement Coordinator</a:t>
          </a:r>
        </a:p>
      </dgm:t>
    </dgm:pt>
    <dgm:pt modelId="{5ECDEF4B-BEF7-4C84-B00A-1AE986B5CB54}" type="parTrans" cxnId="{D80669D6-8C89-41A7-A19B-F743C984D3D6}">
      <dgm:prSet/>
      <dgm:spPr/>
    </dgm:pt>
    <dgm:pt modelId="{68CEFDDB-C9B2-49CD-BD8D-CA3BB987C904}" type="sibTrans" cxnId="{D80669D6-8C89-41A7-A19B-F743C984D3D6}">
      <dgm:prSet/>
      <dgm:spPr/>
    </dgm:pt>
    <dgm:pt modelId="{32773E24-99A8-4804-87A8-84D640CE84DA}">
      <dgm:prSet phldr="0"/>
      <dgm:spPr/>
      <dgm:t>
        <a:bodyPr/>
        <a:lstStyle/>
        <a:p>
          <a:pPr rtl="0"/>
          <a:r>
            <a:rPr lang="en-US">
              <a:latin typeface="Corbel"/>
            </a:rPr>
            <a:t>Success Coordinator</a:t>
          </a:r>
        </a:p>
      </dgm:t>
    </dgm:pt>
    <dgm:pt modelId="{9E48BD66-ABE3-49FE-8C82-1E05577E0A20}" type="parTrans" cxnId="{81CD34E8-21D8-44E6-A108-B25B4BBCA15B}">
      <dgm:prSet/>
      <dgm:spPr/>
    </dgm:pt>
    <dgm:pt modelId="{D25E2BA2-C6F0-4D02-A057-E4995D5301A0}" type="sibTrans" cxnId="{81CD34E8-21D8-44E6-A108-B25B4BBCA15B}">
      <dgm:prSet/>
      <dgm:spPr/>
    </dgm:pt>
    <dgm:pt modelId="{5E20A570-A692-46AF-8FC2-980DB8B4EAF2}">
      <dgm:prSet phldr="0"/>
      <dgm:spPr/>
      <dgm:t>
        <a:bodyPr/>
        <a:lstStyle/>
        <a:p>
          <a:pPr rtl="0"/>
          <a:r>
            <a:rPr lang="en-US">
              <a:latin typeface="Corbel"/>
            </a:rPr>
            <a:t>Simulation Coordinator</a:t>
          </a:r>
        </a:p>
      </dgm:t>
    </dgm:pt>
    <dgm:pt modelId="{08247ED6-2857-45F0-BC51-D80125FBEEC6}" type="parTrans" cxnId="{8F1E2DAE-91FA-46E1-AEF6-5A9348E58298}">
      <dgm:prSet/>
      <dgm:spPr/>
    </dgm:pt>
    <dgm:pt modelId="{38E23A58-46A0-44B3-853D-D5CB770DF2EA}" type="sibTrans" cxnId="{8F1E2DAE-91FA-46E1-AEF6-5A9348E58298}">
      <dgm:prSet/>
      <dgm:spPr/>
    </dgm:pt>
    <dgm:pt modelId="{C2D18BC3-0C9F-4215-9B04-384B92FF7064}">
      <dgm:prSet phldr="0"/>
      <dgm:spPr/>
      <dgm:t>
        <a:bodyPr/>
        <a:lstStyle/>
        <a:p>
          <a:r>
            <a:rPr lang="en-US">
              <a:latin typeface="Corbel"/>
            </a:rPr>
            <a:t>Dean</a:t>
          </a:r>
        </a:p>
      </dgm:t>
    </dgm:pt>
    <dgm:pt modelId="{B66AC70E-01AB-4470-B51E-039C6CA7653F}" type="parTrans" cxnId="{686D354C-5634-4766-90F7-121B9913A80F}">
      <dgm:prSet/>
      <dgm:spPr/>
    </dgm:pt>
    <dgm:pt modelId="{4A586C49-B45C-4D17-8234-30B952534DA2}" type="sibTrans" cxnId="{686D354C-5634-4766-90F7-121B9913A80F}">
      <dgm:prSet/>
      <dgm:spPr/>
    </dgm:pt>
    <dgm:pt modelId="{EE74D9C3-0C02-4F79-A4A2-4656A939AECD}">
      <dgm:prSet phldr="0"/>
      <dgm:spPr/>
      <dgm:t>
        <a:bodyPr/>
        <a:lstStyle/>
        <a:p>
          <a:pPr rtl="0"/>
          <a:r>
            <a:rPr lang="en-US">
              <a:latin typeface="Corbel"/>
            </a:rPr>
            <a:t>Case Manager</a:t>
          </a:r>
        </a:p>
      </dgm:t>
    </dgm:pt>
    <dgm:pt modelId="{DDD95BD0-055D-4557-A30A-0EC1B8FD1543}" type="parTrans" cxnId="{49F6AF35-2764-4554-9A57-44119854C018}">
      <dgm:prSet/>
      <dgm:spPr/>
    </dgm:pt>
    <dgm:pt modelId="{6954C679-F205-43CF-BA7B-EE85B1973349}" type="sibTrans" cxnId="{49F6AF35-2764-4554-9A57-44119854C018}">
      <dgm:prSet/>
      <dgm:spPr/>
    </dgm:pt>
    <dgm:pt modelId="{91F3551B-C96C-49A0-AD70-885B04E6AF6F}">
      <dgm:prSet phldr="0"/>
      <dgm:spPr/>
      <dgm:t>
        <a:bodyPr/>
        <a:lstStyle/>
        <a:p>
          <a:pPr rtl="0"/>
          <a:r>
            <a:rPr lang="en-US">
              <a:latin typeface="Corbel"/>
            </a:rPr>
            <a:t>Family Educator</a:t>
          </a:r>
        </a:p>
      </dgm:t>
    </dgm:pt>
    <dgm:pt modelId="{081CE338-CE8B-4326-B65F-86CA8AE08BF9}" type="parTrans" cxnId="{DA7DE897-9FE3-4161-9B4D-B92A49BC3166}">
      <dgm:prSet/>
      <dgm:spPr/>
    </dgm:pt>
    <dgm:pt modelId="{493D9E30-92DD-4A35-B05F-A3CF0903EF2A}" type="sibTrans" cxnId="{DA7DE897-9FE3-4161-9B4D-B92A49BC3166}">
      <dgm:prSet/>
      <dgm:spPr/>
    </dgm:pt>
    <dgm:pt modelId="{69D139F3-13E8-4BFA-9B8A-6E33902F2E59}">
      <dgm:prSet phldr="0"/>
      <dgm:spPr/>
      <dgm:t>
        <a:bodyPr/>
        <a:lstStyle/>
        <a:p>
          <a:r>
            <a:rPr lang="en-US">
              <a:latin typeface="Corbel"/>
            </a:rPr>
            <a:t>Chiropractor</a:t>
          </a:r>
        </a:p>
      </dgm:t>
    </dgm:pt>
    <dgm:pt modelId="{E774AE7F-9F01-4CBD-B575-D88CDFBDC57A}" type="parTrans" cxnId="{63A341EA-A055-41FC-A0B5-F31F5BD7A97E}">
      <dgm:prSet/>
      <dgm:spPr/>
    </dgm:pt>
    <dgm:pt modelId="{AAD32DDE-B49B-40A2-9E5C-05288DCEA6AE}" type="sibTrans" cxnId="{63A341EA-A055-41FC-A0B5-F31F5BD7A97E}">
      <dgm:prSet/>
      <dgm:spPr/>
    </dgm:pt>
    <dgm:pt modelId="{8B1F5ECD-3CD2-4F97-A715-D2C2C57BAE8E}">
      <dgm:prSet phldr="0"/>
      <dgm:spPr/>
      <dgm:t>
        <a:bodyPr/>
        <a:lstStyle/>
        <a:p>
          <a:pPr rtl="0"/>
          <a:r>
            <a:rPr lang="en-US">
              <a:latin typeface="Corbel"/>
            </a:rPr>
            <a:t>Faculty (Tenured)</a:t>
          </a:r>
        </a:p>
      </dgm:t>
    </dgm:pt>
    <dgm:pt modelId="{538F6FE7-CC88-4D0F-8E02-FB4FF0126C99}" type="parTrans" cxnId="{21CC88AA-E177-4515-9D49-890EA29E4DBD}">
      <dgm:prSet/>
      <dgm:spPr/>
    </dgm:pt>
    <dgm:pt modelId="{07F53F98-6B5B-4B56-A3EA-A5C1A182841B}" type="sibTrans" cxnId="{21CC88AA-E177-4515-9D49-890EA29E4DBD}">
      <dgm:prSet/>
      <dgm:spPr/>
    </dgm:pt>
    <dgm:pt modelId="{6B542273-A80E-47C8-B167-1044ACC2AFD9}">
      <dgm:prSet phldr="0"/>
      <dgm:spPr/>
      <dgm:t>
        <a:bodyPr/>
        <a:lstStyle/>
        <a:p>
          <a:pPr rtl="0"/>
          <a:r>
            <a:rPr lang="en-US">
              <a:latin typeface="Corbel"/>
            </a:rPr>
            <a:t>Faculty (Non-tenured)</a:t>
          </a:r>
        </a:p>
      </dgm:t>
    </dgm:pt>
    <dgm:pt modelId="{4044E3B3-26C1-4F22-869D-5A681CA7175B}" type="parTrans" cxnId="{5BA18121-5B68-445E-AB81-BC1A97A6D153}">
      <dgm:prSet/>
      <dgm:spPr/>
    </dgm:pt>
    <dgm:pt modelId="{CCBAA934-E21C-49DD-8CCE-FFAA91A8A646}" type="sibTrans" cxnId="{5BA18121-5B68-445E-AB81-BC1A97A6D153}">
      <dgm:prSet/>
      <dgm:spPr/>
    </dgm:pt>
    <dgm:pt modelId="{B2C3D5FB-9540-4CA9-97BA-BB0EB7C1D3A1}">
      <dgm:prSet phldr="0"/>
      <dgm:spPr/>
      <dgm:t>
        <a:bodyPr/>
        <a:lstStyle/>
        <a:p>
          <a:pPr rtl="0"/>
          <a:r>
            <a:rPr lang="en-US">
              <a:latin typeface="Corbel"/>
            </a:rPr>
            <a:t>Nutrition Navigator</a:t>
          </a:r>
        </a:p>
      </dgm:t>
    </dgm:pt>
    <dgm:pt modelId="{2B47D206-7E4D-448F-925E-0F7ED8CBBA08}" type="parTrans" cxnId="{90921B2C-E984-4C7E-99CE-727B60AD642E}">
      <dgm:prSet/>
      <dgm:spPr/>
    </dgm:pt>
    <dgm:pt modelId="{7A7C8944-BD77-4C0D-8FD8-643444371A99}" type="sibTrans" cxnId="{90921B2C-E984-4C7E-99CE-727B60AD642E}">
      <dgm:prSet/>
      <dgm:spPr/>
    </dgm:pt>
    <dgm:pt modelId="{718A3F26-C6F9-4E7E-85CB-A0AF0FD936D8}">
      <dgm:prSet phldr="0"/>
      <dgm:spPr/>
      <dgm:t>
        <a:bodyPr/>
        <a:lstStyle/>
        <a:p>
          <a:pPr rtl="0"/>
          <a:r>
            <a:rPr lang="en-US">
              <a:latin typeface="Corbel"/>
            </a:rPr>
            <a:t>Special Education Teacher</a:t>
          </a:r>
        </a:p>
      </dgm:t>
    </dgm:pt>
    <dgm:pt modelId="{6FA5300F-E2F1-4EB6-BDD9-1B5AB1FF8A77}" type="parTrans" cxnId="{980B47BE-C7A1-4BE2-A76C-D377FF621FE1}">
      <dgm:prSet/>
      <dgm:spPr/>
    </dgm:pt>
    <dgm:pt modelId="{ED686FB9-FC4C-431F-B034-CB8534373FBD}" type="sibTrans" cxnId="{980B47BE-C7A1-4BE2-A76C-D377FF621FE1}">
      <dgm:prSet/>
      <dgm:spPr/>
    </dgm:pt>
    <dgm:pt modelId="{DDDA3F23-B411-4E26-8270-F147C4FC2D2D}">
      <dgm:prSet phldr="0"/>
      <dgm:spPr/>
      <dgm:t>
        <a:bodyPr/>
        <a:lstStyle/>
        <a:p>
          <a:r>
            <a:rPr lang="en-US">
              <a:latin typeface="Corbel"/>
            </a:rPr>
            <a:t>Educator</a:t>
          </a:r>
        </a:p>
      </dgm:t>
    </dgm:pt>
    <dgm:pt modelId="{0125ACF4-8BE5-4D1C-9292-639DC48E5BEA}" type="parTrans" cxnId="{60345A98-E9EE-4EA2-801A-FF866D595B0B}">
      <dgm:prSet/>
      <dgm:spPr/>
    </dgm:pt>
    <dgm:pt modelId="{3D6C33DF-C08D-4BBB-B568-7DED5CC86BB7}" type="sibTrans" cxnId="{60345A98-E9EE-4EA2-801A-FF866D595B0B}">
      <dgm:prSet/>
      <dgm:spPr/>
    </dgm:pt>
    <dgm:pt modelId="{4EB2FEE6-F2D9-458F-9C34-F9380D931A3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Registered Nurse (RN)</a:t>
          </a:r>
        </a:p>
      </dgm:t>
    </dgm:pt>
    <dgm:pt modelId="{7094B78D-174C-457F-83CD-3C244FF67EA8}" type="parTrans" cxnId="{76806F2F-2F58-4925-AD09-2E6942179E51}">
      <dgm:prSet/>
      <dgm:spPr/>
    </dgm:pt>
    <dgm:pt modelId="{73C1CB24-18FF-458D-B136-866731937111}" type="sibTrans" cxnId="{76806F2F-2F58-4925-AD09-2E6942179E51}">
      <dgm:prSet/>
      <dgm:spPr/>
    </dgm:pt>
    <dgm:pt modelId="{AC93FA22-00D7-4F9A-BAF5-889D5C9BC8D5}">
      <dgm:prSet phldr="0"/>
      <dgm:spPr/>
      <dgm:t>
        <a:bodyPr/>
        <a:lstStyle/>
        <a:p>
          <a:pPr rtl="0"/>
          <a:r>
            <a:rPr lang="en-US">
              <a:latin typeface="Corbel"/>
            </a:rPr>
            <a:t>Clinic Director</a:t>
          </a:r>
        </a:p>
      </dgm:t>
    </dgm:pt>
    <dgm:pt modelId="{BCD3F3F4-8562-4783-A314-63C402D4BEBB}" type="parTrans" cxnId="{C1B9BE93-9824-4A73-AF0F-B24AE23FE224}">
      <dgm:prSet/>
      <dgm:spPr/>
    </dgm:pt>
    <dgm:pt modelId="{81CA6A4E-E7F1-49E3-BFA4-9DB275348ECB}" type="sibTrans" cxnId="{C1B9BE93-9824-4A73-AF0F-B24AE23FE224}">
      <dgm:prSet/>
      <dgm:spPr/>
    </dgm:pt>
    <dgm:pt modelId="{D058736F-BD66-4113-8C6C-44262815F7D9}">
      <dgm:prSet phldr="0"/>
      <dgm:spPr/>
      <dgm:t>
        <a:bodyPr/>
        <a:lstStyle/>
        <a:p>
          <a:pPr rtl="0"/>
          <a:r>
            <a:rPr lang="en-US">
              <a:latin typeface="Corbel"/>
            </a:rPr>
            <a:t>Adjunct Professor</a:t>
          </a:r>
        </a:p>
      </dgm:t>
    </dgm:pt>
    <dgm:pt modelId="{C522C1D4-E7EE-49CB-929E-D9BA91762B7F}" type="parTrans" cxnId="{415BAEB4-A057-4A3E-86CB-70662A64219D}">
      <dgm:prSet/>
      <dgm:spPr/>
    </dgm:pt>
    <dgm:pt modelId="{F4F88155-46C4-460A-9B8A-1555D73EEA71}" type="sibTrans" cxnId="{415BAEB4-A057-4A3E-86CB-70662A64219D}">
      <dgm:prSet/>
      <dgm:spPr/>
    </dgm:pt>
    <dgm:pt modelId="{FC344AAF-08E0-44F2-92C2-01D8296916D8}">
      <dgm:prSet phldr="0"/>
      <dgm:spPr/>
      <dgm:t>
        <a:bodyPr/>
        <a:lstStyle/>
        <a:p>
          <a:r>
            <a:rPr lang="en-US">
              <a:latin typeface="Corbel"/>
            </a:rPr>
            <a:t>Instructor</a:t>
          </a:r>
          <a:endParaRPr lang="en-US"/>
        </a:p>
      </dgm:t>
    </dgm:pt>
    <dgm:pt modelId="{42244A0C-E722-4184-917D-E5685B2FADDD}" type="parTrans" cxnId="{5CAF12AD-C2DB-4AC4-91F2-1B7AAAD2A56C}">
      <dgm:prSet/>
      <dgm:spPr/>
    </dgm:pt>
    <dgm:pt modelId="{72AC0B4D-35F9-4539-BA9E-360B5E35E4A4}" type="sibTrans" cxnId="{5CAF12AD-C2DB-4AC4-91F2-1B7AAAD2A56C}">
      <dgm:prSet/>
      <dgm:spPr/>
    </dgm:pt>
    <dgm:pt modelId="{0E558DCB-18CF-448C-AC13-B2527930FFB3}">
      <dgm:prSet phldr="0"/>
      <dgm:spPr/>
      <dgm:t>
        <a:bodyPr/>
        <a:lstStyle/>
        <a:p>
          <a:pPr rtl="0"/>
          <a:r>
            <a:rPr lang="en-US">
              <a:latin typeface="Corbel"/>
            </a:rPr>
            <a:t>Program Manager</a:t>
          </a:r>
        </a:p>
      </dgm:t>
    </dgm:pt>
    <dgm:pt modelId="{EADFAACD-6EA2-483A-BC69-BA7DD94AA1B6}" type="parTrans" cxnId="{59D30AB5-09F1-40CE-8116-FD8A98C9B10A}">
      <dgm:prSet/>
      <dgm:spPr/>
    </dgm:pt>
    <dgm:pt modelId="{DDC3CD22-8A68-41C5-BD70-6B6CC1BC34CE}" type="sibTrans" cxnId="{59D30AB5-09F1-40CE-8116-FD8A98C9B10A}">
      <dgm:prSet/>
      <dgm:spPr/>
    </dgm:pt>
    <dgm:pt modelId="{20AF389C-B072-40D0-BE76-BBB3F3E67973}">
      <dgm:prSet phldr="0"/>
      <dgm:spPr/>
      <dgm:t>
        <a:bodyPr/>
        <a:lstStyle/>
        <a:p>
          <a:r>
            <a:rPr lang="en-US">
              <a:latin typeface="Corbel"/>
            </a:rPr>
            <a:t>Coordinator</a:t>
          </a:r>
        </a:p>
      </dgm:t>
    </dgm:pt>
    <dgm:pt modelId="{05899924-24A0-468D-A796-1BFE5DD4ED8F}" type="parTrans" cxnId="{8A12A7DC-84BF-47E1-A445-A650EE7CB7C8}">
      <dgm:prSet/>
      <dgm:spPr/>
    </dgm:pt>
    <dgm:pt modelId="{CFC9A717-15FB-4490-A77C-35B80B521174}" type="sibTrans" cxnId="{8A12A7DC-84BF-47E1-A445-A650EE7CB7C8}">
      <dgm:prSet/>
      <dgm:spPr/>
    </dgm:pt>
    <dgm:pt modelId="{20981958-F84D-4C4E-9651-084B9328DACD}">
      <dgm:prSet phldr="0"/>
      <dgm:spPr/>
      <dgm:t>
        <a:bodyPr/>
        <a:lstStyle/>
        <a:p>
          <a:r>
            <a:rPr lang="en-US">
              <a:latin typeface="Corbel"/>
            </a:rPr>
            <a:t>Manager</a:t>
          </a:r>
        </a:p>
      </dgm:t>
    </dgm:pt>
    <dgm:pt modelId="{BA4B4F87-BE22-48E6-867E-2D5D6FF05E4F}" type="parTrans" cxnId="{8685DB96-31F2-4941-A134-262BB6E2A5A0}">
      <dgm:prSet/>
      <dgm:spPr/>
    </dgm:pt>
    <dgm:pt modelId="{4540F509-5E85-4496-872C-9B396D165F07}" type="sibTrans" cxnId="{8685DB96-31F2-4941-A134-262BB6E2A5A0}">
      <dgm:prSet/>
      <dgm:spPr/>
    </dgm:pt>
    <dgm:pt modelId="{9ABAB7CD-D0B5-414D-9F04-06CECADECEBC}">
      <dgm:prSet phldrT="[Text]" phldr="0"/>
      <dgm:spPr/>
      <dgm:t>
        <a:bodyPr/>
        <a:lstStyle/>
        <a:p>
          <a:pPr rtl="0"/>
          <a:r>
            <a:rPr lang="en-US" sz="1100" dirty="0"/>
            <a:t>Project Manager </a:t>
          </a:r>
          <a:endParaRPr lang="en-US" dirty="0">
            <a:latin typeface="Corbel"/>
          </a:endParaRPr>
        </a:p>
      </dgm:t>
    </dgm:pt>
    <dgm:pt modelId="{C422E954-6442-42A7-9837-F79CDC6AE596}" type="parTrans" cxnId="{CCF8BC93-CAB8-4C7C-8815-08CC1BDF0C7D}">
      <dgm:prSet/>
      <dgm:spPr/>
    </dgm:pt>
    <dgm:pt modelId="{9E82C572-914D-4378-9652-FAAFD72F60B6}" type="sibTrans" cxnId="{CCF8BC93-CAB8-4C7C-8815-08CC1BDF0C7D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2F76A85F-115F-4B18-8B2D-94508F05C4ED}" type="pres">
      <dgm:prSet presAssocID="{E1D81763-27DA-46E0-943D-36656544FCB2}" presName="node" presStyleLbl="node1" presStyleIdx="0" presStyleCnt="41">
        <dgm:presLayoutVars>
          <dgm:bulletEnabled val="1"/>
        </dgm:presLayoutVars>
      </dgm:prSet>
      <dgm:spPr/>
    </dgm:pt>
    <dgm:pt modelId="{7322EC7F-6378-4CEF-9812-08756416B041}" type="pres">
      <dgm:prSet presAssocID="{206B6737-1492-40C3-82A9-0BDA29EB2C25}" presName="sibTrans" presStyleCnt="0"/>
      <dgm:spPr/>
    </dgm:pt>
    <dgm:pt modelId="{C389DBD1-818F-4149-ACC1-5C3928B7BB47}" type="pres">
      <dgm:prSet presAssocID="{ACEAD9DF-A3F6-4F61-92F3-8546481833CD}" presName="node" presStyleLbl="node1" presStyleIdx="1" presStyleCnt="41">
        <dgm:presLayoutVars>
          <dgm:bulletEnabled val="1"/>
        </dgm:presLayoutVars>
      </dgm:prSet>
      <dgm:spPr/>
    </dgm:pt>
    <dgm:pt modelId="{BF95EE8A-7D88-4901-B906-98242056C1CE}" type="pres">
      <dgm:prSet presAssocID="{AD946C2B-AC9E-43C9-8E96-80DAC722E1C0}" presName="sibTrans" presStyleCnt="0"/>
      <dgm:spPr/>
    </dgm:pt>
    <dgm:pt modelId="{44FCFDB5-C84C-4E75-B0F8-97E8642DCAC7}" type="pres">
      <dgm:prSet presAssocID="{AE79AEB2-4BF6-4AF6-B254-158E57D95281}" presName="node" presStyleLbl="node1" presStyleIdx="2" presStyleCnt="41">
        <dgm:presLayoutVars>
          <dgm:bulletEnabled val="1"/>
        </dgm:presLayoutVars>
      </dgm:prSet>
      <dgm:spPr/>
    </dgm:pt>
    <dgm:pt modelId="{8D7E5893-8CF2-4D27-819E-78EDAC03F443}" type="pres">
      <dgm:prSet presAssocID="{20E97B15-1BA2-456F-B139-27B5B057E69F}" presName="sibTrans" presStyleCnt="0"/>
      <dgm:spPr/>
    </dgm:pt>
    <dgm:pt modelId="{AA665040-28E8-4B3F-8080-33E85EADBA91}" type="pres">
      <dgm:prSet presAssocID="{D058736F-BD66-4113-8C6C-44262815F7D9}" presName="node" presStyleLbl="node1" presStyleIdx="3" presStyleCnt="41">
        <dgm:presLayoutVars>
          <dgm:bulletEnabled val="1"/>
        </dgm:presLayoutVars>
      </dgm:prSet>
      <dgm:spPr/>
    </dgm:pt>
    <dgm:pt modelId="{73569860-4248-4013-917C-46924679DDD9}" type="pres">
      <dgm:prSet presAssocID="{F4F88155-46C4-460A-9B8A-1555D73EEA71}" presName="sibTrans" presStyleCnt="0"/>
      <dgm:spPr/>
    </dgm:pt>
    <dgm:pt modelId="{31C558F9-7C4A-4451-A611-9B5F99FF683A}" type="pres">
      <dgm:prSet presAssocID="{13C892AF-EADA-454C-AFEE-D4E8F78DBF59}" presName="node" presStyleLbl="node1" presStyleIdx="4" presStyleCnt="41">
        <dgm:presLayoutVars>
          <dgm:bulletEnabled val="1"/>
        </dgm:presLayoutVars>
      </dgm:prSet>
      <dgm:spPr/>
    </dgm:pt>
    <dgm:pt modelId="{8E14829A-4157-4164-B218-1AA15C182C5F}" type="pres">
      <dgm:prSet presAssocID="{9FC3B75C-7217-4E0D-B7F0-27CB2E7CC18E}" presName="sibTrans" presStyleCnt="0"/>
      <dgm:spPr/>
    </dgm:pt>
    <dgm:pt modelId="{477FAD92-DFB6-42A8-A408-63340DD04E27}" type="pres">
      <dgm:prSet presAssocID="{DB48FBF3-339F-4C55-8D52-054CD1100CD0}" presName="node" presStyleLbl="node1" presStyleIdx="5" presStyleCnt="41">
        <dgm:presLayoutVars>
          <dgm:bulletEnabled val="1"/>
        </dgm:presLayoutVars>
      </dgm:prSet>
      <dgm:spPr/>
    </dgm:pt>
    <dgm:pt modelId="{87F1754F-A000-42DB-8834-7A7F996F3A48}" type="pres">
      <dgm:prSet presAssocID="{0881B836-7AD3-49B8-B693-BA4F575A215C}" presName="sibTrans" presStyleCnt="0"/>
      <dgm:spPr/>
    </dgm:pt>
    <dgm:pt modelId="{AC0487A3-DAA5-4DCC-B502-02998974EAF0}" type="pres">
      <dgm:prSet presAssocID="{EE74D9C3-0C02-4F79-A4A2-4656A939AECD}" presName="node" presStyleLbl="node1" presStyleIdx="6" presStyleCnt="41">
        <dgm:presLayoutVars>
          <dgm:bulletEnabled val="1"/>
        </dgm:presLayoutVars>
      </dgm:prSet>
      <dgm:spPr/>
    </dgm:pt>
    <dgm:pt modelId="{9297F020-FD6D-4BA7-91F8-8596FBC21BEF}" type="pres">
      <dgm:prSet presAssocID="{6954C679-F205-43CF-BA7B-EE85B1973349}" presName="sibTrans" presStyleCnt="0"/>
      <dgm:spPr/>
    </dgm:pt>
    <dgm:pt modelId="{D25F9034-8B1A-49D7-9F57-865654D0E2D3}" type="pres">
      <dgm:prSet presAssocID="{2662FF58-5BEE-4A39-8F2D-2EA801BDC624}" presName="node" presStyleLbl="node1" presStyleIdx="7" presStyleCnt="41">
        <dgm:presLayoutVars>
          <dgm:bulletEnabled val="1"/>
        </dgm:presLayoutVars>
      </dgm:prSet>
      <dgm:spPr/>
    </dgm:pt>
    <dgm:pt modelId="{0E214406-02F7-4C98-A392-5D2E3133706A}" type="pres">
      <dgm:prSet presAssocID="{C6F5A8FE-B88F-4AEB-AEB3-C675EEB93507}" presName="sibTrans" presStyleCnt="0"/>
      <dgm:spPr/>
    </dgm:pt>
    <dgm:pt modelId="{FD76E062-54E5-4AB8-8DDF-EAE7A457EF93}" type="pres">
      <dgm:prSet presAssocID="{69D139F3-13E8-4BFA-9B8A-6E33902F2E59}" presName="node" presStyleLbl="node1" presStyleIdx="8" presStyleCnt="41">
        <dgm:presLayoutVars>
          <dgm:bulletEnabled val="1"/>
        </dgm:presLayoutVars>
      </dgm:prSet>
      <dgm:spPr/>
    </dgm:pt>
    <dgm:pt modelId="{DCC7DA6A-CC76-45E8-9336-EE735566AEFE}" type="pres">
      <dgm:prSet presAssocID="{AAD32DDE-B49B-40A2-9E5C-05288DCEA6AE}" presName="sibTrans" presStyleCnt="0"/>
      <dgm:spPr/>
    </dgm:pt>
    <dgm:pt modelId="{45B02B68-75BC-4DEA-92FD-0572983CF65E}" type="pres">
      <dgm:prSet presAssocID="{AC93FA22-00D7-4F9A-BAF5-889D5C9BC8D5}" presName="node" presStyleLbl="node1" presStyleIdx="9" presStyleCnt="41">
        <dgm:presLayoutVars>
          <dgm:bulletEnabled val="1"/>
        </dgm:presLayoutVars>
      </dgm:prSet>
      <dgm:spPr/>
    </dgm:pt>
    <dgm:pt modelId="{C82F7579-D324-405F-B3FB-5889DB80F377}" type="pres">
      <dgm:prSet presAssocID="{81CA6A4E-E7F1-49E3-BFA4-9DB275348ECB}" presName="sibTrans" presStyleCnt="0"/>
      <dgm:spPr/>
    </dgm:pt>
    <dgm:pt modelId="{C1B17452-47CD-4283-9CF7-F34EBEA8821C}" type="pres">
      <dgm:prSet presAssocID="{16F2B28C-4465-487B-8F66-84D86C41BB94}" presName="node" presStyleLbl="node1" presStyleIdx="10" presStyleCnt="41">
        <dgm:presLayoutVars>
          <dgm:bulletEnabled val="1"/>
        </dgm:presLayoutVars>
      </dgm:prSet>
      <dgm:spPr/>
    </dgm:pt>
    <dgm:pt modelId="{C65E3E66-9CBA-458A-B51C-6D4A478F7944}" type="pres">
      <dgm:prSet presAssocID="{68CEFDDB-C9B2-49CD-BD8D-CA3BB987C904}" presName="sibTrans" presStyleCnt="0"/>
      <dgm:spPr/>
    </dgm:pt>
    <dgm:pt modelId="{795101EA-7E04-4769-B784-8E800A7BDF56}" type="pres">
      <dgm:prSet presAssocID="{20AF389C-B072-40D0-BE76-BBB3F3E67973}" presName="node" presStyleLbl="node1" presStyleIdx="11" presStyleCnt="41">
        <dgm:presLayoutVars>
          <dgm:bulletEnabled val="1"/>
        </dgm:presLayoutVars>
      </dgm:prSet>
      <dgm:spPr/>
    </dgm:pt>
    <dgm:pt modelId="{37A69CBC-4334-47DE-B552-F73A59A436FF}" type="pres">
      <dgm:prSet presAssocID="{CFC9A717-15FB-4490-A77C-35B80B521174}" presName="sibTrans" presStyleCnt="0"/>
      <dgm:spPr/>
    </dgm:pt>
    <dgm:pt modelId="{984EE0F9-919E-4138-BBE0-E7D5AE207BA3}" type="pres">
      <dgm:prSet presAssocID="{C2D18BC3-0C9F-4215-9B04-384B92FF7064}" presName="node" presStyleLbl="node1" presStyleIdx="12" presStyleCnt="41">
        <dgm:presLayoutVars>
          <dgm:bulletEnabled val="1"/>
        </dgm:presLayoutVars>
      </dgm:prSet>
      <dgm:spPr/>
    </dgm:pt>
    <dgm:pt modelId="{EF19AE9F-CBEF-4F85-A7B9-491D95A4C848}" type="pres">
      <dgm:prSet presAssocID="{4A586C49-B45C-4D17-8234-30B952534DA2}" presName="sibTrans" presStyleCnt="0"/>
      <dgm:spPr/>
    </dgm:pt>
    <dgm:pt modelId="{59D6B123-E0E2-4207-B462-7A44318CA8F6}" type="pres">
      <dgm:prSet presAssocID="{E6941BA1-2D62-46EE-9524-5F813F43DA3D}" presName="node" presStyleLbl="node1" presStyleIdx="13" presStyleCnt="41">
        <dgm:presLayoutVars>
          <dgm:bulletEnabled val="1"/>
        </dgm:presLayoutVars>
      </dgm:prSet>
      <dgm:spPr/>
    </dgm:pt>
    <dgm:pt modelId="{A504B126-E755-47B9-A800-BBDFB07695D1}" type="pres">
      <dgm:prSet presAssocID="{C376E7BB-6BF8-47F0-A585-F98261559C23}" presName="sibTrans" presStyleCnt="0"/>
      <dgm:spPr/>
    </dgm:pt>
    <dgm:pt modelId="{15DC799B-2913-4EE4-9F76-52C4A216EFAC}" type="pres">
      <dgm:prSet presAssocID="{DDDA3F23-B411-4E26-8270-F147C4FC2D2D}" presName="node" presStyleLbl="node1" presStyleIdx="14" presStyleCnt="41">
        <dgm:presLayoutVars>
          <dgm:bulletEnabled val="1"/>
        </dgm:presLayoutVars>
      </dgm:prSet>
      <dgm:spPr/>
    </dgm:pt>
    <dgm:pt modelId="{E1EFE3CF-C8EC-4290-8757-77448985CE96}" type="pres">
      <dgm:prSet presAssocID="{3D6C33DF-C08D-4BBB-B568-7DED5CC86BB7}" presName="sibTrans" presStyleCnt="0"/>
      <dgm:spPr/>
    </dgm:pt>
    <dgm:pt modelId="{E65D86F9-D12B-4B0D-9030-BEDFE2518294}" type="pres">
      <dgm:prSet presAssocID="{5318F554-FCFA-483B-9387-0124745F748E}" presName="node" presStyleLbl="node1" presStyleIdx="15" presStyleCnt="41">
        <dgm:presLayoutVars>
          <dgm:bulletEnabled val="1"/>
        </dgm:presLayoutVars>
      </dgm:prSet>
      <dgm:spPr/>
    </dgm:pt>
    <dgm:pt modelId="{DBE0E875-938F-489F-8825-F3CC87446D6C}" type="pres">
      <dgm:prSet presAssocID="{FBA5134C-2227-44A4-8623-EA001C85A7FF}" presName="sibTrans" presStyleCnt="0"/>
      <dgm:spPr/>
    </dgm:pt>
    <dgm:pt modelId="{6441B487-64DD-495B-AE1E-71EDCAB38411}" type="pres">
      <dgm:prSet presAssocID="{D4B2BAFC-0CCB-41F7-8AD8-FAF297A83DD9}" presName="node" presStyleLbl="node1" presStyleIdx="16" presStyleCnt="41">
        <dgm:presLayoutVars>
          <dgm:bulletEnabled val="1"/>
        </dgm:presLayoutVars>
      </dgm:prSet>
      <dgm:spPr/>
    </dgm:pt>
    <dgm:pt modelId="{0F7A2869-88AD-4741-8A0C-93BE44ABFE03}" type="pres">
      <dgm:prSet presAssocID="{E06B7890-4D5A-43F9-9B06-AED1E592F4CF}" presName="sibTrans" presStyleCnt="0"/>
      <dgm:spPr/>
    </dgm:pt>
    <dgm:pt modelId="{5EAD2891-0D09-49BF-974F-C0E4D8956C00}" type="pres">
      <dgm:prSet presAssocID="{6B542273-A80E-47C8-B167-1044ACC2AFD9}" presName="node" presStyleLbl="node1" presStyleIdx="17" presStyleCnt="41">
        <dgm:presLayoutVars>
          <dgm:bulletEnabled val="1"/>
        </dgm:presLayoutVars>
      </dgm:prSet>
      <dgm:spPr/>
    </dgm:pt>
    <dgm:pt modelId="{0CB73C00-491F-433B-95CD-40F3B8BAE1D5}" type="pres">
      <dgm:prSet presAssocID="{CCBAA934-E21C-49DD-8CCE-FFAA91A8A646}" presName="sibTrans" presStyleCnt="0"/>
      <dgm:spPr/>
    </dgm:pt>
    <dgm:pt modelId="{90A731E7-B6E4-4D47-9588-AB55BEFC070B}" type="pres">
      <dgm:prSet presAssocID="{8B1F5ECD-3CD2-4F97-A715-D2C2C57BAE8E}" presName="node" presStyleLbl="node1" presStyleIdx="18" presStyleCnt="41">
        <dgm:presLayoutVars>
          <dgm:bulletEnabled val="1"/>
        </dgm:presLayoutVars>
      </dgm:prSet>
      <dgm:spPr/>
    </dgm:pt>
    <dgm:pt modelId="{6C6DE5D9-7FBD-4D7F-B9CE-A4F3BCEA60AA}" type="pres">
      <dgm:prSet presAssocID="{07F53F98-6B5B-4B56-A3EA-A5C1A182841B}" presName="sibTrans" presStyleCnt="0"/>
      <dgm:spPr/>
    </dgm:pt>
    <dgm:pt modelId="{5EB29B79-DC49-4508-B5C5-FFED19A2D9EA}" type="pres">
      <dgm:prSet presAssocID="{91F3551B-C96C-49A0-AD70-885B04E6AF6F}" presName="node" presStyleLbl="node1" presStyleIdx="19" presStyleCnt="41">
        <dgm:presLayoutVars>
          <dgm:bulletEnabled val="1"/>
        </dgm:presLayoutVars>
      </dgm:prSet>
      <dgm:spPr/>
    </dgm:pt>
    <dgm:pt modelId="{2CB0E3FD-BD2D-4A31-B594-8410F09F568C}" type="pres">
      <dgm:prSet presAssocID="{493D9E30-92DD-4A35-B05F-A3CF0903EF2A}" presName="sibTrans" presStyleCnt="0"/>
      <dgm:spPr/>
    </dgm:pt>
    <dgm:pt modelId="{C89753C7-900A-4EDD-BC60-426F74CCE765}" type="pres">
      <dgm:prSet presAssocID="{D49470B4-100B-42CE-941D-825FD68BEDB9}" presName="node" presStyleLbl="node1" presStyleIdx="20" presStyleCnt="41">
        <dgm:presLayoutVars>
          <dgm:bulletEnabled val="1"/>
        </dgm:presLayoutVars>
      </dgm:prSet>
      <dgm:spPr/>
    </dgm:pt>
    <dgm:pt modelId="{B36FA539-5EB6-4007-B2FC-F11479890CFC}" type="pres">
      <dgm:prSet presAssocID="{EA07B055-F198-44B9-AE2C-F1521501E7F8}" presName="sibTrans" presStyleCnt="0"/>
      <dgm:spPr/>
    </dgm:pt>
    <dgm:pt modelId="{AE221865-9574-454E-BF4F-1E785EE4A79D}" type="pres">
      <dgm:prSet presAssocID="{09DAEE42-725C-462D-8A79-CF879EA11118}" presName="node" presStyleLbl="node1" presStyleIdx="21" presStyleCnt="41">
        <dgm:presLayoutVars>
          <dgm:bulletEnabled val="1"/>
        </dgm:presLayoutVars>
      </dgm:prSet>
      <dgm:spPr/>
    </dgm:pt>
    <dgm:pt modelId="{807D1904-E548-4F74-BAC2-742E6463957F}" type="pres">
      <dgm:prSet presAssocID="{41FF0B5C-506F-4B12-9974-924B3F25CE2A}" presName="sibTrans" presStyleCnt="0"/>
      <dgm:spPr/>
    </dgm:pt>
    <dgm:pt modelId="{7ED3E04E-BBE0-438D-88BD-4F8DB0D2EEF2}" type="pres">
      <dgm:prSet presAssocID="{FC344AAF-08E0-44F2-92C2-01D8296916D8}" presName="node" presStyleLbl="node1" presStyleIdx="22" presStyleCnt="41">
        <dgm:presLayoutVars>
          <dgm:bulletEnabled val="1"/>
        </dgm:presLayoutVars>
      </dgm:prSet>
      <dgm:spPr/>
    </dgm:pt>
    <dgm:pt modelId="{E5B7E2C6-241E-42C3-868E-09CCE03ECBA7}" type="pres">
      <dgm:prSet presAssocID="{72AC0B4D-35F9-4539-BA9E-360B5E35E4A4}" presName="sibTrans" presStyleCnt="0"/>
      <dgm:spPr/>
    </dgm:pt>
    <dgm:pt modelId="{ACA2CE6E-5087-496B-8699-595D6D1BDEED}" type="pres">
      <dgm:prSet presAssocID="{99CF54A3-AB9D-4776-93EF-1C76BEF17951}" presName="node" presStyleLbl="node1" presStyleIdx="23" presStyleCnt="41">
        <dgm:presLayoutVars>
          <dgm:bulletEnabled val="1"/>
        </dgm:presLayoutVars>
      </dgm:prSet>
      <dgm:spPr/>
    </dgm:pt>
    <dgm:pt modelId="{8896DB76-7E27-4BDC-9DAD-8C7075FEFB42}" type="pres">
      <dgm:prSet presAssocID="{C485E27B-5650-4761-A4BB-6F2B45C503E4}" presName="sibTrans" presStyleCnt="0"/>
      <dgm:spPr/>
    </dgm:pt>
    <dgm:pt modelId="{571925FE-A131-45A5-97C3-A761D017C9AB}" type="pres">
      <dgm:prSet presAssocID="{20981958-F84D-4C4E-9651-084B9328DACD}" presName="node" presStyleLbl="node1" presStyleIdx="24" presStyleCnt="41">
        <dgm:presLayoutVars>
          <dgm:bulletEnabled val="1"/>
        </dgm:presLayoutVars>
      </dgm:prSet>
      <dgm:spPr/>
    </dgm:pt>
    <dgm:pt modelId="{7BD5B294-C1BF-46D4-9130-B1855BF4E2E8}" type="pres">
      <dgm:prSet presAssocID="{4540F509-5E85-4496-872C-9B396D165F07}" presName="sibTrans" presStyleCnt="0"/>
      <dgm:spPr/>
    </dgm:pt>
    <dgm:pt modelId="{81DA36D6-5A8B-41FF-82F8-D2C22883FD7B}" type="pres">
      <dgm:prSet presAssocID="{6749B044-B367-45F0-973D-688C6E59C0D5}" presName="node" presStyleLbl="node1" presStyleIdx="25" presStyleCnt="41">
        <dgm:presLayoutVars>
          <dgm:bulletEnabled val="1"/>
        </dgm:presLayoutVars>
      </dgm:prSet>
      <dgm:spPr/>
    </dgm:pt>
    <dgm:pt modelId="{11DCD4A7-2CDD-4D9F-A54F-EF719F2C155B}" type="pres">
      <dgm:prSet presAssocID="{1F1F795B-97DE-4003-93C0-9540AD7540D5}" presName="sibTrans" presStyleCnt="0"/>
      <dgm:spPr/>
    </dgm:pt>
    <dgm:pt modelId="{14E51729-C001-4DE3-82F3-746BD9FA9E12}" type="pres">
      <dgm:prSet presAssocID="{B2C3D5FB-9540-4CA9-97BA-BB0EB7C1D3A1}" presName="node" presStyleLbl="node1" presStyleIdx="26" presStyleCnt="41">
        <dgm:presLayoutVars>
          <dgm:bulletEnabled val="1"/>
        </dgm:presLayoutVars>
      </dgm:prSet>
      <dgm:spPr/>
    </dgm:pt>
    <dgm:pt modelId="{056D708B-B862-42A0-8B65-3254C04A6C03}" type="pres">
      <dgm:prSet presAssocID="{7A7C8944-BD77-4C0D-8FD8-643444371A99}" presName="sibTrans" presStyleCnt="0"/>
      <dgm:spPr/>
    </dgm:pt>
    <dgm:pt modelId="{F5336FA0-A141-49C4-A802-EC92BD00DF76}" type="pres">
      <dgm:prSet presAssocID="{0501FDC0-9024-408D-809D-7BFEEC924D3F}" presName="node" presStyleLbl="node1" presStyleIdx="27" presStyleCnt="41">
        <dgm:presLayoutVars>
          <dgm:bulletEnabled val="1"/>
        </dgm:presLayoutVars>
      </dgm:prSet>
      <dgm:spPr/>
    </dgm:pt>
    <dgm:pt modelId="{95774DA8-6506-4502-B52A-A90E60416D8C}" type="pres">
      <dgm:prSet presAssocID="{9710E11F-DD90-4B32-B2D0-D275D31D289E}" presName="sibTrans" presStyleCnt="0"/>
      <dgm:spPr/>
    </dgm:pt>
    <dgm:pt modelId="{0AE62B02-3720-41EB-A58B-D4592892952B}" type="pres">
      <dgm:prSet presAssocID="{9ABAB7CD-D0B5-414D-9F04-06CECADECEBC}" presName="node" presStyleLbl="node1" presStyleIdx="28" presStyleCnt="41">
        <dgm:presLayoutVars>
          <dgm:bulletEnabled val="1"/>
        </dgm:presLayoutVars>
      </dgm:prSet>
      <dgm:spPr/>
    </dgm:pt>
    <dgm:pt modelId="{9C996EB3-4610-44E0-A549-0DAAD310A787}" type="pres">
      <dgm:prSet presAssocID="{9E82C572-914D-4378-9652-FAAFD72F60B6}" presName="sibTrans" presStyleCnt="0"/>
      <dgm:spPr/>
    </dgm:pt>
    <dgm:pt modelId="{021122C0-84A0-4112-AAF3-47C5FAB96E3C}" type="pres">
      <dgm:prSet presAssocID="{FFB34D9C-2444-4BF8-934E-C1B50DCFFF2F}" presName="node" presStyleLbl="node1" presStyleIdx="29" presStyleCnt="41">
        <dgm:presLayoutVars>
          <dgm:bulletEnabled val="1"/>
        </dgm:presLayoutVars>
      </dgm:prSet>
      <dgm:spPr/>
    </dgm:pt>
    <dgm:pt modelId="{2C147228-E523-4CA1-83AA-244A80611A60}" type="pres">
      <dgm:prSet presAssocID="{B9731716-3419-4BA3-A62D-EF1CEC29DF3F}" presName="sibTrans" presStyleCnt="0"/>
      <dgm:spPr/>
    </dgm:pt>
    <dgm:pt modelId="{2DE3D192-A2FA-40A5-AA0F-3C8A17BA9686}" type="pres">
      <dgm:prSet presAssocID="{E0CE1223-CCE1-462D-B060-AF509C6F9CD8}" presName="node" presStyleLbl="node1" presStyleIdx="30" presStyleCnt="41">
        <dgm:presLayoutVars>
          <dgm:bulletEnabled val="1"/>
        </dgm:presLayoutVars>
      </dgm:prSet>
      <dgm:spPr/>
    </dgm:pt>
    <dgm:pt modelId="{81B48502-691E-44A0-B8EC-F4E0A05E4FD3}" type="pres">
      <dgm:prSet presAssocID="{54CEE489-25C2-47AA-8BDC-C986EECCED9B}" presName="sibTrans" presStyleCnt="0"/>
      <dgm:spPr/>
    </dgm:pt>
    <dgm:pt modelId="{81D58E1D-24F2-40B7-BF1B-B0429A704A22}" type="pres">
      <dgm:prSet presAssocID="{0E558DCB-18CF-448C-AC13-B2527930FFB3}" presName="node" presStyleLbl="node1" presStyleIdx="31" presStyleCnt="41">
        <dgm:presLayoutVars>
          <dgm:bulletEnabled val="1"/>
        </dgm:presLayoutVars>
      </dgm:prSet>
      <dgm:spPr/>
    </dgm:pt>
    <dgm:pt modelId="{CFE155A6-9258-409C-8E21-ACA1255BCF8C}" type="pres">
      <dgm:prSet presAssocID="{DDC3CD22-8A68-41C5-BD70-6B6CC1BC34CE}" presName="sibTrans" presStyleCnt="0"/>
      <dgm:spPr/>
    </dgm:pt>
    <dgm:pt modelId="{5FD7AE00-4B3F-417A-A668-D6C40177D595}" type="pres">
      <dgm:prSet presAssocID="{FAABF828-E9E1-4BFD-AB64-9D743F685DC2}" presName="node" presStyleLbl="node1" presStyleIdx="32" presStyleCnt="41">
        <dgm:presLayoutVars>
          <dgm:bulletEnabled val="1"/>
        </dgm:presLayoutVars>
      </dgm:prSet>
      <dgm:spPr/>
    </dgm:pt>
    <dgm:pt modelId="{047EA6C3-DFA2-4586-8D54-312044FC2826}" type="pres">
      <dgm:prSet presAssocID="{32795B93-E770-442C-97DC-7F44616121FF}" presName="sibTrans" presStyleCnt="0"/>
      <dgm:spPr/>
    </dgm:pt>
    <dgm:pt modelId="{D4334AA8-995E-4BCA-96C5-6D6072657574}" type="pres">
      <dgm:prSet presAssocID="{4EB2FEE6-F2D9-458F-9C34-F9380D931A39}" presName="node" presStyleLbl="node1" presStyleIdx="33" presStyleCnt="41">
        <dgm:presLayoutVars>
          <dgm:bulletEnabled val="1"/>
        </dgm:presLayoutVars>
      </dgm:prSet>
      <dgm:spPr/>
    </dgm:pt>
    <dgm:pt modelId="{7CDBEFE8-471E-4DF8-A115-CF674CDB8EF4}" type="pres">
      <dgm:prSet presAssocID="{73C1CB24-18FF-458D-B136-866731937111}" presName="sibTrans" presStyleCnt="0"/>
      <dgm:spPr/>
    </dgm:pt>
    <dgm:pt modelId="{9A947F15-9742-4789-97E7-D01E51E47820}" type="pres">
      <dgm:prSet presAssocID="{A2D9B348-B255-4365-80A9-C924E5E7C293}" presName="node" presStyleLbl="node1" presStyleIdx="34" presStyleCnt="41">
        <dgm:presLayoutVars>
          <dgm:bulletEnabled val="1"/>
        </dgm:presLayoutVars>
      </dgm:prSet>
      <dgm:spPr/>
    </dgm:pt>
    <dgm:pt modelId="{A81F3402-4093-47CE-B509-1DA1EC5BB5BD}" type="pres">
      <dgm:prSet presAssocID="{E2C7EDCD-0341-486D-BB48-235D2FAC0C87}" presName="sibTrans" presStyleCnt="0"/>
      <dgm:spPr/>
    </dgm:pt>
    <dgm:pt modelId="{338F09F7-EB0B-4703-BEE6-984A8DE22EF4}" type="pres">
      <dgm:prSet presAssocID="{5E20A570-A692-46AF-8FC2-980DB8B4EAF2}" presName="node" presStyleLbl="node1" presStyleIdx="35" presStyleCnt="41">
        <dgm:presLayoutVars>
          <dgm:bulletEnabled val="1"/>
        </dgm:presLayoutVars>
      </dgm:prSet>
      <dgm:spPr/>
    </dgm:pt>
    <dgm:pt modelId="{503DB956-6133-43EA-AAC6-1E109B45B22A}" type="pres">
      <dgm:prSet presAssocID="{38E23A58-46A0-44B3-853D-D5CB770DF2EA}" presName="sibTrans" presStyleCnt="0"/>
      <dgm:spPr/>
    </dgm:pt>
    <dgm:pt modelId="{B048E106-034C-46D5-A935-6D5BEDB44401}" type="pres">
      <dgm:prSet presAssocID="{718A3F26-C6F9-4E7E-85CB-A0AF0FD936D8}" presName="node" presStyleLbl="node1" presStyleIdx="36" presStyleCnt="41">
        <dgm:presLayoutVars>
          <dgm:bulletEnabled val="1"/>
        </dgm:presLayoutVars>
      </dgm:prSet>
      <dgm:spPr/>
    </dgm:pt>
    <dgm:pt modelId="{A29D3D28-1FF8-4D47-9CD8-0DB644606A73}" type="pres">
      <dgm:prSet presAssocID="{ED686FB9-FC4C-431F-B034-CB8534373FBD}" presName="sibTrans" presStyleCnt="0"/>
      <dgm:spPr/>
    </dgm:pt>
    <dgm:pt modelId="{39C9969D-1E33-4D70-AE46-2A9E289788F5}" type="pres">
      <dgm:prSet presAssocID="{32773E24-99A8-4804-87A8-84D640CE84DA}" presName="node" presStyleLbl="node1" presStyleIdx="37" presStyleCnt="41">
        <dgm:presLayoutVars>
          <dgm:bulletEnabled val="1"/>
        </dgm:presLayoutVars>
      </dgm:prSet>
      <dgm:spPr/>
    </dgm:pt>
    <dgm:pt modelId="{EC23A27A-4E08-4A09-B7F0-5A3CF41B95F0}" type="pres">
      <dgm:prSet presAssocID="{D25E2BA2-C6F0-4D02-A057-E4995D5301A0}" presName="sibTrans" presStyleCnt="0"/>
      <dgm:spPr/>
    </dgm:pt>
    <dgm:pt modelId="{C5770D29-9D60-411C-A44B-846A8990B70B}" type="pres">
      <dgm:prSet presAssocID="{A24061D9-5EC9-406D-AEB0-26D449A28945}" presName="node" presStyleLbl="node1" presStyleIdx="38" presStyleCnt="41">
        <dgm:presLayoutVars>
          <dgm:bulletEnabled val="1"/>
        </dgm:presLayoutVars>
      </dgm:prSet>
      <dgm:spPr/>
    </dgm:pt>
    <dgm:pt modelId="{D99402FF-3DFE-47F5-AAA5-995BCDEE2E11}" type="pres">
      <dgm:prSet presAssocID="{3232E5B7-4E5A-4EF8-8D9C-C09629EAE935}" presName="sibTrans" presStyleCnt="0"/>
      <dgm:spPr/>
    </dgm:pt>
    <dgm:pt modelId="{C41AA421-F418-4242-A26A-6D6E903A8EFC}" type="pres">
      <dgm:prSet presAssocID="{D63ED471-4B9E-4303-A1C7-454B1AE165AD}" presName="node" presStyleLbl="node1" presStyleIdx="39" presStyleCnt="41">
        <dgm:presLayoutVars>
          <dgm:bulletEnabled val="1"/>
        </dgm:presLayoutVars>
      </dgm:prSet>
      <dgm:spPr/>
    </dgm:pt>
    <dgm:pt modelId="{75AB3FD3-C5D1-48F2-840C-60E81E0107EC}" type="pres">
      <dgm:prSet presAssocID="{65B07BAF-ACF6-4E9B-9EA6-889AA182FA64}" presName="sibTrans" presStyleCnt="0"/>
      <dgm:spPr/>
    </dgm:pt>
    <dgm:pt modelId="{27368384-CC12-4D44-A9CD-2A7111C7AA49}" type="pres">
      <dgm:prSet presAssocID="{A46A9717-2F57-4BC9-B172-D5D4D0C23412}" presName="node" presStyleLbl="node1" presStyleIdx="40" presStyleCnt="41">
        <dgm:presLayoutVars>
          <dgm:bulletEnabled val="1"/>
        </dgm:presLayoutVars>
      </dgm:prSet>
      <dgm:spPr/>
    </dgm:pt>
  </dgm:ptLst>
  <dgm:cxnLst>
    <dgm:cxn modelId="{4492F703-051E-4E90-82DE-31E7FFB1477B}" type="presOf" srcId="{ACEAD9DF-A3F6-4F61-92F3-8546481833CD}" destId="{C389DBD1-818F-4149-ACC1-5C3928B7BB47}" srcOrd="0" destOrd="0" presId="urn:microsoft.com/office/officeart/2005/8/layout/default"/>
    <dgm:cxn modelId="{06AF580A-44AC-4064-B3F0-47C6498D609E}" srcId="{9B9CC810-FA74-40A3-A31C-A9CBE88C8487}" destId="{E1D81763-27DA-46E0-943D-36656544FCB2}" srcOrd="0" destOrd="0" parTransId="{2221B180-2720-422A-9DAC-F7AFB91DF998}" sibTransId="{206B6737-1492-40C3-82A9-0BDA29EB2C25}"/>
    <dgm:cxn modelId="{57DE6D0E-1505-4983-B87F-CB2CF394346E}" type="presOf" srcId="{4EB2FEE6-F2D9-458F-9C34-F9380D931A39}" destId="{D4334AA8-995E-4BCA-96C5-6D6072657574}" srcOrd="0" destOrd="0" presId="urn:microsoft.com/office/officeart/2005/8/layout/default"/>
    <dgm:cxn modelId="{1522E714-A867-4CD5-B058-783797BF3D1C}" srcId="{9B9CC810-FA74-40A3-A31C-A9CBE88C8487}" destId="{DB48FBF3-339F-4C55-8D52-054CD1100CD0}" srcOrd="5" destOrd="0" parTransId="{5C1FEA59-AAF8-42C3-B830-0CF2B19D63F2}" sibTransId="{0881B836-7AD3-49B8-B693-BA4F575A215C}"/>
    <dgm:cxn modelId="{916B751B-B74F-47AD-BE9F-3DF7FCC0BA7C}" type="presOf" srcId="{D058736F-BD66-4113-8C6C-44262815F7D9}" destId="{AA665040-28E8-4B3F-8080-33E85EADBA91}" srcOrd="0" destOrd="0" presId="urn:microsoft.com/office/officeart/2005/8/layout/default"/>
    <dgm:cxn modelId="{E28BB21F-5D3A-475B-8869-B022F383FB6F}" srcId="{9B9CC810-FA74-40A3-A31C-A9CBE88C8487}" destId="{D49470B4-100B-42CE-941D-825FD68BEDB9}" srcOrd="20" destOrd="0" parTransId="{21F5C28E-E6A6-467F-B810-D66449170FCB}" sibTransId="{EA07B055-F198-44B9-AE2C-F1521501E7F8}"/>
    <dgm:cxn modelId="{1B04F31F-4D78-41F0-B0D6-41FEB6A5B67C}" type="presOf" srcId="{0E558DCB-18CF-448C-AC13-B2527930FFB3}" destId="{81D58E1D-24F2-40B7-BF1B-B0429A704A22}" srcOrd="0" destOrd="0" presId="urn:microsoft.com/office/officeart/2005/8/layout/default"/>
    <dgm:cxn modelId="{5BA18121-5B68-445E-AB81-BC1A97A6D153}" srcId="{9B9CC810-FA74-40A3-A31C-A9CBE88C8487}" destId="{6B542273-A80E-47C8-B167-1044ACC2AFD9}" srcOrd="17" destOrd="0" parTransId="{4044E3B3-26C1-4F22-869D-5A681CA7175B}" sibTransId="{CCBAA934-E21C-49DD-8CCE-FFAA91A8A646}"/>
    <dgm:cxn modelId="{A806FA28-5AE6-4B6E-AF8B-ECA8997239BD}" type="presOf" srcId="{20981958-F84D-4C4E-9651-084B9328DACD}" destId="{571925FE-A131-45A5-97C3-A761D017C9AB}" srcOrd="0" destOrd="0" presId="urn:microsoft.com/office/officeart/2005/8/layout/default"/>
    <dgm:cxn modelId="{90921B2C-E984-4C7E-99CE-727B60AD642E}" srcId="{9B9CC810-FA74-40A3-A31C-A9CBE88C8487}" destId="{B2C3D5FB-9540-4CA9-97BA-BB0EB7C1D3A1}" srcOrd="26" destOrd="0" parTransId="{2B47D206-7E4D-448F-925E-0F7ED8CBBA08}" sibTransId="{7A7C8944-BD77-4C0D-8FD8-643444371A99}"/>
    <dgm:cxn modelId="{04E2222C-BE6B-4381-970D-3C00DA83BF61}" type="presOf" srcId="{69D139F3-13E8-4BFA-9B8A-6E33902F2E59}" destId="{FD76E062-54E5-4AB8-8DDF-EAE7A457EF93}" srcOrd="0" destOrd="0" presId="urn:microsoft.com/office/officeart/2005/8/layout/default"/>
    <dgm:cxn modelId="{76806F2F-2F58-4925-AD09-2E6942179E51}" srcId="{9B9CC810-FA74-40A3-A31C-A9CBE88C8487}" destId="{4EB2FEE6-F2D9-458F-9C34-F9380D931A39}" srcOrd="33" destOrd="0" parTransId="{7094B78D-174C-457F-83CD-3C244FF67EA8}" sibTransId="{73C1CB24-18FF-458D-B136-866731937111}"/>
    <dgm:cxn modelId="{22E5B42F-263F-4BDF-9F33-2FE72F9B6D3B}" type="presOf" srcId="{EE74D9C3-0C02-4F79-A4A2-4656A939AECD}" destId="{AC0487A3-DAA5-4DCC-B502-02998974EAF0}" srcOrd="0" destOrd="0" presId="urn:microsoft.com/office/officeart/2005/8/layout/default"/>
    <dgm:cxn modelId="{4EDB8330-6049-4BDD-B5B5-1B99DEA79959}" type="presOf" srcId="{D63ED471-4B9E-4303-A1C7-454B1AE165AD}" destId="{C41AA421-F418-4242-A26A-6D6E903A8EFC}" srcOrd="0" destOrd="0" presId="urn:microsoft.com/office/officeart/2005/8/layout/default"/>
    <dgm:cxn modelId="{49F6AF35-2764-4554-9A57-44119854C018}" srcId="{9B9CC810-FA74-40A3-A31C-A9CBE88C8487}" destId="{EE74D9C3-0C02-4F79-A4A2-4656A939AECD}" srcOrd="6" destOrd="0" parTransId="{DDD95BD0-055D-4557-A30A-0EC1B8FD1543}" sibTransId="{6954C679-F205-43CF-BA7B-EE85B1973349}"/>
    <dgm:cxn modelId="{351FE738-3859-4F10-B92B-3C3E493CE409}" type="presOf" srcId="{FC344AAF-08E0-44F2-92C2-01D8296916D8}" destId="{7ED3E04E-BBE0-438D-88BD-4F8DB0D2EEF2}" srcOrd="0" destOrd="0" presId="urn:microsoft.com/office/officeart/2005/8/layout/default"/>
    <dgm:cxn modelId="{E1FDFB38-4D4C-4E8F-9B67-A5B738F711CD}" type="presOf" srcId="{A2D9B348-B255-4365-80A9-C924E5E7C293}" destId="{9A947F15-9742-4789-97E7-D01E51E47820}" srcOrd="0" destOrd="0" presId="urn:microsoft.com/office/officeart/2005/8/layout/default"/>
    <dgm:cxn modelId="{53BD0139-9394-47F2-A3E9-5AC0F3E5C935}" type="presOf" srcId="{91F3551B-C96C-49A0-AD70-885B04E6AF6F}" destId="{5EB29B79-DC49-4508-B5C5-FFED19A2D9EA}" srcOrd="0" destOrd="0" presId="urn:microsoft.com/office/officeart/2005/8/layout/default"/>
    <dgm:cxn modelId="{39E4BF3B-D73B-46B1-9343-FF97C6563088}" type="presOf" srcId="{2662FF58-5BEE-4A39-8F2D-2EA801BDC624}" destId="{D25F9034-8B1A-49D7-9F57-865654D0E2D3}" srcOrd="0" destOrd="0" presId="urn:microsoft.com/office/officeart/2005/8/layout/default"/>
    <dgm:cxn modelId="{714E7D40-F46D-4002-84D0-93E157CB785B}" type="presOf" srcId="{C2D18BC3-0C9F-4215-9B04-384B92FF7064}" destId="{984EE0F9-919E-4138-BBE0-E7D5AE207BA3}" srcOrd="0" destOrd="0" presId="urn:microsoft.com/office/officeart/2005/8/layout/default"/>
    <dgm:cxn modelId="{6196F440-A22E-4F59-B6BF-0E99E9DF5EF2}" type="presOf" srcId="{E1D81763-27DA-46E0-943D-36656544FCB2}" destId="{2F76A85F-115F-4B18-8B2D-94508F05C4ED}" srcOrd="0" destOrd="0" presId="urn:microsoft.com/office/officeart/2005/8/layout/default"/>
    <dgm:cxn modelId="{A367805B-2E0B-4966-8899-7F84F6347342}" type="presOf" srcId="{32773E24-99A8-4804-87A8-84D640CE84DA}" destId="{39C9969D-1E33-4D70-AE46-2A9E289788F5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374DA666-EA17-4E55-8FBC-2A1D51EFB916}" type="presOf" srcId="{5E20A570-A692-46AF-8FC2-980DB8B4EAF2}" destId="{338F09F7-EB0B-4703-BEE6-984A8DE22EF4}" srcOrd="0" destOrd="0" presId="urn:microsoft.com/office/officeart/2005/8/layout/default"/>
    <dgm:cxn modelId="{B83A996A-7FDB-40E1-AD55-9BDD91D722F3}" type="presOf" srcId="{A24061D9-5EC9-406D-AEB0-26D449A28945}" destId="{C5770D29-9D60-411C-A44B-846A8990B70B}" srcOrd="0" destOrd="0" presId="urn:microsoft.com/office/officeart/2005/8/layout/default"/>
    <dgm:cxn modelId="{686D354C-5634-4766-90F7-121B9913A80F}" srcId="{9B9CC810-FA74-40A3-A31C-A9CBE88C8487}" destId="{C2D18BC3-0C9F-4215-9B04-384B92FF7064}" srcOrd="12" destOrd="0" parTransId="{B66AC70E-01AB-4470-B51E-039C6CA7653F}" sibTransId="{4A586C49-B45C-4D17-8234-30B952534DA2}"/>
    <dgm:cxn modelId="{EE308F6C-2956-480B-BA63-D31A59400439}" srcId="{9B9CC810-FA74-40A3-A31C-A9CBE88C8487}" destId="{99CF54A3-AB9D-4776-93EF-1C76BEF17951}" srcOrd="23" destOrd="0" parTransId="{7B1357F3-0B8C-47BF-AF2D-163637758947}" sibTransId="{C485E27B-5650-4761-A4BB-6F2B45C503E4}"/>
    <dgm:cxn modelId="{A056CB6C-C237-45FD-810B-087D7AA37048}" type="presOf" srcId="{20AF389C-B072-40D0-BE76-BBB3F3E67973}" destId="{795101EA-7E04-4769-B784-8E800A7BDF56}" srcOrd="0" destOrd="0" presId="urn:microsoft.com/office/officeart/2005/8/layout/default"/>
    <dgm:cxn modelId="{B599804F-D468-484F-9877-B76DA726FE93}" type="presOf" srcId="{FFB34D9C-2444-4BF8-934E-C1B50DCFFF2F}" destId="{021122C0-84A0-4112-AAF3-47C5FAB96E3C}" srcOrd="0" destOrd="0" presId="urn:microsoft.com/office/officeart/2005/8/layout/default"/>
    <dgm:cxn modelId="{646E6C53-F02E-4151-94DA-709398BBFC4F}" srcId="{9B9CC810-FA74-40A3-A31C-A9CBE88C8487}" destId="{0501FDC0-9024-408D-809D-7BFEEC924D3F}" srcOrd="27" destOrd="0" parTransId="{43A6639E-7F4B-4B3D-9A11-1005D57E2CDA}" sibTransId="{9710E11F-DD90-4B32-B2D0-D275D31D289E}"/>
    <dgm:cxn modelId="{73F16454-D1CE-409D-A329-1E3BCB107830}" srcId="{9B9CC810-FA74-40A3-A31C-A9CBE88C8487}" destId="{E6941BA1-2D62-46EE-9524-5F813F43DA3D}" srcOrd="13" destOrd="0" parTransId="{90815506-95E4-42A1-8A3B-3243580C97E5}" sibTransId="{C376E7BB-6BF8-47F0-A585-F98261559C23}"/>
    <dgm:cxn modelId="{8D7CE177-7FC3-40A0-BDFA-D4864207DD93}" type="presOf" srcId="{AC93FA22-00D7-4F9A-BAF5-889D5C9BC8D5}" destId="{45B02B68-75BC-4DEA-92FD-0572983CF65E}" srcOrd="0" destOrd="0" presId="urn:microsoft.com/office/officeart/2005/8/layout/default"/>
    <dgm:cxn modelId="{D9433B58-554D-4637-BE98-21501231BF5C}" srcId="{9B9CC810-FA74-40A3-A31C-A9CBE88C8487}" destId="{09DAEE42-725C-462D-8A79-CF879EA11118}" srcOrd="21" destOrd="0" parTransId="{6D267FBF-3772-4C66-BDCA-3E9AB36B8506}" sibTransId="{41FF0B5C-506F-4B12-9974-924B3F25CE2A}"/>
    <dgm:cxn modelId="{8D33027D-EED2-49AF-B278-1037DE68F59C}" srcId="{9B9CC810-FA74-40A3-A31C-A9CBE88C8487}" destId="{D63ED471-4B9E-4303-A1C7-454B1AE165AD}" srcOrd="39" destOrd="0" parTransId="{29C702C1-5C80-4497-9A4B-B17FCAF7426D}" sibTransId="{65B07BAF-ACF6-4E9B-9EA6-889AA182FA64}"/>
    <dgm:cxn modelId="{17A60482-FA90-4AA3-8452-86655604242D}" srcId="{9B9CC810-FA74-40A3-A31C-A9CBE88C8487}" destId="{6749B044-B367-45F0-973D-688C6E59C0D5}" srcOrd="25" destOrd="0" parTransId="{D1DEFF3F-78DC-462B-82A4-5C273F5ACCCA}" sibTransId="{1F1F795B-97DE-4003-93C0-9540AD7540D5}"/>
    <dgm:cxn modelId="{1FF4D988-170B-4E5A-88D3-4B2170556815}" type="presOf" srcId="{0501FDC0-9024-408D-809D-7BFEEC924D3F}" destId="{F5336FA0-A141-49C4-A802-EC92BD00DF76}" srcOrd="0" destOrd="0" presId="urn:microsoft.com/office/officeart/2005/8/layout/default"/>
    <dgm:cxn modelId="{CFB27F8A-D78A-4711-A6F9-2BD8D45EAC4A}" srcId="{9B9CC810-FA74-40A3-A31C-A9CBE88C8487}" destId="{5318F554-FCFA-483B-9387-0124745F748E}" srcOrd="15" destOrd="0" parTransId="{9D236DC8-A556-4BD0-BDD5-A8A4F8BEEEF9}" sibTransId="{FBA5134C-2227-44A4-8623-EA001C85A7FF}"/>
    <dgm:cxn modelId="{CCF8BC93-CAB8-4C7C-8815-08CC1BDF0C7D}" srcId="{9B9CC810-FA74-40A3-A31C-A9CBE88C8487}" destId="{9ABAB7CD-D0B5-414D-9F04-06CECADECEBC}" srcOrd="28" destOrd="0" parTransId="{C422E954-6442-42A7-9837-F79CDC6AE596}" sibTransId="{9E82C572-914D-4378-9652-FAAFD72F60B6}"/>
    <dgm:cxn modelId="{C1B9BE93-9824-4A73-AF0F-B24AE23FE224}" srcId="{9B9CC810-FA74-40A3-A31C-A9CBE88C8487}" destId="{AC93FA22-00D7-4F9A-BAF5-889D5C9BC8D5}" srcOrd="9" destOrd="0" parTransId="{BCD3F3F4-8562-4783-A314-63C402D4BEBB}" sibTransId="{81CA6A4E-E7F1-49E3-BFA4-9DB275348ECB}"/>
    <dgm:cxn modelId="{33B4CB93-C902-473D-8E98-1D88E69404C7}" srcId="{9B9CC810-FA74-40A3-A31C-A9CBE88C8487}" destId="{FFB34D9C-2444-4BF8-934E-C1B50DCFFF2F}" srcOrd="29" destOrd="0" parTransId="{14A8DF9F-8C42-42E7-81DF-B8340F28782C}" sibTransId="{B9731716-3419-4BA3-A62D-EF1CEC29DF3F}"/>
    <dgm:cxn modelId="{8685DB96-31F2-4941-A134-262BB6E2A5A0}" srcId="{9B9CC810-FA74-40A3-A31C-A9CBE88C8487}" destId="{20981958-F84D-4C4E-9651-084B9328DACD}" srcOrd="24" destOrd="0" parTransId="{BA4B4F87-BE22-48E6-867E-2D5D6FF05E4F}" sibTransId="{4540F509-5E85-4496-872C-9B396D165F07}"/>
    <dgm:cxn modelId="{DA7DE897-9FE3-4161-9B4D-B92A49BC3166}" srcId="{9B9CC810-FA74-40A3-A31C-A9CBE88C8487}" destId="{91F3551B-C96C-49A0-AD70-885B04E6AF6F}" srcOrd="19" destOrd="0" parTransId="{081CE338-CE8B-4326-B65F-86CA8AE08BF9}" sibTransId="{493D9E30-92DD-4A35-B05F-A3CF0903EF2A}"/>
    <dgm:cxn modelId="{60345A98-E9EE-4EA2-801A-FF866D595B0B}" srcId="{9B9CC810-FA74-40A3-A31C-A9CBE88C8487}" destId="{DDDA3F23-B411-4E26-8270-F147C4FC2D2D}" srcOrd="14" destOrd="0" parTransId="{0125ACF4-8BE5-4D1C-9292-639DC48E5BEA}" sibTransId="{3D6C33DF-C08D-4BBB-B568-7DED5CC86BB7}"/>
    <dgm:cxn modelId="{84708499-AB92-4EC6-B41C-5FA183F89612}" type="presOf" srcId="{718A3F26-C6F9-4E7E-85CB-A0AF0FD936D8}" destId="{B048E106-034C-46D5-A935-6D5BEDB44401}" srcOrd="0" destOrd="0" presId="urn:microsoft.com/office/officeart/2005/8/layout/default"/>
    <dgm:cxn modelId="{E567EA9A-37F0-4632-9F67-20EFE9B178AB}" type="presOf" srcId="{99CF54A3-AB9D-4776-93EF-1C76BEF17951}" destId="{ACA2CE6E-5087-496B-8699-595D6D1BDEED}" srcOrd="0" destOrd="0" presId="urn:microsoft.com/office/officeart/2005/8/layout/default"/>
    <dgm:cxn modelId="{9904079D-35AE-4A1B-9112-F37A40E29A37}" type="presOf" srcId="{E0CE1223-CCE1-462D-B060-AF509C6F9CD8}" destId="{2DE3D192-A2FA-40A5-AA0F-3C8A17BA9686}" srcOrd="0" destOrd="0" presId="urn:microsoft.com/office/officeart/2005/8/layout/default"/>
    <dgm:cxn modelId="{4CECDDA0-54A7-48E6-8252-2AC4FD5BF2AB}" type="presOf" srcId="{09DAEE42-725C-462D-8A79-CF879EA11118}" destId="{AE221865-9574-454E-BF4F-1E785EE4A79D}" srcOrd="0" destOrd="0" presId="urn:microsoft.com/office/officeart/2005/8/layout/default"/>
    <dgm:cxn modelId="{1A1377A5-6629-4A85-A4E1-7DF42A7B17B7}" srcId="{9B9CC810-FA74-40A3-A31C-A9CBE88C8487}" destId="{ACEAD9DF-A3F6-4F61-92F3-8546481833CD}" srcOrd="1" destOrd="0" parTransId="{431649C3-E17E-449A-B0FD-C712A43355DC}" sibTransId="{AD946C2B-AC9E-43C9-8E96-80DAC722E1C0}"/>
    <dgm:cxn modelId="{21CC88AA-E177-4515-9D49-890EA29E4DBD}" srcId="{9B9CC810-FA74-40A3-A31C-A9CBE88C8487}" destId="{8B1F5ECD-3CD2-4F97-A715-D2C2C57BAE8E}" srcOrd="18" destOrd="0" parTransId="{538F6FE7-CC88-4D0F-8E02-FB4FF0126C99}" sibTransId="{07F53F98-6B5B-4B56-A3EA-A5C1A182841B}"/>
    <dgm:cxn modelId="{7BD2A9AA-B3A0-4341-8875-C8B1B4B7AF1A}" type="presOf" srcId="{16F2B28C-4465-487B-8F66-84D86C41BB94}" destId="{C1B17452-47CD-4283-9CF7-F34EBEA8821C}" srcOrd="0" destOrd="0" presId="urn:microsoft.com/office/officeart/2005/8/layout/default"/>
    <dgm:cxn modelId="{5F5E6EAC-5493-4CFB-90C0-CC3146CBAE4B}" srcId="{9B9CC810-FA74-40A3-A31C-A9CBE88C8487}" destId="{AE79AEB2-4BF6-4AF6-B254-158E57D95281}" srcOrd="2" destOrd="0" parTransId="{E06B800D-E199-4112-BE06-2ECF9A9AC1F0}" sibTransId="{20E97B15-1BA2-456F-B139-27B5B057E69F}"/>
    <dgm:cxn modelId="{5CAF12AD-C2DB-4AC4-91F2-1B7AAAD2A56C}" srcId="{9B9CC810-FA74-40A3-A31C-A9CBE88C8487}" destId="{FC344AAF-08E0-44F2-92C2-01D8296916D8}" srcOrd="22" destOrd="0" parTransId="{42244A0C-E722-4184-917D-E5685B2FADDD}" sibTransId="{72AC0B4D-35F9-4539-BA9E-360B5E35E4A4}"/>
    <dgm:cxn modelId="{77905EAD-3694-49A2-B1D0-653A876B9D77}" type="presOf" srcId="{FAABF828-E9E1-4BFD-AB64-9D743F685DC2}" destId="{5FD7AE00-4B3F-417A-A668-D6C40177D595}" srcOrd="0" destOrd="0" presId="urn:microsoft.com/office/officeart/2005/8/layout/default"/>
    <dgm:cxn modelId="{8F1E2DAE-91FA-46E1-AEF6-5A9348E58298}" srcId="{9B9CC810-FA74-40A3-A31C-A9CBE88C8487}" destId="{5E20A570-A692-46AF-8FC2-980DB8B4EAF2}" srcOrd="35" destOrd="0" parTransId="{08247ED6-2857-45F0-BC51-D80125FBEEC6}" sibTransId="{38E23A58-46A0-44B3-853D-D5CB770DF2EA}"/>
    <dgm:cxn modelId="{415BAEB4-A057-4A3E-86CB-70662A64219D}" srcId="{9B9CC810-FA74-40A3-A31C-A9CBE88C8487}" destId="{D058736F-BD66-4113-8C6C-44262815F7D9}" srcOrd="3" destOrd="0" parTransId="{C522C1D4-E7EE-49CB-929E-D9BA91762B7F}" sibTransId="{F4F88155-46C4-460A-9B8A-1555D73EEA71}"/>
    <dgm:cxn modelId="{59D30AB5-09F1-40CE-8116-FD8A98C9B10A}" srcId="{9B9CC810-FA74-40A3-A31C-A9CBE88C8487}" destId="{0E558DCB-18CF-448C-AC13-B2527930FFB3}" srcOrd="31" destOrd="0" parTransId="{EADFAACD-6EA2-483A-BC69-BA7DD94AA1B6}" sibTransId="{DDC3CD22-8A68-41C5-BD70-6B6CC1BC34CE}"/>
    <dgm:cxn modelId="{C866CBB5-C3D3-4A6E-9063-1D8504D40230}" type="presOf" srcId="{D49470B4-100B-42CE-941D-825FD68BEDB9}" destId="{C89753C7-900A-4EDD-BC60-426F74CCE765}" srcOrd="0" destOrd="0" presId="urn:microsoft.com/office/officeart/2005/8/layout/default"/>
    <dgm:cxn modelId="{422ADFB7-30DC-4EE0-8AD0-B7814F99C38F}" srcId="{9B9CC810-FA74-40A3-A31C-A9CBE88C8487}" destId="{E0CE1223-CCE1-462D-B060-AF509C6F9CD8}" srcOrd="30" destOrd="0" parTransId="{5D0206CE-DB97-418A-BA09-9ED3A1E49C58}" sibTransId="{54CEE489-25C2-47AA-8BDC-C986EECCED9B}"/>
    <dgm:cxn modelId="{980B47BE-C7A1-4BE2-A76C-D377FF621FE1}" srcId="{9B9CC810-FA74-40A3-A31C-A9CBE88C8487}" destId="{718A3F26-C6F9-4E7E-85CB-A0AF0FD936D8}" srcOrd="36" destOrd="0" parTransId="{6FA5300F-E2F1-4EB6-BDD9-1B5AB1FF8A77}" sibTransId="{ED686FB9-FC4C-431F-B034-CB8534373FBD}"/>
    <dgm:cxn modelId="{85EAF9C1-52F8-4B09-8059-66C16866A48D}" type="presOf" srcId="{8B1F5ECD-3CD2-4F97-A715-D2C2C57BAE8E}" destId="{90A731E7-B6E4-4D47-9588-AB55BEFC070B}" srcOrd="0" destOrd="0" presId="urn:microsoft.com/office/officeart/2005/8/layout/default"/>
    <dgm:cxn modelId="{839510CA-CD13-48FB-8E33-E632D1B0704F}" type="presOf" srcId="{AE79AEB2-4BF6-4AF6-B254-158E57D95281}" destId="{44FCFDB5-C84C-4E75-B0F8-97E8642DCAC7}" srcOrd="0" destOrd="0" presId="urn:microsoft.com/office/officeart/2005/8/layout/default"/>
    <dgm:cxn modelId="{7E6E30D0-B40E-42B4-9D6D-BF78A2942399}" type="presOf" srcId="{9ABAB7CD-D0B5-414D-9F04-06CECADECEBC}" destId="{0AE62B02-3720-41EB-A58B-D4592892952B}" srcOrd="0" destOrd="0" presId="urn:microsoft.com/office/officeart/2005/8/layout/default"/>
    <dgm:cxn modelId="{52515FD1-BCA0-42A4-8FFD-6CCE7D5618DA}" type="presOf" srcId="{5318F554-FCFA-483B-9387-0124745F748E}" destId="{E65D86F9-D12B-4B0D-9030-BEDFE2518294}" srcOrd="0" destOrd="0" presId="urn:microsoft.com/office/officeart/2005/8/layout/default"/>
    <dgm:cxn modelId="{ED5F9BD3-85F0-4479-92F1-FC93CC306962}" type="presOf" srcId="{13C892AF-EADA-454C-AFEE-D4E8F78DBF59}" destId="{31C558F9-7C4A-4451-A611-9B5F99FF683A}" srcOrd="0" destOrd="0" presId="urn:microsoft.com/office/officeart/2005/8/layout/default"/>
    <dgm:cxn modelId="{C7A94BD5-F78A-42B1-B935-B2475D4F81B9}" srcId="{9B9CC810-FA74-40A3-A31C-A9CBE88C8487}" destId="{A2D9B348-B255-4365-80A9-C924E5E7C293}" srcOrd="34" destOrd="0" parTransId="{A8634B1D-17D7-41E9-BB3D-A68713801EFA}" sibTransId="{E2C7EDCD-0341-486D-BB48-235D2FAC0C87}"/>
    <dgm:cxn modelId="{D80669D6-8C89-41A7-A19B-F743C984D3D6}" srcId="{9B9CC810-FA74-40A3-A31C-A9CBE88C8487}" destId="{16F2B28C-4465-487B-8F66-84D86C41BB94}" srcOrd="10" destOrd="0" parTransId="{5ECDEF4B-BEF7-4C84-B00A-1AE986B5CB54}" sibTransId="{68CEFDDB-C9B2-49CD-BD8D-CA3BB987C904}"/>
    <dgm:cxn modelId="{FDAF4BD9-1E82-4DAB-8062-7AC9C26F7C4E}" type="presOf" srcId="{6B542273-A80E-47C8-B167-1044ACC2AFD9}" destId="{5EAD2891-0D09-49BF-974F-C0E4D8956C00}" srcOrd="0" destOrd="0" presId="urn:microsoft.com/office/officeart/2005/8/layout/default"/>
    <dgm:cxn modelId="{EABD89DC-ADF2-42D2-80B9-163F742F46A7}" srcId="{9B9CC810-FA74-40A3-A31C-A9CBE88C8487}" destId="{A46A9717-2F57-4BC9-B172-D5D4D0C23412}" srcOrd="40" destOrd="0" parTransId="{2814C68B-D699-4FAD-99FC-3704FE67A6BC}" sibTransId="{3EDF6DA4-71DE-4635-A04D-BB707044F6F2}"/>
    <dgm:cxn modelId="{8A12A7DC-84BF-47E1-A445-A650EE7CB7C8}" srcId="{9B9CC810-FA74-40A3-A31C-A9CBE88C8487}" destId="{20AF389C-B072-40D0-BE76-BBB3F3E67973}" srcOrd="11" destOrd="0" parTransId="{05899924-24A0-468D-A796-1BFE5DD4ED8F}" sibTransId="{CFC9A717-15FB-4490-A77C-35B80B521174}"/>
    <dgm:cxn modelId="{6C50F2DF-B4CF-4462-8132-E1545C2C5B63}" type="presOf" srcId="{E6941BA1-2D62-46EE-9524-5F813F43DA3D}" destId="{59D6B123-E0E2-4207-B462-7A44318CA8F6}" srcOrd="0" destOrd="0" presId="urn:microsoft.com/office/officeart/2005/8/layout/default"/>
    <dgm:cxn modelId="{39D7A9E3-EE27-4869-B281-A3C7B4618432}" type="presOf" srcId="{DDDA3F23-B411-4E26-8270-F147C4FC2D2D}" destId="{15DC799B-2913-4EE4-9F76-52C4A216EFAC}" srcOrd="0" destOrd="0" presId="urn:microsoft.com/office/officeart/2005/8/layout/default"/>
    <dgm:cxn modelId="{7A730EE5-E242-4E16-87E2-CE67B3645FDC}" srcId="{9B9CC810-FA74-40A3-A31C-A9CBE88C8487}" destId="{A24061D9-5EC9-406D-AEB0-26D449A28945}" srcOrd="38" destOrd="0" parTransId="{409EC829-4B41-467E-AC25-F043949ED20E}" sibTransId="{3232E5B7-4E5A-4EF8-8D9C-C09629EAE935}"/>
    <dgm:cxn modelId="{81CD34E8-21D8-44E6-A108-B25B4BBCA15B}" srcId="{9B9CC810-FA74-40A3-A31C-A9CBE88C8487}" destId="{32773E24-99A8-4804-87A8-84D640CE84DA}" srcOrd="37" destOrd="0" parTransId="{9E48BD66-ABE3-49FE-8C82-1E05577E0A20}" sibTransId="{D25E2BA2-C6F0-4D02-A057-E4995D5301A0}"/>
    <dgm:cxn modelId="{63A341EA-A055-41FC-A0B5-F31F5BD7A97E}" srcId="{9B9CC810-FA74-40A3-A31C-A9CBE88C8487}" destId="{69D139F3-13E8-4BFA-9B8A-6E33902F2E59}" srcOrd="8" destOrd="0" parTransId="{E774AE7F-9F01-4CBD-B575-D88CDFBDC57A}" sibTransId="{AAD32DDE-B49B-40A2-9E5C-05288DCEA6AE}"/>
    <dgm:cxn modelId="{3A9EA1EA-FC55-47E5-9360-CFD6DAF2DD8D}" type="presOf" srcId="{A46A9717-2F57-4BC9-B172-D5D4D0C23412}" destId="{27368384-CC12-4D44-A9CD-2A7111C7AA49}" srcOrd="0" destOrd="0" presId="urn:microsoft.com/office/officeart/2005/8/layout/default"/>
    <dgm:cxn modelId="{77ED67EB-6786-48D2-BADF-D144967F598B}" srcId="{9B9CC810-FA74-40A3-A31C-A9CBE88C8487}" destId="{2662FF58-5BEE-4A39-8F2D-2EA801BDC624}" srcOrd="7" destOrd="0" parTransId="{E17C7B3D-A7B5-4422-B96D-A8CF64E1C759}" sibTransId="{C6F5A8FE-B88F-4AEB-AEB3-C675EEB93507}"/>
    <dgm:cxn modelId="{36C790EF-3E2E-493E-9B26-7E03B604B244}" type="presOf" srcId="{D4B2BAFC-0CCB-41F7-8AD8-FAF297A83DD9}" destId="{6441B487-64DD-495B-AE1E-71EDCAB38411}" srcOrd="0" destOrd="0" presId="urn:microsoft.com/office/officeart/2005/8/layout/default"/>
    <dgm:cxn modelId="{5318E4F1-77B0-43B8-B978-C64D45B99E82}" srcId="{9B9CC810-FA74-40A3-A31C-A9CBE88C8487}" destId="{D4B2BAFC-0CCB-41F7-8AD8-FAF297A83DD9}" srcOrd="16" destOrd="0" parTransId="{1C209427-ACDC-4240-96E7-DFAC5540A2F6}" sibTransId="{E06B7890-4D5A-43F9-9B06-AED1E592F4CF}"/>
    <dgm:cxn modelId="{B7F166F3-324A-4922-81D5-45A72254B024}" srcId="{9B9CC810-FA74-40A3-A31C-A9CBE88C8487}" destId="{13C892AF-EADA-454C-AFEE-D4E8F78DBF59}" srcOrd="4" destOrd="0" parTransId="{C2D390B0-9F08-4974-B6D3-B0D989EA6466}" sibTransId="{9FC3B75C-7217-4E0D-B7F0-27CB2E7CC18E}"/>
    <dgm:cxn modelId="{0E3391F3-B0E6-45D2-A9B6-2BEDFEB6FF7E}" srcId="{9B9CC810-FA74-40A3-A31C-A9CBE88C8487}" destId="{FAABF828-E9E1-4BFD-AB64-9D743F685DC2}" srcOrd="32" destOrd="0" parTransId="{8E6B4BBA-B990-4758-B482-2BD35F4B529E}" sibTransId="{32795B93-E770-442C-97DC-7F44616121FF}"/>
    <dgm:cxn modelId="{5B80C5FD-38C7-441F-9B05-33494BE4F98B}" type="presOf" srcId="{B2C3D5FB-9540-4CA9-97BA-BB0EB7C1D3A1}" destId="{14E51729-C001-4DE3-82F3-746BD9FA9E12}" srcOrd="0" destOrd="0" presId="urn:microsoft.com/office/officeart/2005/8/layout/default"/>
    <dgm:cxn modelId="{FF7B84FF-DD0A-40C6-AF35-4193602304DA}" type="presOf" srcId="{DB48FBF3-339F-4C55-8D52-054CD1100CD0}" destId="{477FAD92-DFB6-42A8-A408-63340DD04E27}" srcOrd="0" destOrd="0" presId="urn:microsoft.com/office/officeart/2005/8/layout/default"/>
    <dgm:cxn modelId="{5504E1FF-A47B-4492-B03E-D2A3440D15BA}" type="presOf" srcId="{6749B044-B367-45F0-973D-688C6E59C0D5}" destId="{81DA36D6-5A8B-41FF-82F8-D2C22883FD7B}" srcOrd="0" destOrd="0" presId="urn:microsoft.com/office/officeart/2005/8/layout/default"/>
    <dgm:cxn modelId="{0ECB5059-8602-4FF5-8145-FB8CA6F66956}" type="presParOf" srcId="{64A2D741-FC1F-4EE7-AFDB-88BAA924E022}" destId="{2F76A85F-115F-4B18-8B2D-94508F05C4ED}" srcOrd="0" destOrd="0" presId="urn:microsoft.com/office/officeart/2005/8/layout/default"/>
    <dgm:cxn modelId="{2AC55D24-0FD8-47CC-9F11-552CFC49972B}" type="presParOf" srcId="{64A2D741-FC1F-4EE7-AFDB-88BAA924E022}" destId="{7322EC7F-6378-4CEF-9812-08756416B041}" srcOrd="1" destOrd="0" presId="urn:microsoft.com/office/officeart/2005/8/layout/default"/>
    <dgm:cxn modelId="{96DE8118-4D4A-4F45-92CD-CB4F6CE9679C}" type="presParOf" srcId="{64A2D741-FC1F-4EE7-AFDB-88BAA924E022}" destId="{C389DBD1-818F-4149-ACC1-5C3928B7BB47}" srcOrd="2" destOrd="0" presId="urn:microsoft.com/office/officeart/2005/8/layout/default"/>
    <dgm:cxn modelId="{70360F6D-9BA3-4740-9C62-A07ABA2CCAEA}" type="presParOf" srcId="{64A2D741-FC1F-4EE7-AFDB-88BAA924E022}" destId="{BF95EE8A-7D88-4901-B906-98242056C1CE}" srcOrd="3" destOrd="0" presId="urn:microsoft.com/office/officeart/2005/8/layout/default"/>
    <dgm:cxn modelId="{697A4B1C-4119-4024-989D-65452C0A9EB2}" type="presParOf" srcId="{64A2D741-FC1F-4EE7-AFDB-88BAA924E022}" destId="{44FCFDB5-C84C-4E75-B0F8-97E8642DCAC7}" srcOrd="4" destOrd="0" presId="urn:microsoft.com/office/officeart/2005/8/layout/default"/>
    <dgm:cxn modelId="{BC364846-9684-403C-9832-A5F39BAF18F7}" type="presParOf" srcId="{64A2D741-FC1F-4EE7-AFDB-88BAA924E022}" destId="{8D7E5893-8CF2-4D27-819E-78EDAC03F443}" srcOrd="5" destOrd="0" presId="urn:microsoft.com/office/officeart/2005/8/layout/default"/>
    <dgm:cxn modelId="{074C5BD7-1A38-4CB2-8864-43C07D7336AE}" type="presParOf" srcId="{64A2D741-FC1F-4EE7-AFDB-88BAA924E022}" destId="{AA665040-28E8-4B3F-8080-33E85EADBA91}" srcOrd="6" destOrd="0" presId="urn:microsoft.com/office/officeart/2005/8/layout/default"/>
    <dgm:cxn modelId="{7279B52C-236E-409A-9272-4AFEE2B4324D}" type="presParOf" srcId="{64A2D741-FC1F-4EE7-AFDB-88BAA924E022}" destId="{73569860-4248-4013-917C-46924679DDD9}" srcOrd="7" destOrd="0" presId="urn:microsoft.com/office/officeart/2005/8/layout/default"/>
    <dgm:cxn modelId="{92DE4B77-EB1D-4443-80D9-16727FD719AB}" type="presParOf" srcId="{64A2D741-FC1F-4EE7-AFDB-88BAA924E022}" destId="{31C558F9-7C4A-4451-A611-9B5F99FF683A}" srcOrd="8" destOrd="0" presId="urn:microsoft.com/office/officeart/2005/8/layout/default"/>
    <dgm:cxn modelId="{9B4A8531-440C-49E1-BCEF-174A1F3452EF}" type="presParOf" srcId="{64A2D741-FC1F-4EE7-AFDB-88BAA924E022}" destId="{8E14829A-4157-4164-B218-1AA15C182C5F}" srcOrd="9" destOrd="0" presId="urn:microsoft.com/office/officeart/2005/8/layout/default"/>
    <dgm:cxn modelId="{B6DB3CB0-1009-4F9A-8B33-AC2C9C055E47}" type="presParOf" srcId="{64A2D741-FC1F-4EE7-AFDB-88BAA924E022}" destId="{477FAD92-DFB6-42A8-A408-63340DD04E27}" srcOrd="10" destOrd="0" presId="urn:microsoft.com/office/officeart/2005/8/layout/default"/>
    <dgm:cxn modelId="{88E235CE-F877-4855-BDF4-41D836ED3671}" type="presParOf" srcId="{64A2D741-FC1F-4EE7-AFDB-88BAA924E022}" destId="{87F1754F-A000-42DB-8834-7A7F996F3A48}" srcOrd="11" destOrd="0" presId="urn:microsoft.com/office/officeart/2005/8/layout/default"/>
    <dgm:cxn modelId="{2E1C121A-9CF6-4904-A25E-8E582C7FAA5B}" type="presParOf" srcId="{64A2D741-FC1F-4EE7-AFDB-88BAA924E022}" destId="{AC0487A3-DAA5-4DCC-B502-02998974EAF0}" srcOrd="12" destOrd="0" presId="urn:microsoft.com/office/officeart/2005/8/layout/default"/>
    <dgm:cxn modelId="{F973B418-803B-4ED6-BC54-CC3C1B3980DE}" type="presParOf" srcId="{64A2D741-FC1F-4EE7-AFDB-88BAA924E022}" destId="{9297F020-FD6D-4BA7-91F8-8596FBC21BEF}" srcOrd="13" destOrd="0" presId="urn:microsoft.com/office/officeart/2005/8/layout/default"/>
    <dgm:cxn modelId="{E12C3ECB-8997-4184-B101-BD5E163614EE}" type="presParOf" srcId="{64A2D741-FC1F-4EE7-AFDB-88BAA924E022}" destId="{D25F9034-8B1A-49D7-9F57-865654D0E2D3}" srcOrd="14" destOrd="0" presId="urn:microsoft.com/office/officeart/2005/8/layout/default"/>
    <dgm:cxn modelId="{55BF114F-B50A-4474-94F9-2F4FF683FC67}" type="presParOf" srcId="{64A2D741-FC1F-4EE7-AFDB-88BAA924E022}" destId="{0E214406-02F7-4C98-A392-5D2E3133706A}" srcOrd="15" destOrd="0" presId="urn:microsoft.com/office/officeart/2005/8/layout/default"/>
    <dgm:cxn modelId="{1E108159-9DD4-4AFA-AC22-EFEC7106EE44}" type="presParOf" srcId="{64A2D741-FC1F-4EE7-AFDB-88BAA924E022}" destId="{FD76E062-54E5-4AB8-8DDF-EAE7A457EF93}" srcOrd="16" destOrd="0" presId="urn:microsoft.com/office/officeart/2005/8/layout/default"/>
    <dgm:cxn modelId="{4ADF660E-2F67-435E-812C-464C6E019670}" type="presParOf" srcId="{64A2D741-FC1F-4EE7-AFDB-88BAA924E022}" destId="{DCC7DA6A-CC76-45E8-9336-EE735566AEFE}" srcOrd="17" destOrd="0" presId="urn:microsoft.com/office/officeart/2005/8/layout/default"/>
    <dgm:cxn modelId="{754959B3-56E2-4980-A51A-4F0C2CA68CDC}" type="presParOf" srcId="{64A2D741-FC1F-4EE7-AFDB-88BAA924E022}" destId="{45B02B68-75BC-4DEA-92FD-0572983CF65E}" srcOrd="18" destOrd="0" presId="urn:microsoft.com/office/officeart/2005/8/layout/default"/>
    <dgm:cxn modelId="{4B748321-4C59-40E4-A91F-A8EF66B724A9}" type="presParOf" srcId="{64A2D741-FC1F-4EE7-AFDB-88BAA924E022}" destId="{C82F7579-D324-405F-B3FB-5889DB80F377}" srcOrd="19" destOrd="0" presId="urn:microsoft.com/office/officeart/2005/8/layout/default"/>
    <dgm:cxn modelId="{EBCFBB1A-3C4B-4547-A1D8-0DCCDF11A76D}" type="presParOf" srcId="{64A2D741-FC1F-4EE7-AFDB-88BAA924E022}" destId="{C1B17452-47CD-4283-9CF7-F34EBEA8821C}" srcOrd="20" destOrd="0" presId="urn:microsoft.com/office/officeart/2005/8/layout/default"/>
    <dgm:cxn modelId="{A92AB670-468D-4BB2-919E-3736ADAD769F}" type="presParOf" srcId="{64A2D741-FC1F-4EE7-AFDB-88BAA924E022}" destId="{C65E3E66-9CBA-458A-B51C-6D4A478F7944}" srcOrd="21" destOrd="0" presId="urn:microsoft.com/office/officeart/2005/8/layout/default"/>
    <dgm:cxn modelId="{7EA49C7F-F24A-4930-BBAE-9E5B92C2310A}" type="presParOf" srcId="{64A2D741-FC1F-4EE7-AFDB-88BAA924E022}" destId="{795101EA-7E04-4769-B784-8E800A7BDF56}" srcOrd="22" destOrd="0" presId="urn:microsoft.com/office/officeart/2005/8/layout/default"/>
    <dgm:cxn modelId="{A9649E9D-6E42-4E03-BF55-7EF7693A8CF6}" type="presParOf" srcId="{64A2D741-FC1F-4EE7-AFDB-88BAA924E022}" destId="{37A69CBC-4334-47DE-B552-F73A59A436FF}" srcOrd="23" destOrd="0" presId="urn:microsoft.com/office/officeart/2005/8/layout/default"/>
    <dgm:cxn modelId="{0075D76C-F88C-4E55-9263-854D587812D1}" type="presParOf" srcId="{64A2D741-FC1F-4EE7-AFDB-88BAA924E022}" destId="{984EE0F9-919E-4138-BBE0-E7D5AE207BA3}" srcOrd="24" destOrd="0" presId="urn:microsoft.com/office/officeart/2005/8/layout/default"/>
    <dgm:cxn modelId="{A024A9B1-2B48-4985-A248-E847837F1637}" type="presParOf" srcId="{64A2D741-FC1F-4EE7-AFDB-88BAA924E022}" destId="{EF19AE9F-CBEF-4F85-A7B9-491D95A4C848}" srcOrd="25" destOrd="0" presId="urn:microsoft.com/office/officeart/2005/8/layout/default"/>
    <dgm:cxn modelId="{AD7854B8-5FA7-4FD6-B8A5-2222BCBE9C95}" type="presParOf" srcId="{64A2D741-FC1F-4EE7-AFDB-88BAA924E022}" destId="{59D6B123-E0E2-4207-B462-7A44318CA8F6}" srcOrd="26" destOrd="0" presId="urn:microsoft.com/office/officeart/2005/8/layout/default"/>
    <dgm:cxn modelId="{8E324058-4AAB-4682-8CF7-BBE5CA44A1BF}" type="presParOf" srcId="{64A2D741-FC1F-4EE7-AFDB-88BAA924E022}" destId="{A504B126-E755-47B9-A800-BBDFB07695D1}" srcOrd="27" destOrd="0" presId="urn:microsoft.com/office/officeart/2005/8/layout/default"/>
    <dgm:cxn modelId="{DC89D4B5-BF9B-40FE-AC59-65C87A4A6C00}" type="presParOf" srcId="{64A2D741-FC1F-4EE7-AFDB-88BAA924E022}" destId="{15DC799B-2913-4EE4-9F76-52C4A216EFAC}" srcOrd="28" destOrd="0" presId="urn:microsoft.com/office/officeart/2005/8/layout/default"/>
    <dgm:cxn modelId="{334348F0-3114-4B4D-9047-4B54704EF3C2}" type="presParOf" srcId="{64A2D741-FC1F-4EE7-AFDB-88BAA924E022}" destId="{E1EFE3CF-C8EC-4290-8757-77448985CE96}" srcOrd="29" destOrd="0" presId="urn:microsoft.com/office/officeart/2005/8/layout/default"/>
    <dgm:cxn modelId="{9696D019-2153-4941-8564-963A0FB3DFB4}" type="presParOf" srcId="{64A2D741-FC1F-4EE7-AFDB-88BAA924E022}" destId="{E65D86F9-D12B-4B0D-9030-BEDFE2518294}" srcOrd="30" destOrd="0" presId="urn:microsoft.com/office/officeart/2005/8/layout/default"/>
    <dgm:cxn modelId="{ED4146E6-A082-479B-BDA4-80791BA8A99E}" type="presParOf" srcId="{64A2D741-FC1F-4EE7-AFDB-88BAA924E022}" destId="{DBE0E875-938F-489F-8825-F3CC87446D6C}" srcOrd="31" destOrd="0" presId="urn:microsoft.com/office/officeart/2005/8/layout/default"/>
    <dgm:cxn modelId="{B26FE681-ADD4-4D3C-9CD7-517DD03275E1}" type="presParOf" srcId="{64A2D741-FC1F-4EE7-AFDB-88BAA924E022}" destId="{6441B487-64DD-495B-AE1E-71EDCAB38411}" srcOrd="32" destOrd="0" presId="urn:microsoft.com/office/officeart/2005/8/layout/default"/>
    <dgm:cxn modelId="{315DC997-984D-43F7-9247-CBAB10473408}" type="presParOf" srcId="{64A2D741-FC1F-4EE7-AFDB-88BAA924E022}" destId="{0F7A2869-88AD-4741-8A0C-93BE44ABFE03}" srcOrd="33" destOrd="0" presId="urn:microsoft.com/office/officeart/2005/8/layout/default"/>
    <dgm:cxn modelId="{F6375171-84F1-45FB-8E9C-1F2CB05DC353}" type="presParOf" srcId="{64A2D741-FC1F-4EE7-AFDB-88BAA924E022}" destId="{5EAD2891-0D09-49BF-974F-C0E4D8956C00}" srcOrd="34" destOrd="0" presId="urn:microsoft.com/office/officeart/2005/8/layout/default"/>
    <dgm:cxn modelId="{443DAB56-D6FD-470A-8A6E-34E9A6CA410F}" type="presParOf" srcId="{64A2D741-FC1F-4EE7-AFDB-88BAA924E022}" destId="{0CB73C00-491F-433B-95CD-40F3B8BAE1D5}" srcOrd="35" destOrd="0" presId="urn:microsoft.com/office/officeart/2005/8/layout/default"/>
    <dgm:cxn modelId="{0F83F581-8B4A-481F-BD9C-1FF8CA8F505E}" type="presParOf" srcId="{64A2D741-FC1F-4EE7-AFDB-88BAA924E022}" destId="{90A731E7-B6E4-4D47-9588-AB55BEFC070B}" srcOrd="36" destOrd="0" presId="urn:microsoft.com/office/officeart/2005/8/layout/default"/>
    <dgm:cxn modelId="{EEDA7C21-CACE-406D-A0EC-B11798A4E1BA}" type="presParOf" srcId="{64A2D741-FC1F-4EE7-AFDB-88BAA924E022}" destId="{6C6DE5D9-7FBD-4D7F-B9CE-A4F3BCEA60AA}" srcOrd="37" destOrd="0" presId="urn:microsoft.com/office/officeart/2005/8/layout/default"/>
    <dgm:cxn modelId="{52B0DC8B-9C49-4462-BA07-DBA341C219ED}" type="presParOf" srcId="{64A2D741-FC1F-4EE7-AFDB-88BAA924E022}" destId="{5EB29B79-DC49-4508-B5C5-FFED19A2D9EA}" srcOrd="38" destOrd="0" presId="urn:microsoft.com/office/officeart/2005/8/layout/default"/>
    <dgm:cxn modelId="{883BB7D8-166D-419B-A927-DC1EDA721484}" type="presParOf" srcId="{64A2D741-FC1F-4EE7-AFDB-88BAA924E022}" destId="{2CB0E3FD-BD2D-4A31-B594-8410F09F568C}" srcOrd="39" destOrd="0" presId="urn:microsoft.com/office/officeart/2005/8/layout/default"/>
    <dgm:cxn modelId="{1AF34B1C-D21C-47F1-A50F-C5E686CDC925}" type="presParOf" srcId="{64A2D741-FC1F-4EE7-AFDB-88BAA924E022}" destId="{C89753C7-900A-4EDD-BC60-426F74CCE765}" srcOrd="40" destOrd="0" presId="urn:microsoft.com/office/officeart/2005/8/layout/default"/>
    <dgm:cxn modelId="{4B648201-BCF6-452D-B0D1-CF2EC2D51E1F}" type="presParOf" srcId="{64A2D741-FC1F-4EE7-AFDB-88BAA924E022}" destId="{B36FA539-5EB6-4007-B2FC-F11479890CFC}" srcOrd="41" destOrd="0" presId="urn:microsoft.com/office/officeart/2005/8/layout/default"/>
    <dgm:cxn modelId="{6DACD12D-C7C7-4B8B-AAD1-F41E5EE200ED}" type="presParOf" srcId="{64A2D741-FC1F-4EE7-AFDB-88BAA924E022}" destId="{AE221865-9574-454E-BF4F-1E785EE4A79D}" srcOrd="42" destOrd="0" presId="urn:microsoft.com/office/officeart/2005/8/layout/default"/>
    <dgm:cxn modelId="{DD67701A-D42D-46E1-8D48-1D9C353E61E8}" type="presParOf" srcId="{64A2D741-FC1F-4EE7-AFDB-88BAA924E022}" destId="{807D1904-E548-4F74-BAC2-742E6463957F}" srcOrd="43" destOrd="0" presId="urn:microsoft.com/office/officeart/2005/8/layout/default"/>
    <dgm:cxn modelId="{CFBA2FDE-8270-4DAE-AD7B-219237FBBC14}" type="presParOf" srcId="{64A2D741-FC1F-4EE7-AFDB-88BAA924E022}" destId="{7ED3E04E-BBE0-438D-88BD-4F8DB0D2EEF2}" srcOrd="44" destOrd="0" presId="urn:microsoft.com/office/officeart/2005/8/layout/default"/>
    <dgm:cxn modelId="{BD0F949E-A87B-4FE6-8A61-C6949DC3E8EE}" type="presParOf" srcId="{64A2D741-FC1F-4EE7-AFDB-88BAA924E022}" destId="{E5B7E2C6-241E-42C3-868E-09CCE03ECBA7}" srcOrd="45" destOrd="0" presId="urn:microsoft.com/office/officeart/2005/8/layout/default"/>
    <dgm:cxn modelId="{417A7568-A541-4D2D-A4EA-92C489213C6F}" type="presParOf" srcId="{64A2D741-FC1F-4EE7-AFDB-88BAA924E022}" destId="{ACA2CE6E-5087-496B-8699-595D6D1BDEED}" srcOrd="46" destOrd="0" presId="urn:microsoft.com/office/officeart/2005/8/layout/default"/>
    <dgm:cxn modelId="{D547952B-7978-4391-AF26-6D6619B2C6CB}" type="presParOf" srcId="{64A2D741-FC1F-4EE7-AFDB-88BAA924E022}" destId="{8896DB76-7E27-4BDC-9DAD-8C7075FEFB42}" srcOrd="47" destOrd="0" presId="urn:microsoft.com/office/officeart/2005/8/layout/default"/>
    <dgm:cxn modelId="{2B3D3096-C95D-4AC0-BC78-F332EAEAF869}" type="presParOf" srcId="{64A2D741-FC1F-4EE7-AFDB-88BAA924E022}" destId="{571925FE-A131-45A5-97C3-A761D017C9AB}" srcOrd="48" destOrd="0" presId="urn:microsoft.com/office/officeart/2005/8/layout/default"/>
    <dgm:cxn modelId="{5369BCE3-C57C-48AB-A814-3FE12843E638}" type="presParOf" srcId="{64A2D741-FC1F-4EE7-AFDB-88BAA924E022}" destId="{7BD5B294-C1BF-46D4-9130-B1855BF4E2E8}" srcOrd="49" destOrd="0" presId="urn:microsoft.com/office/officeart/2005/8/layout/default"/>
    <dgm:cxn modelId="{255A4187-A4A7-4D71-BB23-D831F67FF29C}" type="presParOf" srcId="{64A2D741-FC1F-4EE7-AFDB-88BAA924E022}" destId="{81DA36D6-5A8B-41FF-82F8-D2C22883FD7B}" srcOrd="50" destOrd="0" presId="urn:microsoft.com/office/officeart/2005/8/layout/default"/>
    <dgm:cxn modelId="{66E4265C-9BA5-4578-9606-B13096733F07}" type="presParOf" srcId="{64A2D741-FC1F-4EE7-AFDB-88BAA924E022}" destId="{11DCD4A7-2CDD-4D9F-A54F-EF719F2C155B}" srcOrd="51" destOrd="0" presId="urn:microsoft.com/office/officeart/2005/8/layout/default"/>
    <dgm:cxn modelId="{5B7F8C16-9CC6-474F-AE08-6107D3E7500F}" type="presParOf" srcId="{64A2D741-FC1F-4EE7-AFDB-88BAA924E022}" destId="{14E51729-C001-4DE3-82F3-746BD9FA9E12}" srcOrd="52" destOrd="0" presId="urn:microsoft.com/office/officeart/2005/8/layout/default"/>
    <dgm:cxn modelId="{1E02B8B4-AD72-4B47-8A1E-8B156C727372}" type="presParOf" srcId="{64A2D741-FC1F-4EE7-AFDB-88BAA924E022}" destId="{056D708B-B862-42A0-8B65-3254C04A6C03}" srcOrd="53" destOrd="0" presId="urn:microsoft.com/office/officeart/2005/8/layout/default"/>
    <dgm:cxn modelId="{7EF0F80F-FC27-4901-BE12-55AB88595146}" type="presParOf" srcId="{64A2D741-FC1F-4EE7-AFDB-88BAA924E022}" destId="{F5336FA0-A141-49C4-A802-EC92BD00DF76}" srcOrd="54" destOrd="0" presId="urn:microsoft.com/office/officeart/2005/8/layout/default"/>
    <dgm:cxn modelId="{37CC57C0-0A63-440E-8DF1-9F4B54E66560}" type="presParOf" srcId="{64A2D741-FC1F-4EE7-AFDB-88BAA924E022}" destId="{95774DA8-6506-4502-B52A-A90E60416D8C}" srcOrd="55" destOrd="0" presId="urn:microsoft.com/office/officeart/2005/8/layout/default"/>
    <dgm:cxn modelId="{75F2D1DF-7FA8-4607-92C0-0EEF93BBA663}" type="presParOf" srcId="{64A2D741-FC1F-4EE7-AFDB-88BAA924E022}" destId="{0AE62B02-3720-41EB-A58B-D4592892952B}" srcOrd="56" destOrd="0" presId="urn:microsoft.com/office/officeart/2005/8/layout/default"/>
    <dgm:cxn modelId="{ACC144AD-701C-41C6-AA70-4818C7872653}" type="presParOf" srcId="{64A2D741-FC1F-4EE7-AFDB-88BAA924E022}" destId="{9C996EB3-4610-44E0-A549-0DAAD310A787}" srcOrd="57" destOrd="0" presId="urn:microsoft.com/office/officeart/2005/8/layout/default"/>
    <dgm:cxn modelId="{50287FDB-9186-4A74-87B5-8BC53EE97E48}" type="presParOf" srcId="{64A2D741-FC1F-4EE7-AFDB-88BAA924E022}" destId="{021122C0-84A0-4112-AAF3-47C5FAB96E3C}" srcOrd="58" destOrd="0" presId="urn:microsoft.com/office/officeart/2005/8/layout/default"/>
    <dgm:cxn modelId="{8930C594-4A26-472D-B81F-87C585A63B5C}" type="presParOf" srcId="{64A2D741-FC1F-4EE7-AFDB-88BAA924E022}" destId="{2C147228-E523-4CA1-83AA-244A80611A60}" srcOrd="59" destOrd="0" presId="urn:microsoft.com/office/officeart/2005/8/layout/default"/>
    <dgm:cxn modelId="{72AD2F3E-48FE-480B-B84D-42D2CBA1AA37}" type="presParOf" srcId="{64A2D741-FC1F-4EE7-AFDB-88BAA924E022}" destId="{2DE3D192-A2FA-40A5-AA0F-3C8A17BA9686}" srcOrd="60" destOrd="0" presId="urn:microsoft.com/office/officeart/2005/8/layout/default"/>
    <dgm:cxn modelId="{BFCBAE25-6869-4EE4-B3CF-1E0ED5A3A6B7}" type="presParOf" srcId="{64A2D741-FC1F-4EE7-AFDB-88BAA924E022}" destId="{81B48502-691E-44A0-B8EC-F4E0A05E4FD3}" srcOrd="61" destOrd="0" presId="urn:microsoft.com/office/officeart/2005/8/layout/default"/>
    <dgm:cxn modelId="{39383B84-008E-4236-8486-8BDCB2A51110}" type="presParOf" srcId="{64A2D741-FC1F-4EE7-AFDB-88BAA924E022}" destId="{81D58E1D-24F2-40B7-BF1B-B0429A704A22}" srcOrd="62" destOrd="0" presId="urn:microsoft.com/office/officeart/2005/8/layout/default"/>
    <dgm:cxn modelId="{9DCEC2F8-3D03-4003-B44F-B2EF84A9293A}" type="presParOf" srcId="{64A2D741-FC1F-4EE7-AFDB-88BAA924E022}" destId="{CFE155A6-9258-409C-8E21-ACA1255BCF8C}" srcOrd="63" destOrd="0" presId="urn:microsoft.com/office/officeart/2005/8/layout/default"/>
    <dgm:cxn modelId="{4732F582-7E49-428B-B2DE-58C492DDE770}" type="presParOf" srcId="{64A2D741-FC1F-4EE7-AFDB-88BAA924E022}" destId="{5FD7AE00-4B3F-417A-A668-D6C40177D595}" srcOrd="64" destOrd="0" presId="urn:microsoft.com/office/officeart/2005/8/layout/default"/>
    <dgm:cxn modelId="{00018494-0739-43D1-BB81-C0D275AF6B1C}" type="presParOf" srcId="{64A2D741-FC1F-4EE7-AFDB-88BAA924E022}" destId="{047EA6C3-DFA2-4586-8D54-312044FC2826}" srcOrd="65" destOrd="0" presId="urn:microsoft.com/office/officeart/2005/8/layout/default"/>
    <dgm:cxn modelId="{2B9F6A13-2DE4-474A-8DCB-D8FD69006A62}" type="presParOf" srcId="{64A2D741-FC1F-4EE7-AFDB-88BAA924E022}" destId="{D4334AA8-995E-4BCA-96C5-6D6072657574}" srcOrd="66" destOrd="0" presId="urn:microsoft.com/office/officeart/2005/8/layout/default"/>
    <dgm:cxn modelId="{D8E048BE-B664-4F6D-AD0D-D3319828B974}" type="presParOf" srcId="{64A2D741-FC1F-4EE7-AFDB-88BAA924E022}" destId="{7CDBEFE8-471E-4DF8-A115-CF674CDB8EF4}" srcOrd="67" destOrd="0" presId="urn:microsoft.com/office/officeart/2005/8/layout/default"/>
    <dgm:cxn modelId="{1837A085-2EF3-4DFA-AB91-7FC007DD70D7}" type="presParOf" srcId="{64A2D741-FC1F-4EE7-AFDB-88BAA924E022}" destId="{9A947F15-9742-4789-97E7-D01E51E47820}" srcOrd="68" destOrd="0" presId="urn:microsoft.com/office/officeart/2005/8/layout/default"/>
    <dgm:cxn modelId="{900CC2BF-C644-42C5-865D-DA1A3F2EFD47}" type="presParOf" srcId="{64A2D741-FC1F-4EE7-AFDB-88BAA924E022}" destId="{A81F3402-4093-47CE-B509-1DA1EC5BB5BD}" srcOrd="69" destOrd="0" presId="urn:microsoft.com/office/officeart/2005/8/layout/default"/>
    <dgm:cxn modelId="{59FAE57C-6F61-4EB4-ABD7-21D108584CC5}" type="presParOf" srcId="{64A2D741-FC1F-4EE7-AFDB-88BAA924E022}" destId="{338F09F7-EB0B-4703-BEE6-984A8DE22EF4}" srcOrd="70" destOrd="0" presId="urn:microsoft.com/office/officeart/2005/8/layout/default"/>
    <dgm:cxn modelId="{0B3AF912-9C16-494A-AEF1-75776F63D0D1}" type="presParOf" srcId="{64A2D741-FC1F-4EE7-AFDB-88BAA924E022}" destId="{503DB956-6133-43EA-AAC6-1E109B45B22A}" srcOrd="71" destOrd="0" presId="urn:microsoft.com/office/officeart/2005/8/layout/default"/>
    <dgm:cxn modelId="{62A7B323-B98B-4539-AD6C-DDC4B55309F1}" type="presParOf" srcId="{64A2D741-FC1F-4EE7-AFDB-88BAA924E022}" destId="{B048E106-034C-46D5-A935-6D5BEDB44401}" srcOrd="72" destOrd="0" presId="urn:microsoft.com/office/officeart/2005/8/layout/default"/>
    <dgm:cxn modelId="{1A8AEB6B-4F3F-4F7E-A56E-B2BDD84BCA9A}" type="presParOf" srcId="{64A2D741-FC1F-4EE7-AFDB-88BAA924E022}" destId="{A29D3D28-1FF8-4D47-9CD8-0DB644606A73}" srcOrd="73" destOrd="0" presId="urn:microsoft.com/office/officeart/2005/8/layout/default"/>
    <dgm:cxn modelId="{04F180FA-6DA8-4DE8-BA34-4F0D2E04674E}" type="presParOf" srcId="{64A2D741-FC1F-4EE7-AFDB-88BAA924E022}" destId="{39C9969D-1E33-4D70-AE46-2A9E289788F5}" srcOrd="74" destOrd="0" presId="urn:microsoft.com/office/officeart/2005/8/layout/default"/>
    <dgm:cxn modelId="{67472BEA-D7A4-4362-A72F-6AEBF5A60C73}" type="presParOf" srcId="{64A2D741-FC1F-4EE7-AFDB-88BAA924E022}" destId="{EC23A27A-4E08-4A09-B7F0-5A3CF41B95F0}" srcOrd="75" destOrd="0" presId="urn:microsoft.com/office/officeart/2005/8/layout/default"/>
    <dgm:cxn modelId="{EAE02C11-0068-44D4-9482-AC0E4C90C13F}" type="presParOf" srcId="{64A2D741-FC1F-4EE7-AFDB-88BAA924E022}" destId="{C5770D29-9D60-411C-A44B-846A8990B70B}" srcOrd="76" destOrd="0" presId="urn:microsoft.com/office/officeart/2005/8/layout/default"/>
    <dgm:cxn modelId="{333F8BC8-D32C-4040-91EF-B2F2274F8486}" type="presParOf" srcId="{64A2D741-FC1F-4EE7-AFDB-88BAA924E022}" destId="{D99402FF-3DFE-47F5-AAA5-995BCDEE2E11}" srcOrd="77" destOrd="0" presId="urn:microsoft.com/office/officeart/2005/8/layout/default"/>
    <dgm:cxn modelId="{C2E8F939-B071-41EC-BE8B-57B5AA1D7353}" type="presParOf" srcId="{64A2D741-FC1F-4EE7-AFDB-88BAA924E022}" destId="{C41AA421-F418-4242-A26A-6D6E903A8EFC}" srcOrd="78" destOrd="0" presId="urn:microsoft.com/office/officeart/2005/8/layout/default"/>
    <dgm:cxn modelId="{0DDC443E-762E-4C2B-8555-47C97F11C06E}" type="presParOf" srcId="{64A2D741-FC1F-4EE7-AFDB-88BAA924E022}" destId="{75AB3FD3-C5D1-48F2-840C-60E81E0107EC}" srcOrd="79" destOrd="0" presId="urn:microsoft.com/office/officeart/2005/8/layout/default"/>
    <dgm:cxn modelId="{AE73CD65-67B4-4E48-B651-42DA51410936}" type="presParOf" srcId="{64A2D741-FC1F-4EE7-AFDB-88BAA924E022}" destId="{27368384-CC12-4D44-A9CD-2A7111C7AA49}" srcOrd="8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6A85F-115F-4B18-8B2D-94508F05C4ED}">
      <dsp:nvSpPr>
        <dsp:cNvPr id="0" name=""/>
        <dsp:cNvSpPr/>
      </dsp:nvSpPr>
      <dsp:spPr>
        <a:xfrm>
          <a:off x="322506" y="2086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Adjunct Faculty</a:t>
          </a:r>
        </a:p>
      </dsp:txBody>
      <dsp:txXfrm>
        <a:off x="322506" y="2086"/>
        <a:ext cx="1228067" cy="736840"/>
      </dsp:txXfrm>
    </dsp:sp>
    <dsp:sp modelId="{C389DBD1-818F-4149-ACC1-5C3928B7BB47}">
      <dsp:nvSpPr>
        <dsp:cNvPr id="0" name=""/>
        <dsp:cNvSpPr/>
      </dsp:nvSpPr>
      <dsp:spPr>
        <a:xfrm>
          <a:off x="1673380" y="2086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Assistant Dean</a:t>
          </a:r>
        </a:p>
      </dsp:txBody>
      <dsp:txXfrm>
        <a:off x="1673380" y="2086"/>
        <a:ext cx="1228067" cy="736840"/>
      </dsp:txXfrm>
    </dsp:sp>
    <dsp:sp modelId="{44FCFDB5-C84C-4E75-B0F8-97E8642DCAC7}">
      <dsp:nvSpPr>
        <dsp:cNvPr id="0" name=""/>
        <dsp:cNvSpPr/>
      </dsp:nvSpPr>
      <dsp:spPr>
        <a:xfrm>
          <a:off x="3024254" y="2086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Assistant Director </a:t>
          </a:r>
          <a:endParaRPr lang="en-US" sz="1400" kern="1200"/>
        </a:p>
      </dsp:txBody>
      <dsp:txXfrm>
        <a:off x="3024254" y="2086"/>
        <a:ext cx="1228067" cy="736840"/>
      </dsp:txXfrm>
    </dsp:sp>
    <dsp:sp modelId="{AA665040-28E8-4B3F-8080-33E85EADBA91}">
      <dsp:nvSpPr>
        <dsp:cNvPr id="0" name=""/>
        <dsp:cNvSpPr/>
      </dsp:nvSpPr>
      <dsp:spPr>
        <a:xfrm>
          <a:off x="4375129" y="2086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Adjunct Professor</a:t>
          </a:r>
        </a:p>
      </dsp:txBody>
      <dsp:txXfrm>
        <a:off x="4375129" y="2086"/>
        <a:ext cx="1228067" cy="736840"/>
      </dsp:txXfrm>
    </dsp:sp>
    <dsp:sp modelId="{31C558F9-7C4A-4451-A611-9B5F99FF683A}">
      <dsp:nvSpPr>
        <dsp:cNvPr id="0" name=""/>
        <dsp:cNvSpPr/>
      </dsp:nvSpPr>
      <dsp:spPr>
        <a:xfrm>
          <a:off x="5726003" y="2086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Assistant Professor</a:t>
          </a:r>
        </a:p>
      </dsp:txBody>
      <dsp:txXfrm>
        <a:off x="5726003" y="2086"/>
        <a:ext cx="1228067" cy="736840"/>
      </dsp:txXfrm>
    </dsp:sp>
    <dsp:sp modelId="{477FAD92-DFB6-42A8-A408-63340DD04E27}">
      <dsp:nvSpPr>
        <dsp:cNvPr id="0" name=""/>
        <dsp:cNvSpPr/>
      </dsp:nvSpPr>
      <dsp:spPr>
        <a:xfrm>
          <a:off x="7076877" y="2086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5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5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5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Associate Professor</a:t>
          </a:r>
        </a:p>
      </dsp:txBody>
      <dsp:txXfrm>
        <a:off x="7076877" y="2086"/>
        <a:ext cx="1228067" cy="736840"/>
      </dsp:txXfrm>
    </dsp:sp>
    <dsp:sp modelId="{AC0487A3-DAA5-4DCC-B502-02998974EAF0}">
      <dsp:nvSpPr>
        <dsp:cNvPr id="0" name=""/>
        <dsp:cNvSpPr/>
      </dsp:nvSpPr>
      <dsp:spPr>
        <a:xfrm>
          <a:off x="8427752" y="2086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6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6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6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Case Manager</a:t>
          </a:r>
        </a:p>
      </dsp:txBody>
      <dsp:txXfrm>
        <a:off x="8427752" y="2086"/>
        <a:ext cx="1228067" cy="736840"/>
      </dsp:txXfrm>
    </dsp:sp>
    <dsp:sp modelId="{D25F9034-8B1A-49D7-9F57-865654D0E2D3}">
      <dsp:nvSpPr>
        <dsp:cNvPr id="0" name=""/>
        <dsp:cNvSpPr/>
      </dsp:nvSpPr>
      <dsp:spPr>
        <a:xfrm>
          <a:off x="9778626" y="2086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7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7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7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Chair</a:t>
          </a:r>
        </a:p>
      </dsp:txBody>
      <dsp:txXfrm>
        <a:off x="9778626" y="2086"/>
        <a:ext cx="1228067" cy="736840"/>
      </dsp:txXfrm>
    </dsp:sp>
    <dsp:sp modelId="{FD76E062-54E5-4AB8-8DDF-EAE7A457EF93}">
      <dsp:nvSpPr>
        <dsp:cNvPr id="0" name=""/>
        <dsp:cNvSpPr/>
      </dsp:nvSpPr>
      <dsp:spPr>
        <a:xfrm>
          <a:off x="322506" y="861733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8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8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8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Chiropractor</a:t>
          </a:r>
        </a:p>
      </dsp:txBody>
      <dsp:txXfrm>
        <a:off x="322506" y="861733"/>
        <a:ext cx="1228067" cy="736840"/>
      </dsp:txXfrm>
    </dsp:sp>
    <dsp:sp modelId="{45B02B68-75BC-4DEA-92FD-0572983CF65E}">
      <dsp:nvSpPr>
        <dsp:cNvPr id="0" name=""/>
        <dsp:cNvSpPr/>
      </dsp:nvSpPr>
      <dsp:spPr>
        <a:xfrm>
          <a:off x="1673380" y="861733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9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9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9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Clinic Director</a:t>
          </a:r>
        </a:p>
      </dsp:txBody>
      <dsp:txXfrm>
        <a:off x="1673380" y="861733"/>
        <a:ext cx="1228067" cy="736840"/>
      </dsp:txXfrm>
    </dsp:sp>
    <dsp:sp modelId="{C1B17452-47CD-4283-9CF7-F34EBEA8821C}">
      <dsp:nvSpPr>
        <dsp:cNvPr id="0" name=""/>
        <dsp:cNvSpPr/>
      </dsp:nvSpPr>
      <dsp:spPr>
        <a:xfrm>
          <a:off x="3024254" y="861733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Clinical Placement Coordinator</a:t>
          </a:r>
        </a:p>
      </dsp:txBody>
      <dsp:txXfrm>
        <a:off x="3024254" y="861733"/>
        <a:ext cx="1228067" cy="736840"/>
      </dsp:txXfrm>
    </dsp:sp>
    <dsp:sp modelId="{795101EA-7E04-4769-B784-8E800A7BDF56}">
      <dsp:nvSpPr>
        <dsp:cNvPr id="0" name=""/>
        <dsp:cNvSpPr/>
      </dsp:nvSpPr>
      <dsp:spPr>
        <a:xfrm>
          <a:off x="4375129" y="861733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1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1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1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Coordinator</a:t>
          </a:r>
        </a:p>
      </dsp:txBody>
      <dsp:txXfrm>
        <a:off x="4375129" y="861733"/>
        <a:ext cx="1228067" cy="736840"/>
      </dsp:txXfrm>
    </dsp:sp>
    <dsp:sp modelId="{984EE0F9-919E-4138-BBE0-E7D5AE207BA3}">
      <dsp:nvSpPr>
        <dsp:cNvPr id="0" name=""/>
        <dsp:cNvSpPr/>
      </dsp:nvSpPr>
      <dsp:spPr>
        <a:xfrm>
          <a:off x="5726003" y="861733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2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2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2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Dean</a:t>
          </a:r>
        </a:p>
      </dsp:txBody>
      <dsp:txXfrm>
        <a:off x="5726003" y="861733"/>
        <a:ext cx="1228067" cy="736840"/>
      </dsp:txXfrm>
    </dsp:sp>
    <dsp:sp modelId="{59D6B123-E0E2-4207-B462-7A44318CA8F6}">
      <dsp:nvSpPr>
        <dsp:cNvPr id="0" name=""/>
        <dsp:cNvSpPr/>
      </dsp:nvSpPr>
      <dsp:spPr>
        <a:xfrm>
          <a:off x="7076877" y="861733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3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Director</a:t>
          </a:r>
        </a:p>
      </dsp:txBody>
      <dsp:txXfrm>
        <a:off x="7076877" y="861733"/>
        <a:ext cx="1228067" cy="736840"/>
      </dsp:txXfrm>
    </dsp:sp>
    <dsp:sp modelId="{15DC799B-2913-4EE4-9F76-52C4A216EFAC}">
      <dsp:nvSpPr>
        <dsp:cNvPr id="0" name=""/>
        <dsp:cNvSpPr/>
      </dsp:nvSpPr>
      <dsp:spPr>
        <a:xfrm>
          <a:off x="8427752" y="861733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4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4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4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Educator</a:t>
          </a:r>
        </a:p>
      </dsp:txBody>
      <dsp:txXfrm>
        <a:off x="8427752" y="861733"/>
        <a:ext cx="1228067" cy="736840"/>
      </dsp:txXfrm>
    </dsp:sp>
    <dsp:sp modelId="{E65D86F9-D12B-4B0D-9030-BEDFE2518294}">
      <dsp:nvSpPr>
        <dsp:cNvPr id="0" name=""/>
        <dsp:cNvSpPr/>
      </dsp:nvSpPr>
      <dsp:spPr>
        <a:xfrm>
          <a:off x="9778626" y="861733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5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5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5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Entrepreneur</a:t>
          </a:r>
        </a:p>
      </dsp:txBody>
      <dsp:txXfrm>
        <a:off x="9778626" y="861733"/>
        <a:ext cx="1228067" cy="736840"/>
      </dsp:txXfrm>
    </dsp:sp>
    <dsp:sp modelId="{6441B487-64DD-495B-AE1E-71EDCAB38411}">
      <dsp:nvSpPr>
        <dsp:cNvPr id="0" name=""/>
        <dsp:cNvSpPr/>
      </dsp:nvSpPr>
      <dsp:spPr>
        <a:xfrm>
          <a:off x="322506" y="1721381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6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Faculty Member</a:t>
          </a:r>
        </a:p>
      </dsp:txBody>
      <dsp:txXfrm>
        <a:off x="322506" y="1721381"/>
        <a:ext cx="1228067" cy="736840"/>
      </dsp:txXfrm>
    </dsp:sp>
    <dsp:sp modelId="{5EAD2891-0D09-49BF-974F-C0E4D8956C00}">
      <dsp:nvSpPr>
        <dsp:cNvPr id="0" name=""/>
        <dsp:cNvSpPr/>
      </dsp:nvSpPr>
      <dsp:spPr>
        <a:xfrm>
          <a:off x="1673380" y="1721381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7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7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7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Faculty (Non-tenured)</a:t>
          </a:r>
        </a:p>
      </dsp:txBody>
      <dsp:txXfrm>
        <a:off x="1673380" y="1721381"/>
        <a:ext cx="1228067" cy="736840"/>
      </dsp:txXfrm>
    </dsp:sp>
    <dsp:sp modelId="{90A731E7-B6E4-4D47-9588-AB55BEFC070B}">
      <dsp:nvSpPr>
        <dsp:cNvPr id="0" name=""/>
        <dsp:cNvSpPr/>
      </dsp:nvSpPr>
      <dsp:spPr>
        <a:xfrm>
          <a:off x="3024254" y="1721381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8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8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8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Faculty (Tenured)</a:t>
          </a:r>
        </a:p>
      </dsp:txBody>
      <dsp:txXfrm>
        <a:off x="3024254" y="1721381"/>
        <a:ext cx="1228067" cy="736840"/>
      </dsp:txXfrm>
    </dsp:sp>
    <dsp:sp modelId="{5EB29B79-DC49-4508-B5C5-FFED19A2D9EA}">
      <dsp:nvSpPr>
        <dsp:cNvPr id="0" name=""/>
        <dsp:cNvSpPr/>
      </dsp:nvSpPr>
      <dsp:spPr>
        <a:xfrm>
          <a:off x="4375129" y="1721381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9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9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9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Family Educator</a:t>
          </a:r>
        </a:p>
      </dsp:txBody>
      <dsp:txXfrm>
        <a:off x="4375129" y="1721381"/>
        <a:ext cx="1228067" cy="736840"/>
      </dsp:txXfrm>
    </dsp:sp>
    <dsp:sp modelId="{C89753C7-900A-4EDD-BC60-426F74CCE765}">
      <dsp:nvSpPr>
        <dsp:cNvPr id="0" name=""/>
        <dsp:cNvSpPr/>
      </dsp:nvSpPr>
      <dsp:spPr>
        <a:xfrm>
          <a:off x="5726003" y="1721381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Founder</a:t>
          </a:r>
        </a:p>
      </dsp:txBody>
      <dsp:txXfrm>
        <a:off x="5726003" y="1721381"/>
        <a:ext cx="1228067" cy="736840"/>
      </dsp:txXfrm>
    </dsp:sp>
    <dsp:sp modelId="{AE221865-9574-454E-BF4F-1E785EE4A79D}">
      <dsp:nvSpPr>
        <dsp:cNvPr id="0" name=""/>
        <dsp:cNvSpPr/>
      </dsp:nvSpPr>
      <dsp:spPr>
        <a:xfrm>
          <a:off x="7076877" y="1721381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1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1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1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Head Trainer</a:t>
          </a:r>
        </a:p>
      </dsp:txBody>
      <dsp:txXfrm>
        <a:off x="7076877" y="1721381"/>
        <a:ext cx="1228067" cy="736840"/>
      </dsp:txXfrm>
    </dsp:sp>
    <dsp:sp modelId="{7ED3E04E-BBE0-438D-88BD-4F8DB0D2EEF2}">
      <dsp:nvSpPr>
        <dsp:cNvPr id="0" name=""/>
        <dsp:cNvSpPr/>
      </dsp:nvSpPr>
      <dsp:spPr>
        <a:xfrm>
          <a:off x="8427752" y="1721381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2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2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2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Instructor</a:t>
          </a:r>
          <a:endParaRPr lang="en-US" sz="1400" kern="1200"/>
        </a:p>
      </dsp:txBody>
      <dsp:txXfrm>
        <a:off x="8427752" y="1721381"/>
        <a:ext cx="1228067" cy="736840"/>
      </dsp:txXfrm>
    </dsp:sp>
    <dsp:sp modelId="{ACA2CE6E-5087-496B-8699-595D6D1BDEED}">
      <dsp:nvSpPr>
        <dsp:cNvPr id="0" name=""/>
        <dsp:cNvSpPr/>
      </dsp:nvSpPr>
      <dsp:spPr>
        <a:xfrm>
          <a:off x="9778626" y="1721381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3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3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3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Lab Coordinator</a:t>
          </a:r>
        </a:p>
      </dsp:txBody>
      <dsp:txXfrm>
        <a:off x="9778626" y="1721381"/>
        <a:ext cx="1228067" cy="736840"/>
      </dsp:txXfrm>
    </dsp:sp>
    <dsp:sp modelId="{571925FE-A131-45A5-97C3-A761D017C9AB}">
      <dsp:nvSpPr>
        <dsp:cNvPr id="0" name=""/>
        <dsp:cNvSpPr/>
      </dsp:nvSpPr>
      <dsp:spPr>
        <a:xfrm>
          <a:off x="322506" y="2581028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4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4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4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Manager</a:t>
          </a:r>
        </a:p>
      </dsp:txBody>
      <dsp:txXfrm>
        <a:off x="322506" y="2581028"/>
        <a:ext cx="1228067" cy="736840"/>
      </dsp:txXfrm>
    </dsp:sp>
    <dsp:sp modelId="{81DA36D6-5A8B-41FF-82F8-D2C22883FD7B}">
      <dsp:nvSpPr>
        <dsp:cNvPr id="0" name=""/>
        <dsp:cNvSpPr/>
      </dsp:nvSpPr>
      <dsp:spPr>
        <a:xfrm>
          <a:off x="1673380" y="2581028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5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5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5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Manager of Learning and Development</a:t>
          </a:r>
        </a:p>
      </dsp:txBody>
      <dsp:txXfrm>
        <a:off x="1673380" y="2581028"/>
        <a:ext cx="1228067" cy="736840"/>
      </dsp:txXfrm>
    </dsp:sp>
    <dsp:sp modelId="{14E51729-C001-4DE3-82F3-746BD9FA9E12}">
      <dsp:nvSpPr>
        <dsp:cNvPr id="0" name=""/>
        <dsp:cNvSpPr/>
      </dsp:nvSpPr>
      <dsp:spPr>
        <a:xfrm>
          <a:off x="3024254" y="2581028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6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Nutrition Navigator</a:t>
          </a:r>
        </a:p>
      </dsp:txBody>
      <dsp:txXfrm>
        <a:off x="3024254" y="2581028"/>
        <a:ext cx="1228067" cy="736840"/>
      </dsp:txXfrm>
    </dsp:sp>
    <dsp:sp modelId="{F5336FA0-A141-49C4-A802-EC92BD00DF76}">
      <dsp:nvSpPr>
        <dsp:cNvPr id="0" name=""/>
        <dsp:cNvSpPr/>
      </dsp:nvSpPr>
      <dsp:spPr>
        <a:xfrm>
          <a:off x="4375129" y="2581028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7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7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7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Owner</a:t>
          </a:r>
        </a:p>
      </dsp:txBody>
      <dsp:txXfrm>
        <a:off x="4375129" y="2581028"/>
        <a:ext cx="1228067" cy="736840"/>
      </dsp:txXfrm>
    </dsp:sp>
    <dsp:sp modelId="{0AE62B02-3720-41EB-A58B-D4592892952B}">
      <dsp:nvSpPr>
        <dsp:cNvPr id="0" name=""/>
        <dsp:cNvSpPr/>
      </dsp:nvSpPr>
      <dsp:spPr>
        <a:xfrm>
          <a:off x="5726003" y="2581028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8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8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8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Project Manager </a:t>
          </a:r>
          <a:endParaRPr lang="en-US" sz="1400" kern="1200" dirty="0">
            <a:latin typeface="Corbel"/>
          </a:endParaRPr>
        </a:p>
      </dsp:txBody>
      <dsp:txXfrm>
        <a:off x="5726003" y="2581028"/>
        <a:ext cx="1228067" cy="736840"/>
      </dsp:txXfrm>
    </dsp:sp>
    <dsp:sp modelId="{021122C0-84A0-4112-AAF3-47C5FAB96E3C}">
      <dsp:nvSpPr>
        <dsp:cNvPr id="0" name=""/>
        <dsp:cNvSpPr/>
      </dsp:nvSpPr>
      <dsp:spPr>
        <a:xfrm>
          <a:off x="7076877" y="2581028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9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9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9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Program Coordinator</a:t>
          </a:r>
        </a:p>
      </dsp:txBody>
      <dsp:txXfrm>
        <a:off x="7076877" y="2581028"/>
        <a:ext cx="1228067" cy="736840"/>
      </dsp:txXfrm>
    </dsp:sp>
    <dsp:sp modelId="{2DE3D192-A2FA-40A5-AA0F-3C8A17BA9686}">
      <dsp:nvSpPr>
        <dsp:cNvPr id="0" name=""/>
        <dsp:cNvSpPr/>
      </dsp:nvSpPr>
      <dsp:spPr>
        <a:xfrm>
          <a:off x="8427752" y="2581028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Program Director</a:t>
          </a:r>
        </a:p>
      </dsp:txBody>
      <dsp:txXfrm>
        <a:off x="8427752" y="2581028"/>
        <a:ext cx="1228067" cy="736840"/>
      </dsp:txXfrm>
    </dsp:sp>
    <dsp:sp modelId="{81D58E1D-24F2-40B7-BF1B-B0429A704A22}">
      <dsp:nvSpPr>
        <dsp:cNvPr id="0" name=""/>
        <dsp:cNvSpPr/>
      </dsp:nvSpPr>
      <dsp:spPr>
        <a:xfrm>
          <a:off x="9778626" y="2581028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1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1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1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Program Manager</a:t>
          </a:r>
        </a:p>
      </dsp:txBody>
      <dsp:txXfrm>
        <a:off x="9778626" y="2581028"/>
        <a:ext cx="1228067" cy="736840"/>
      </dsp:txXfrm>
    </dsp:sp>
    <dsp:sp modelId="{5FD7AE00-4B3F-417A-A668-D6C40177D595}">
      <dsp:nvSpPr>
        <dsp:cNvPr id="0" name=""/>
        <dsp:cNvSpPr/>
      </dsp:nvSpPr>
      <dsp:spPr>
        <a:xfrm>
          <a:off x="322506" y="3440675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2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Professor</a:t>
          </a:r>
        </a:p>
      </dsp:txBody>
      <dsp:txXfrm>
        <a:off x="322506" y="3440675"/>
        <a:ext cx="1228067" cy="736840"/>
      </dsp:txXfrm>
    </dsp:sp>
    <dsp:sp modelId="{D4334AA8-995E-4BCA-96C5-6D6072657574}">
      <dsp:nvSpPr>
        <dsp:cNvPr id="0" name=""/>
        <dsp:cNvSpPr/>
      </dsp:nvSpPr>
      <dsp:spPr>
        <a:xfrm>
          <a:off x="1673380" y="3440675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3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3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3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/>
            </a:rPr>
            <a:t>Registered Nurse (RN)</a:t>
          </a:r>
        </a:p>
      </dsp:txBody>
      <dsp:txXfrm>
        <a:off x="1673380" y="3440675"/>
        <a:ext cx="1228067" cy="736840"/>
      </dsp:txXfrm>
    </dsp:sp>
    <dsp:sp modelId="{9A947F15-9742-4789-97E7-D01E51E47820}">
      <dsp:nvSpPr>
        <dsp:cNvPr id="0" name=""/>
        <dsp:cNvSpPr/>
      </dsp:nvSpPr>
      <dsp:spPr>
        <a:xfrm>
          <a:off x="3024254" y="3440675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4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4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4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Senior Program Coordinator</a:t>
          </a:r>
        </a:p>
      </dsp:txBody>
      <dsp:txXfrm>
        <a:off x="3024254" y="3440675"/>
        <a:ext cx="1228067" cy="736840"/>
      </dsp:txXfrm>
    </dsp:sp>
    <dsp:sp modelId="{338F09F7-EB0B-4703-BEE6-984A8DE22EF4}">
      <dsp:nvSpPr>
        <dsp:cNvPr id="0" name=""/>
        <dsp:cNvSpPr/>
      </dsp:nvSpPr>
      <dsp:spPr>
        <a:xfrm>
          <a:off x="4375129" y="3440675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5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5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5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Simulation Coordinator</a:t>
          </a:r>
        </a:p>
      </dsp:txBody>
      <dsp:txXfrm>
        <a:off x="4375129" y="3440675"/>
        <a:ext cx="1228067" cy="736840"/>
      </dsp:txXfrm>
    </dsp:sp>
    <dsp:sp modelId="{B048E106-034C-46D5-A935-6D5BEDB44401}">
      <dsp:nvSpPr>
        <dsp:cNvPr id="0" name=""/>
        <dsp:cNvSpPr/>
      </dsp:nvSpPr>
      <dsp:spPr>
        <a:xfrm>
          <a:off x="5726003" y="3440675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6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6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6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Special Education Teacher</a:t>
          </a:r>
        </a:p>
      </dsp:txBody>
      <dsp:txXfrm>
        <a:off x="5726003" y="3440675"/>
        <a:ext cx="1228067" cy="736840"/>
      </dsp:txXfrm>
    </dsp:sp>
    <dsp:sp modelId="{39C9969D-1E33-4D70-AE46-2A9E289788F5}">
      <dsp:nvSpPr>
        <dsp:cNvPr id="0" name=""/>
        <dsp:cNvSpPr/>
      </dsp:nvSpPr>
      <dsp:spPr>
        <a:xfrm>
          <a:off x="7076877" y="3440675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7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7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7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Success Coordinator</a:t>
          </a:r>
        </a:p>
      </dsp:txBody>
      <dsp:txXfrm>
        <a:off x="7076877" y="3440675"/>
        <a:ext cx="1228067" cy="736840"/>
      </dsp:txXfrm>
    </dsp:sp>
    <dsp:sp modelId="{C5770D29-9D60-411C-A44B-846A8990B70B}">
      <dsp:nvSpPr>
        <dsp:cNvPr id="0" name=""/>
        <dsp:cNvSpPr/>
      </dsp:nvSpPr>
      <dsp:spPr>
        <a:xfrm>
          <a:off x="8427752" y="3440675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8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8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8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Supervisory Administrative Specialist</a:t>
          </a:r>
          <a:endParaRPr lang="en-US" sz="1400" kern="1200"/>
        </a:p>
      </dsp:txBody>
      <dsp:txXfrm>
        <a:off x="8427752" y="3440675"/>
        <a:ext cx="1228067" cy="736840"/>
      </dsp:txXfrm>
    </dsp:sp>
    <dsp:sp modelId="{C41AA421-F418-4242-A26A-6D6E903A8EFC}">
      <dsp:nvSpPr>
        <dsp:cNvPr id="0" name=""/>
        <dsp:cNvSpPr/>
      </dsp:nvSpPr>
      <dsp:spPr>
        <a:xfrm>
          <a:off x="9778626" y="3440675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9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9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9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Vice President</a:t>
          </a:r>
        </a:p>
      </dsp:txBody>
      <dsp:txXfrm>
        <a:off x="9778626" y="3440675"/>
        <a:ext cx="1228067" cy="736840"/>
      </dsp:txXfrm>
    </dsp:sp>
    <dsp:sp modelId="{27368384-CC12-4D44-A9CD-2A7111C7AA49}">
      <dsp:nvSpPr>
        <dsp:cNvPr id="0" name=""/>
        <dsp:cNvSpPr/>
      </dsp:nvSpPr>
      <dsp:spPr>
        <a:xfrm>
          <a:off x="5050566" y="4300322"/>
          <a:ext cx="1228067" cy="73684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rbel"/>
            </a:rPr>
            <a:t>Vice Provost</a:t>
          </a:r>
        </a:p>
      </dsp:txBody>
      <dsp:txXfrm>
        <a:off x="5050566" y="4300322"/>
        <a:ext cx="1228067" cy="736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6/9/2026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60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68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</a:t>
            </a:r>
            <a:br>
              <a:rPr lang="en-US" noProof="0"/>
            </a:br>
            <a:r>
              <a:rPr lang="en-US" noProof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50685" y="3820804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0685" y="4226974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0685" y="4613337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0828" y="4999701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4222" y="1145254"/>
            <a:ext cx="4567666" cy="4688435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51264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354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354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8008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8097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097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80179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0269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69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92351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2440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2440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6351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440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12919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98828" y="28440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90091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0091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187400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96994"/>
            <a:ext cx="12198382" cy="519176"/>
          </a:xfrm>
          <a:solidFill>
            <a:schemeClr val="bg1"/>
          </a:solidFill>
          <a:ln>
            <a:solidFill>
              <a:srgbClr val="BAB1E6"/>
            </a:solidFill>
          </a:ln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DHPE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6F58-BB49-40F1-AE0B-C3A394D4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535719"/>
              </p:ext>
            </p:extLst>
          </p:nvPr>
        </p:nvGraphicFramePr>
        <p:xfrm>
          <a:off x="2054680" y="731192"/>
          <a:ext cx="9416972" cy="5799215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978243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87162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939628">
                  <a:extLst>
                    <a:ext uri="{9D8B030D-6E8A-4147-A177-3AD203B41FA5}">
                      <a16:colId xmlns:a16="http://schemas.microsoft.com/office/drawing/2014/main" val="3488417767"/>
                    </a:ext>
                  </a:extLst>
                </a:gridCol>
                <a:gridCol w="1307859">
                  <a:extLst>
                    <a:ext uri="{9D8B030D-6E8A-4147-A177-3AD203B41FA5}">
                      <a16:colId xmlns:a16="http://schemas.microsoft.com/office/drawing/2014/main" val="4084882795"/>
                    </a:ext>
                  </a:extLst>
                </a:gridCol>
                <a:gridCol w="1132700">
                  <a:extLst>
                    <a:ext uri="{9D8B030D-6E8A-4147-A177-3AD203B41FA5}">
                      <a16:colId xmlns:a16="http://schemas.microsoft.com/office/drawing/2014/main" val="2611533435"/>
                    </a:ext>
                  </a:extLst>
                </a:gridCol>
                <a:gridCol w="1222801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505979">
                  <a:extLst>
                    <a:ext uri="{9D8B030D-6E8A-4147-A177-3AD203B41FA5}">
                      <a16:colId xmlns:a16="http://schemas.microsoft.com/office/drawing/2014/main" val="2217231010"/>
                    </a:ext>
                  </a:extLst>
                </a:gridCol>
              </a:tblGrid>
              <a:tr h="7980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Response/</a:t>
                      </a:r>
                      <a:endParaRPr lang="en-ZA" sz="1600" b="1" i="0" u="none" strike="noStrike" noProof="0" dirty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Knowledge</a:t>
                      </a:r>
                      <a:endParaRPr lang="en-ZA" sz="1600" b="1" i="0" u="none" strike="noStrike" noProof="0" dirty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Rate</a:t>
                      </a:r>
                      <a:endParaRPr lang="en-US" sz="1600" b="1" i="0" u="none" strike="noStrike" noProof="0" dirty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*Working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  <a:endParaRPr lang="en-US" dirty="0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 </a:t>
                      </a:r>
                      <a:endParaRPr lang="en-US" dirty="0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  <a:endParaRPr lang="en-ZA" dirty="0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Satisfactorily Occupied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6821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>
                          <a:solidFill>
                            <a:schemeClr val="tx1"/>
                          </a:solidFill>
                        </a:rPr>
                        <a:t>AY 24</a:t>
                      </a: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24/SP </a:t>
                      </a:r>
                      <a:r>
                        <a:rPr lang="en-ZA" sz="1200" b="0">
                          <a:solidFill>
                            <a:schemeClr val="tx1"/>
                          </a:solidFill>
                        </a:rPr>
                        <a:t>25/SU 25)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100%%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47939"/>
                  </a:ext>
                </a:extLst>
              </a:tr>
              <a:tr h="6821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i="0" u="none" strike="noStrike" noProof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AY 23</a:t>
                      </a:r>
                      <a:endParaRPr lang="en-US" sz="1200" b="1" i="0" u="none" strike="noStrike" noProof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200" b="0" i="0" u="none" strike="noStrike" noProof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(FA 23/SP 24/SU 24)</a:t>
                      </a:r>
                      <a:endParaRPr lang="en-US" sz="1200" b="1" i="0" u="none" strike="noStrike" noProof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lvl="0" algn="ctr">
                        <a:buNone/>
                      </a:pPr>
                      <a:endParaRPr lang="en-ZA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900" b="0" i="0" u="none" strike="noStrike" noProof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100%</a:t>
                      </a:r>
                      <a:endParaRPr lang="en-ZA" sz="1900" b="0" i="0" u="none" strike="noStrike" noProof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lvl="0" algn="ctr">
                        <a:buNone/>
                      </a:pPr>
                      <a:endParaRPr lang="en-ZA" sz="1900" dirty="0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900" b="0" i="0" u="none" strike="noStrike" noProof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100%</a:t>
                      </a:r>
                      <a:endParaRPr lang="en-ZA" sz="1900" b="0" i="0" u="none" strike="noStrike" noProof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lvl="0" algn="ctr">
                        <a:buNone/>
                      </a:pPr>
                      <a:endParaRPr lang="en-ZA" sz="1900" dirty="0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900" b="0" i="0" u="none" strike="noStrike" noProof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0%</a:t>
                      </a:r>
                      <a:endParaRPr lang="en-ZA" sz="1900" b="0" i="0" u="none" strike="noStrike" noProof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lvl="0" algn="ctr">
                        <a:buNone/>
                      </a:pPr>
                      <a:endParaRPr lang="en-ZA" sz="1900" dirty="0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900" b="0" i="0" u="none" strike="noStrike" noProof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0%</a:t>
                      </a:r>
                      <a:endParaRPr lang="en-ZA" sz="1900" b="0" i="0" u="none" strike="noStrike" noProof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lvl="0" algn="ctr">
                        <a:buNone/>
                      </a:pPr>
                      <a:endParaRPr lang="en-ZA" sz="1900" dirty="0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900" b="0" i="0" u="none" strike="noStrike" noProof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0%</a:t>
                      </a:r>
                      <a:endParaRPr lang="en-ZA" sz="1900" b="0" i="0" u="none" strike="noStrike" noProof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lvl="0" algn="ctr">
                        <a:buNone/>
                      </a:pPr>
                      <a:endParaRPr lang="en-ZA" sz="1900" dirty="0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900" b="0" i="0" u="none" strike="noStrike" noProof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0%</a:t>
                      </a:r>
                      <a:endParaRPr lang="en-ZA" sz="1900" b="0" i="0" u="none" strike="noStrike" noProof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lvl="0" algn="ctr">
                        <a:buNone/>
                      </a:pPr>
                      <a:endParaRPr lang="en-ZA" sz="1900" dirty="0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900" b="0" i="0" u="none" strike="noStrike" noProof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100%</a:t>
                      </a:r>
                      <a:endParaRPr lang="en-ZA" sz="1900" b="0" i="0" u="none" strike="noStrike" noProof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lvl="0" algn="ctr">
                        <a:buNone/>
                      </a:pPr>
                      <a:endParaRPr lang="en-ZA" sz="1900" dirty="0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026983"/>
                  </a:ext>
                </a:extLst>
              </a:tr>
              <a:tr h="8623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22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22/SP 23/SU 23)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82378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21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21/SP 22/SU 22)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82378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20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20/SP 21/SU 21)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91%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68791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19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19/SP 20/SU 20)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83%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80%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87%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CB4B6-C3FA-C034-DC52-8F491EF3BFAA}"/>
              </a:ext>
            </a:extLst>
          </p:cNvPr>
          <p:cNvSpPr txBox="1"/>
          <p:nvPr/>
        </p:nvSpPr>
        <p:spPr>
          <a:xfrm>
            <a:off x="3050646" y="6575749"/>
            <a:ext cx="2361456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i="1">
                <a:solidFill>
                  <a:srgbClr val="000000"/>
                </a:solidFill>
                <a:cs typeface="Calibri"/>
              </a:rPr>
              <a:t>*the %  of surveys completed</a:t>
            </a:r>
            <a:endParaRPr lang="en-US" sz="800"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B5CC2D0D-9C0B-ADF4-B66F-F61689758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23" y="5540187"/>
            <a:ext cx="1078008" cy="112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578525" y="1385694"/>
            <a:ext cx="5038711" cy="5570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Athens City Schools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A.T. Still University of Health Sciences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Averett University</a:t>
            </a:r>
            <a:endParaRPr lang="en-US"/>
          </a:p>
          <a:p>
            <a:r>
              <a:rPr lang="en-US" dirty="0" err="1">
                <a:cs typeface="Calibri"/>
              </a:rPr>
              <a:t>Betal</a:t>
            </a:r>
            <a:r>
              <a:rPr lang="en-US" dirty="0">
                <a:cs typeface="Calibri"/>
              </a:rPr>
              <a:t> Home HealthCare</a:t>
            </a:r>
            <a:endParaRPr lang="en-US" dirty="0">
              <a:ea typeface="Calibri"/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Carolina Pines Regional Medical Center</a:t>
            </a:r>
            <a:endParaRPr lang="en-US"/>
          </a:p>
          <a:p>
            <a:r>
              <a:rPr lang="en-US">
                <a:cs typeface="Calibri"/>
              </a:rPr>
              <a:t>Central Methodist University</a:t>
            </a:r>
          </a:p>
          <a:p>
            <a:r>
              <a:rPr lang="en-US">
                <a:ea typeface="+mn-lt"/>
                <a:cs typeface="+mn-lt"/>
              </a:rPr>
              <a:t>Champaign-Urbana Public Health District</a:t>
            </a:r>
            <a:endParaRPr lang="en-US"/>
          </a:p>
          <a:p>
            <a:r>
              <a:rPr lang="en-US">
                <a:ea typeface="+mn-lt"/>
                <a:cs typeface="+mn-lt"/>
              </a:rPr>
              <a:t>Champlain College</a:t>
            </a:r>
            <a:endParaRPr lang="en-US"/>
          </a:p>
          <a:p>
            <a:r>
              <a:rPr lang="en-US">
                <a:ea typeface="+mn-lt"/>
                <a:cs typeface="+mn-lt"/>
              </a:rPr>
              <a:t>Claflin University</a:t>
            </a:r>
            <a:endParaRPr lang="en-US"/>
          </a:p>
          <a:p>
            <a:r>
              <a:rPr lang="en-US">
                <a:ea typeface="+mn-lt"/>
                <a:cs typeface="+mn-lt"/>
              </a:rPr>
              <a:t>Franciscan Health</a:t>
            </a:r>
            <a:endParaRPr lang="en-US"/>
          </a:p>
          <a:p>
            <a:r>
              <a:rPr lang="en-US">
                <a:ea typeface="+mn-lt"/>
                <a:cs typeface="+mn-lt"/>
              </a:rPr>
              <a:t>Gateway Community College</a:t>
            </a:r>
            <a:endParaRPr lang="en-US"/>
          </a:p>
          <a:p>
            <a:r>
              <a:rPr lang="en-US">
                <a:ea typeface="+mn-lt"/>
                <a:cs typeface="+mn-lt"/>
              </a:rPr>
              <a:t>GOH Academy</a:t>
            </a:r>
            <a:endParaRPr lang="en-US" dirty="0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Great Falls Development Authority</a:t>
            </a:r>
            <a:endParaRPr lang="en-US"/>
          </a:p>
          <a:p>
            <a:r>
              <a:rPr lang="en-US">
                <a:cs typeface="Calibri"/>
              </a:rPr>
              <a:t>JLC Fitness</a:t>
            </a:r>
          </a:p>
          <a:p>
            <a:r>
              <a:rPr lang="en-US">
                <a:cs typeface="Calibri"/>
              </a:rPr>
              <a:t>Kansas City Kansas Community College</a:t>
            </a:r>
          </a:p>
          <a:p>
            <a:r>
              <a:rPr lang="en-US">
                <a:ea typeface="+mn-lt"/>
                <a:cs typeface="+mn-lt"/>
              </a:rPr>
              <a:t>Keiser University</a:t>
            </a:r>
            <a:endParaRPr lang="en-US"/>
          </a:p>
          <a:p>
            <a:r>
              <a:rPr lang="en-US">
                <a:cs typeface="Calibri"/>
              </a:rPr>
              <a:t>Logan University</a:t>
            </a:r>
          </a:p>
          <a:p>
            <a:r>
              <a:rPr lang="en-US">
                <a:ea typeface="+mn-lt"/>
                <a:cs typeface="+mn-lt"/>
              </a:rPr>
              <a:t>Louisiana Department of Health</a:t>
            </a:r>
            <a:endParaRPr lang="en-US"/>
          </a:p>
          <a:p>
            <a:endParaRPr lang="en-US">
              <a:cs typeface="Calibri"/>
            </a:endParaRPr>
          </a:p>
          <a:p>
            <a:endParaRPr lang="en-US" sz="14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5705177" y="1461646"/>
            <a:ext cx="5031505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cs typeface="Calibri"/>
              </a:rPr>
              <a:t>McNeese State University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cs typeface="Calibri"/>
              </a:rPr>
              <a:t>Missouri Valley College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Morehouse School of Medicine</a:t>
            </a:r>
            <a:endParaRPr lang="en-US"/>
          </a:p>
          <a:p>
            <a:r>
              <a:rPr lang="en-US">
                <a:cs typeface="Calibri"/>
              </a:rPr>
              <a:t>Newton Country Day School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cs typeface="Calibri"/>
              </a:rPr>
              <a:t>Northwest Missouri State University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cs typeface="Calibri"/>
              </a:rPr>
              <a:t>Pepperdine University Seaver College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Stephens College</a:t>
            </a:r>
            <a:endParaRPr lang="en-US"/>
          </a:p>
          <a:p>
            <a:r>
              <a:rPr lang="en-US">
                <a:ea typeface="+mn-lt"/>
                <a:cs typeface="+mn-lt"/>
              </a:rPr>
              <a:t>Steubenville City Schools </a:t>
            </a:r>
            <a:endParaRPr lang="en-US"/>
          </a:p>
          <a:p>
            <a:r>
              <a:rPr lang="en-US">
                <a:cs typeface="Calibri"/>
              </a:rPr>
              <a:t>Supplemental Health Care 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cs typeface="Calibri"/>
              </a:rPr>
              <a:t>University of Missouri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Veterans Affairs</a:t>
            </a:r>
          </a:p>
          <a:p>
            <a:r>
              <a:rPr lang="en-US">
                <a:ea typeface="+mn-lt"/>
                <a:cs typeface="+mn-lt"/>
              </a:rPr>
              <a:t>Veterans Health Administration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Vigo County School Corporation</a:t>
            </a:r>
            <a:endParaRPr lang="en-US"/>
          </a:p>
          <a:p>
            <a:r>
              <a:rPr lang="en-US">
                <a:cs typeface="Calibri"/>
              </a:rPr>
              <a:t>Walmart Corporate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cs typeface="Calibri"/>
              </a:rPr>
              <a:t>Womack Chiropractic Center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2" y="367606"/>
            <a:ext cx="113292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>
                <a:solidFill>
                  <a:schemeClr val="tx1"/>
                </a:solidFill>
              </a:rPr>
              <a:t>Sample Job Titles of DHPE Graduates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3CE52-6887-B1B7-5FC6-E1BAEF317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3</a:t>
            </a:fld>
            <a:endParaRPr lang="en-US" noProof="0"/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801853"/>
              </p:ext>
            </p:extLst>
          </p:nvPr>
        </p:nvGraphicFramePr>
        <p:xfrm>
          <a:off x="399803" y="1098338"/>
          <a:ext cx="11329200" cy="50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4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35393_Blue spheres pitch deck_RVA_v5" id="{B31999E4-CF41-4147-9146-E7AA12BD45BB}" vid="{47A86861-C4F7-4F19-9461-7399990DD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8C2067859DB4CAB03E5651C69DA9F" ma:contentTypeVersion="16" ma:contentTypeDescription="Create a new document." ma:contentTypeScope="" ma:versionID="a4b03fe03065c11065f245d6d4846680">
  <xsd:schema xmlns:xsd="http://www.w3.org/2001/XMLSchema" xmlns:xs="http://www.w3.org/2001/XMLSchema" xmlns:p="http://schemas.microsoft.com/office/2006/metadata/properties" xmlns:ns2="027e82f4-52a3-4161-a28c-b5ad4a441129" xmlns:ns3="bc88b50b-d8b3-4391-9ec4-aaa192d918eb" xmlns:ns4="411b2d64-37ec-4545-bed6-3dbaa666c95c" targetNamespace="http://schemas.microsoft.com/office/2006/metadata/properties" ma:root="true" ma:fieldsID="215840fddf6f623f949e2324349b69e0" ns2:_="" ns3:_="" ns4:_="">
    <xsd:import namespace="027e82f4-52a3-4161-a28c-b5ad4a441129"/>
    <xsd:import namespace="bc88b50b-d8b3-4391-9ec4-aaa192d918eb"/>
    <xsd:import namespace="411b2d64-37ec-4545-bed6-3dbaa666c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82f4-52a3-4161-a28c-b5ad4a441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4facb0e-f202-4565-b90e-f4b1ccca2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b50b-d8b3-4391-9ec4-aaa192d918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033eb-01f1-4e03-b78b-db0c528432be}" ma:internalName="TaxCatchAll" ma:showField="CatchAllData" ma:web="411b2d64-37ec-4545-bed6-3dbaa666c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b2d64-37ec-4545-bed6-3dbaa666c95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7e82f4-52a3-4161-a28c-b5ad4a441129" xsi:nil="true"/>
    <TaxCatchAll xmlns="bc88b50b-d8b3-4391-9ec4-aaa192d918eb" xsi:nil="true"/>
    <lcf76f155ced4ddcb4097134ff3c332f xmlns="027e82f4-52a3-4161-a28c-b5ad4a4411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8C5FEF-6CA4-44CC-8E61-9E775B9B78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D04E88-8DE7-438F-AB31-2067DC063D57}">
  <ds:schemaRefs>
    <ds:schemaRef ds:uri="027e82f4-52a3-4161-a28c-b5ad4a441129"/>
    <ds:schemaRef ds:uri="411b2d64-37ec-4545-bed6-3dbaa666c95c"/>
    <ds:schemaRef ds:uri="bc88b50b-d8b3-4391-9ec4-aaa192d918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FCB7D79-A330-4BC9-A964-3F617D32A6D4}">
  <ds:schemaRefs>
    <ds:schemaRef ds:uri="027e82f4-52a3-4161-a28c-b5ad4a441129"/>
    <ds:schemaRef ds:uri="71af3243-3dd4-4a8d-8c0d-dd76da1f02a5"/>
    <ds:schemaRef ds:uri="bc88b50b-d8b3-4391-9ec4-aaa192d918eb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</Template>
  <Application>Microsoft Office PowerPoint</Application>
  <PresentationFormat>Widescreen</PresentationFormat>
  <Slides>3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DHPE Graduate Outcomes</vt:lpstr>
      <vt:lpstr>Employers Who Have Hired Our Graduates</vt:lpstr>
      <vt:lpstr>Sample Job Titles of DHPE Graduates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TITLE</dc:title>
  <dc:creator>Jen Elorreaga</dc:creator>
  <cp:revision>36</cp:revision>
  <dcterms:created xsi:type="dcterms:W3CDTF">2023-05-10T16:55:45Z</dcterms:created>
  <dcterms:modified xsi:type="dcterms:W3CDTF">2026-06-09T20:47:12Z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0x010100C488C2067859DB4CAB03E5651C69DA9F</vt:lpwstr>
  </property>
  <property fmtid="{D5CDD505-2E9C-101B-9397-08002B2CF9AE}" pid="3" name="MediaServiceImageTags">
    <vt:lpwstr/>
  </property>
</Properties>
</file>