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73" r:id="rId5"/>
    <p:sldId id="308" r:id="rId6"/>
    <p:sldId id="275" r:id="rId7"/>
    <p:sldId id="306" r:id="rId8"/>
    <p:sldId id="301" r:id="rId9"/>
    <p:sldId id="314" r:id="rId10"/>
    <p:sldId id="293" r:id="rId11"/>
    <p:sldId id="312" r:id="rId12"/>
    <p:sldId id="302" r:id="rId13"/>
    <p:sldId id="296" r:id="rId14"/>
    <p:sldId id="290" r:id="rId15"/>
    <p:sldId id="303" r:id="rId16"/>
    <p:sldId id="294" r:id="rId17"/>
    <p:sldId id="307" r:id="rId18"/>
    <p:sldId id="291" r:id="rId19"/>
    <p:sldId id="300" r:id="rId20"/>
    <p:sldId id="295" r:id="rId21"/>
    <p:sldId id="309" r:id="rId22"/>
    <p:sldId id="299" r:id="rId23"/>
    <p:sldId id="288" r:id="rId24"/>
    <p:sldId id="304" r:id="rId25"/>
    <p:sldId id="313" r:id="rId26"/>
    <p:sldId id="297" r:id="rId27"/>
    <p:sldId id="289" r:id="rId28"/>
    <p:sldId id="310" r:id="rId29"/>
    <p:sldId id="298" r:id="rId30"/>
    <p:sldId id="311" r:id="rId31"/>
    <p:sldId id="292" r:id="rId32"/>
    <p:sldId id="305" r:id="rId33"/>
    <p:sldId id="287" r:id="rId34"/>
    <p:sldId id="31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B4D5A-2D28-AACA-1223-51D1FF74B402}" v="1306" dt="2026-06-09T21:28:26.615"/>
    <p1510:client id="{A2C771D8-8D54-628F-33D3-5B8A8264B51E}" v="14" dt="2026-06-09T22:13:06.896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28DB4D5A-2D28-AACA-1223-51D1FF74B402}"/>
    <pc:docChg chg="addSld modSld">
      <pc:chgData name="Jennifer Elorreaga" userId="S::jennifer.elorreaga@logan.edu::e1aa907a-6c11-435a-a88c-cc89013b43d8" providerId="AD" clId="Web-{28DB4D5A-2D28-AACA-1223-51D1FF74B402}" dt="2026-06-09T21:28:26.615" v="714"/>
      <pc:docMkLst>
        <pc:docMk/>
      </pc:docMkLst>
      <pc:sldChg chg="modSp">
        <pc:chgData name="Jennifer Elorreaga" userId="S::jennifer.elorreaga@logan.edu::e1aa907a-6c11-435a-a88c-cc89013b43d8" providerId="AD" clId="Web-{28DB4D5A-2D28-AACA-1223-51D1FF74B402}" dt="2026-06-09T21:28:26.615" v="714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28DB4D5A-2D28-AACA-1223-51D1FF74B402}" dt="2026-06-09T21:28:26.615" v="714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">
        <pc:chgData name="Jennifer Elorreaga" userId="S::jennifer.elorreaga@logan.edu::e1aa907a-6c11-435a-a88c-cc89013b43d8" providerId="AD" clId="Web-{28DB4D5A-2D28-AACA-1223-51D1FF74B402}" dt="2026-06-09T21:00:37.928" v="310" actId="14100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28DB4D5A-2D28-AACA-1223-51D1FF74B402}" dt="2026-06-09T21:00:37.928" v="310" actId="14100"/>
          <ac:spMkLst>
            <pc:docMk/>
            <pc:sldMk cId="342131329" sldId="275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1:11:55.834" v="689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28DB4D5A-2D28-AACA-1223-51D1FF74B402}" dt="2026-06-09T21:11:55.834" v="689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">
        <pc:chgData name="Jennifer Elorreaga" userId="S::jennifer.elorreaga@logan.edu::e1aa907a-6c11-435a-a88c-cc89013b43d8" providerId="AD" clId="Web-{28DB4D5A-2D28-AACA-1223-51D1FF74B402}" dt="2026-06-09T21:07:01.834" v="524" actId="20577"/>
        <pc:sldMkLst>
          <pc:docMk/>
          <pc:sldMk cId="1048610388" sldId="288"/>
        </pc:sldMkLst>
        <pc:spChg chg="mod">
          <ac:chgData name="Jennifer Elorreaga" userId="S::jennifer.elorreaga@logan.edu::e1aa907a-6c11-435a-a88c-cc89013b43d8" providerId="AD" clId="Web-{28DB4D5A-2D28-AACA-1223-51D1FF74B402}" dt="2026-06-09T21:07:01.834" v="524" actId="20577"/>
          <ac:spMkLst>
            <pc:docMk/>
            <pc:sldMk cId="1048610388" sldId="288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28DB4D5A-2D28-AACA-1223-51D1FF74B402}" dt="2026-06-09T21:06:33.006" v="497" actId="20577"/>
          <ac:spMkLst>
            <pc:docMk/>
            <pc:sldMk cId="1048610388" sldId="288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1:08:47.209" v="598" actId="20577"/>
        <pc:sldMkLst>
          <pc:docMk/>
          <pc:sldMk cId="70723337" sldId="289"/>
        </pc:sldMkLst>
        <pc:spChg chg="mod">
          <ac:chgData name="Jennifer Elorreaga" userId="S::jennifer.elorreaga@logan.edu::e1aa907a-6c11-435a-a88c-cc89013b43d8" providerId="AD" clId="Web-{28DB4D5A-2D28-AACA-1223-51D1FF74B402}" dt="2026-06-09T21:08:44.725" v="594" actId="20577"/>
          <ac:spMkLst>
            <pc:docMk/>
            <pc:sldMk cId="70723337" sldId="289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28DB4D5A-2D28-AACA-1223-51D1FF74B402}" dt="2026-06-09T21:08:47.209" v="598" actId="20577"/>
          <ac:spMkLst>
            <pc:docMk/>
            <pc:sldMk cId="70723337" sldId="289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1:10:23.834" v="662" actId="20577"/>
        <pc:sldMkLst>
          <pc:docMk/>
          <pc:sldMk cId="4276117310" sldId="290"/>
        </pc:sldMkLst>
        <pc:spChg chg="mod">
          <ac:chgData name="Jennifer Elorreaga" userId="S::jennifer.elorreaga@logan.edu::e1aa907a-6c11-435a-a88c-cc89013b43d8" providerId="AD" clId="Web-{28DB4D5A-2D28-AACA-1223-51D1FF74B402}" dt="2026-06-09T21:10:23.834" v="662" actId="20577"/>
          <ac:spMkLst>
            <pc:docMk/>
            <pc:sldMk cId="4276117310" sldId="290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1:03:19.053" v="431" actId="20577"/>
        <pc:sldMkLst>
          <pc:docMk/>
          <pc:sldMk cId="2236393578" sldId="292"/>
        </pc:sldMkLst>
        <pc:spChg chg="mod">
          <ac:chgData name="Jennifer Elorreaga" userId="S::jennifer.elorreaga@logan.edu::e1aa907a-6c11-435a-a88c-cc89013b43d8" providerId="AD" clId="Web-{28DB4D5A-2D28-AACA-1223-51D1FF74B402}" dt="2026-06-09T21:03:19.053" v="431" actId="20577"/>
          <ac:spMkLst>
            <pc:docMk/>
            <pc:sldMk cId="2236393578" sldId="292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1:01:28.069" v="344" actId="20577"/>
        <pc:sldMkLst>
          <pc:docMk/>
          <pc:sldMk cId="1229185673" sldId="293"/>
        </pc:sldMkLst>
        <pc:spChg chg="mod">
          <ac:chgData name="Jennifer Elorreaga" userId="S::jennifer.elorreaga@logan.edu::e1aa907a-6c11-435a-a88c-cc89013b43d8" providerId="AD" clId="Web-{28DB4D5A-2D28-AACA-1223-51D1FF74B402}" dt="2026-06-09T21:01:28.069" v="344" actId="20577"/>
          <ac:spMkLst>
            <pc:docMk/>
            <pc:sldMk cId="1229185673" sldId="293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1:01:04.350" v="328" actId="20577"/>
        <pc:sldMkLst>
          <pc:docMk/>
          <pc:sldMk cId="4084244847" sldId="294"/>
        </pc:sldMkLst>
        <pc:spChg chg="mod">
          <ac:chgData name="Jennifer Elorreaga" userId="S::jennifer.elorreaga@logan.edu::e1aa907a-6c11-435a-a88c-cc89013b43d8" providerId="AD" clId="Web-{28DB4D5A-2D28-AACA-1223-51D1FF74B402}" dt="2026-06-09T21:01:04.350" v="328" actId="20577"/>
          <ac:spMkLst>
            <pc:docMk/>
            <pc:sldMk cId="4084244847" sldId="294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1:00:23.538" v="309" actId="20577"/>
        <pc:sldMkLst>
          <pc:docMk/>
          <pc:sldMk cId="4106500334" sldId="296"/>
        </pc:sldMkLst>
        <pc:spChg chg="mod">
          <ac:chgData name="Jennifer Elorreaga" userId="S::jennifer.elorreaga@logan.edu::e1aa907a-6c11-435a-a88c-cc89013b43d8" providerId="AD" clId="Web-{28DB4D5A-2D28-AACA-1223-51D1FF74B402}" dt="2026-06-09T21:00:23.538" v="309" actId="20577"/>
          <ac:spMkLst>
            <pc:docMk/>
            <pc:sldMk cId="4106500334" sldId="296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1:11:05.694" v="687" actId="20577"/>
        <pc:sldMkLst>
          <pc:docMk/>
          <pc:sldMk cId="4040198718" sldId="297"/>
        </pc:sldMkLst>
        <pc:spChg chg="mod">
          <ac:chgData name="Jennifer Elorreaga" userId="S::jennifer.elorreaga@logan.edu::e1aa907a-6c11-435a-a88c-cc89013b43d8" providerId="AD" clId="Web-{28DB4D5A-2D28-AACA-1223-51D1FF74B402}" dt="2026-06-09T21:11:05.694" v="687" actId="20577"/>
          <ac:spMkLst>
            <pc:docMk/>
            <pc:sldMk cId="4040198718" sldId="297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1:06:15.053" v="495" actId="20577"/>
        <pc:sldMkLst>
          <pc:docMk/>
          <pc:sldMk cId="3911572374" sldId="298"/>
        </pc:sldMkLst>
        <pc:spChg chg="mod">
          <ac:chgData name="Jennifer Elorreaga" userId="S::jennifer.elorreaga@logan.edu::e1aa907a-6c11-435a-a88c-cc89013b43d8" providerId="AD" clId="Web-{28DB4D5A-2D28-AACA-1223-51D1FF74B402}" dt="2026-06-09T21:06:15.053" v="495" actId="20577"/>
          <ac:spMkLst>
            <pc:docMk/>
            <pc:sldMk cId="3911572374" sldId="298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1:03:53.053" v="449" actId="20577"/>
        <pc:sldMkLst>
          <pc:docMk/>
          <pc:sldMk cId="2342069802" sldId="299"/>
        </pc:sldMkLst>
        <pc:spChg chg="mod">
          <ac:chgData name="Jennifer Elorreaga" userId="S::jennifer.elorreaga@logan.edu::e1aa907a-6c11-435a-a88c-cc89013b43d8" providerId="AD" clId="Web-{28DB4D5A-2D28-AACA-1223-51D1FF74B402}" dt="2026-06-09T21:03:53.053" v="449" actId="20577"/>
          <ac:spMkLst>
            <pc:docMk/>
            <pc:sldMk cId="2342069802" sldId="299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1:00:04.725" v="298" actId="20577"/>
        <pc:sldMkLst>
          <pc:docMk/>
          <pc:sldMk cId="3491774119" sldId="300"/>
        </pc:sldMkLst>
        <pc:spChg chg="mod">
          <ac:chgData name="Jennifer Elorreaga" userId="S::jennifer.elorreaga@logan.edu::e1aa907a-6c11-435a-a88c-cc89013b43d8" providerId="AD" clId="Web-{28DB4D5A-2D28-AACA-1223-51D1FF74B402}" dt="2026-06-09T21:00:04.725" v="298" actId="20577"/>
          <ac:spMkLst>
            <pc:docMk/>
            <pc:sldMk cId="3491774119" sldId="300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0:58:23.569" v="249" actId="20577"/>
        <pc:sldMkLst>
          <pc:docMk/>
          <pc:sldMk cId="2513154453" sldId="301"/>
        </pc:sldMkLst>
        <pc:spChg chg="mod">
          <ac:chgData name="Jennifer Elorreaga" userId="S::jennifer.elorreaga@logan.edu::e1aa907a-6c11-435a-a88c-cc89013b43d8" providerId="AD" clId="Web-{28DB4D5A-2D28-AACA-1223-51D1FF74B402}" dt="2026-06-09T20:58:23.569" v="249" actId="20577"/>
          <ac:spMkLst>
            <pc:docMk/>
            <pc:sldMk cId="2513154453" sldId="301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28DB4D5A-2D28-AACA-1223-51D1FF74B402}" dt="2026-06-09T20:55:23.209" v="126" actId="20577"/>
          <ac:spMkLst>
            <pc:docMk/>
            <pc:sldMk cId="2513154453" sldId="301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0:58:04.584" v="231" actId="20577"/>
        <pc:sldMkLst>
          <pc:docMk/>
          <pc:sldMk cId="4093145918" sldId="304"/>
        </pc:sldMkLst>
        <pc:spChg chg="mod">
          <ac:chgData name="Jennifer Elorreaga" userId="S::jennifer.elorreaga@logan.edu::e1aa907a-6c11-435a-a88c-cc89013b43d8" providerId="AD" clId="Web-{28DB4D5A-2D28-AACA-1223-51D1FF74B402}" dt="2026-06-09T20:58:04.584" v="231" actId="20577"/>
          <ac:spMkLst>
            <pc:docMk/>
            <pc:sldMk cId="4093145918" sldId="304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0:59:49.381" v="287" actId="20577"/>
        <pc:sldMkLst>
          <pc:docMk/>
          <pc:sldMk cId="4152095391" sldId="305"/>
        </pc:sldMkLst>
        <pc:spChg chg="mod">
          <ac:chgData name="Jennifer Elorreaga" userId="S::jennifer.elorreaga@logan.edu::e1aa907a-6c11-435a-a88c-cc89013b43d8" providerId="AD" clId="Web-{28DB4D5A-2D28-AACA-1223-51D1FF74B402}" dt="2026-06-09T20:59:49.381" v="287" actId="20577"/>
          <ac:spMkLst>
            <pc:docMk/>
            <pc:sldMk cId="4152095391" sldId="30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28DB4D5A-2D28-AACA-1223-51D1FF74B402}" dt="2026-06-09T20:57:00.772" v="180" actId="20577"/>
          <ac:spMkLst>
            <pc:docMk/>
            <pc:sldMk cId="4152095391" sldId="305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1:07:56.256" v="565" actId="20577"/>
        <pc:sldMkLst>
          <pc:docMk/>
          <pc:sldMk cId="2707854291" sldId="306"/>
        </pc:sldMkLst>
        <pc:spChg chg="mod">
          <ac:chgData name="Jennifer Elorreaga" userId="S::jennifer.elorreaga@logan.edu::e1aa907a-6c11-435a-a88c-cc89013b43d8" providerId="AD" clId="Web-{28DB4D5A-2D28-AACA-1223-51D1FF74B402}" dt="2026-06-09T21:07:20.616" v="537" actId="20577"/>
          <ac:spMkLst>
            <pc:docMk/>
            <pc:sldMk cId="2707854291" sldId="306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28DB4D5A-2D28-AACA-1223-51D1FF74B402}" dt="2026-06-09T21:07:56.256" v="565" actId="20577"/>
          <ac:spMkLst>
            <pc:docMk/>
            <pc:sldMk cId="2707854291" sldId="306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1:09:47.506" v="634" actId="20577"/>
        <pc:sldMkLst>
          <pc:docMk/>
          <pc:sldMk cId="3463714479" sldId="309"/>
        </pc:sldMkLst>
        <pc:spChg chg="mod">
          <ac:chgData name="Jennifer Elorreaga" userId="S::jennifer.elorreaga@logan.edu::e1aa907a-6c11-435a-a88c-cc89013b43d8" providerId="AD" clId="Web-{28DB4D5A-2D28-AACA-1223-51D1FF74B402}" dt="2026-06-09T21:09:47.506" v="634" actId="20577"/>
          <ac:spMkLst>
            <pc:docMk/>
            <pc:sldMk cId="3463714479" sldId="309"/>
            <ac:spMk id="3" creationId="{3164D3F9-8258-B3EC-F0CD-5A2D14E65D08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1:04:29.678" v="479" actId="20577"/>
        <pc:sldMkLst>
          <pc:docMk/>
          <pc:sldMk cId="213916679" sldId="311"/>
        </pc:sldMkLst>
        <pc:spChg chg="mod">
          <ac:chgData name="Jennifer Elorreaga" userId="S::jennifer.elorreaga@logan.edu::e1aa907a-6c11-435a-a88c-cc89013b43d8" providerId="AD" clId="Web-{28DB4D5A-2D28-AACA-1223-51D1FF74B402}" dt="2026-06-09T21:04:29.678" v="479" actId="20577"/>
          <ac:spMkLst>
            <pc:docMk/>
            <pc:sldMk cId="213916679" sldId="311"/>
            <ac:spMk id="5" creationId="{A07BA542-05B3-28DD-9235-B4CE3B170CB6}"/>
          </ac:spMkLst>
        </pc:spChg>
      </pc:sldChg>
      <pc:sldChg chg="modSp">
        <pc:chgData name="Jennifer Elorreaga" userId="S::jennifer.elorreaga@logan.edu::e1aa907a-6c11-435a-a88c-cc89013b43d8" providerId="AD" clId="Web-{28DB4D5A-2D28-AACA-1223-51D1FF74B402}" dt="2026-06-09T21:10:07.897" v="647" actId="20577"/>
        <pc:sldMkLst>
          <pc:docMk/>
          <pc:sldMk cId="2989800800" sldId="313"/>
        </pc:sldMkLst>
        <pc:spChg chg="mod">
          <ac:chgData name="Jennifer Elorreaga" userId="S::jennifer.elorreaga@logan.edu::e1aa907a-6c11-435a-a88c-cc89013b43d8" providerId="AD" clId="Web-{28DB4D5A-2D28-AACA-1223-51D1FF74B402}" dt="2026-06-09T21:10:07.897" v="647" actId="20577"/>
          <ac:spMkLst>
            <pc:docMk/>
            <pc:sldMk cId="2989800800" sldId="313"/>
            <ac:spMk id="3" creationId="{640DFC0B-29E4-042A-9893-D1DA7B940316}"/>
          </ac:spMkLst>
        </pc:spChg>
      </pc:sldChg>
      <pc:sldChg chg="modSp add replId">
        <pc:chgData name="Jennifer Elorreaga" userId="S::jennifer.elorreaga@logan.edu::e1aa907a-6c11-435a-a88c-cc89013b43d8" providerId="AD" clId="Web-{28DB4D5A-2D28-AACA-1223-51D1FF74B402}" dt="2026-06-09T21:04:15.522" v="467" actId="20577"/>
        <pc:sldMkLst>
          <pc:docMk/>
          <pc:sldMk cId="1763980784" sldId="314"/>
        </pc:sldMkLst>
        <pc:spChg chg="mod">
          <ac:chgData name="Jennifer Elorreaga" userId="S::jennifer.elorreaga@logan.edu::e1aa907a-6c11-435a-a88c-cc89013b43d8" providerId="AD" clId="Web-{28DB4D5A-2D28-AACA-1223-51D1FF74B402}" dt="2026-06-09T21:04:15.522" v="467" actId="20577"/>
          <ac:spMkLst>
            <pc:docMk/>
            <pc:sldMk cId="1763980784" sldId="314"/>
            <ac:spMk id="3" creationId="{6E415E29-A22A-B5D2-E527-A9CFC5F74C84}"/>
          </ac:spMkLst>
        </pc:spChg>
        <pc:spChg chg="mod">
          <ac:chgData name="Jennifer Elorreaga" userId="S::jennifer.elorreaga@logan.edu::e1aa907a-6c11-435a-a88c-cc89013b43d8" providerId="AD" clId="Web-{28DB4D5A-2D28-AACA-1223-51D1FF74B402}" dt="2026-06-09T20:55:31.975" v="128" actId="20577"/>
          <ac:spMkLst>
            <pc:docMk/>
            <pc:sldMk cId="1763980784" sldId="314"/>
            <ac:spMk id="14" creationId="{125F2BA5-A21D-2CBA-4F2C-BF64A1683D45}"/>
          </ac:spMkLst>
        </pc:spChg>
      </pc:sldChg>
      <pc:sldChg chg="modSp add replId">
        <pc:chgData name="Jennifer Elorreaga" userId="S::jennifer.elorreaga@logan.edu::e1aa907a-6c11-435a-a88c-cc89013b43d8" providerId="AD" clId="Web-{28DB4D5A-2D28-AACA-1223-51D1FF74B402}" dt="2026-06-09T21:13:03.022" v="698" actId="20577"/>
        <pc:sldMkLst>
          <pc:docMk/>
          <pc:sldMk cId="285562287" sldId="315"/>
        </pc:sldMkLst>
        <pc:graphicFrameChg chg="modGraphic">
          <ac:chgData name="Jennifer Elorreaga" userId="S::jennifer.elorreaga@logan.edu::e1aa907a-6c11-435a-a88c-cc89013b43d8" providerId="AD" clId="Web-{28DB4D5A-2D28-AACA-1223-51D1FF74B402}" dt="2026-06-09T21:13:03.022" v="698" actId="20577"/>
          <ac:graphicFrameMkLst>
            <pc:docMk/>
            <pc:sldMk cId="285562287" sldId="315"/>
            <ac:graphicFrameMk id="17" creationId="{D66A5226-AAC9-0C28-D705-68D190711E6C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A2C771D8-8D54-628F-33D3-5B8A8264B51E}"/>
    <pc:docChg chg="modSld">
      <pc:chgData name="Jennifer Elorreaga" userId="S::jennifer.elorreaga@logan.edu::e1aa907a-6c11-435a-a88c-cc89013b43d8" providerId="AD" clId="Web-{A2C771D8-8D54-628F-33D3-5B8A8264B51E}" dt="2026-06-09T22:13:06.896" v="13"/>
      <pc:docMkLst>
        <pc:docMk/>
      </pc:docMkLst>
      <pc:sldChg chg="modSp">
        <pc:chgData name="Jennifer Elorreaga" userId="S::jennifer.elorreaga@logan.edu::e1aa907a-6c11-435a-a88c-cc89013b43d8" providerId="AD" clId="Web-{A2C771D8-8D54-628F-33D3-5B8A8264B51E}" dt="2026-06-09T22:13:06.896" v="13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A2C771D8-8D54-628F-33D3-5B8A8264B51E}" dt="2026-06-09T22:13:06.896" v="1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8B74A96-B744-45A2-AC2A-3F96BA5ED35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Associate Doctor</a:t>
          </a:r>
        </a:p>
      </dgm:t>
    </dgm:pt>
    <dgm:pt modelId="{D18CC1D1-3A4C-4861-A846-9C72C26F0398}" type="parTrans" cxnId="{E01C501E-ACAC-4DF1-9BCB-5C25E910EF82}">
      <dgm:prSet/>
      <dgm:spPr/>
      <dgm:t>
        <a:bodyPr/>
        <a:lstStyle/>
        <a:p>
          <a:endParaRPr lang="en-US"/>
        </a:p>
      </dgm:t>
    </dgm:pt>
    <dgm:pt modelId="{36B1A449-0FF6-4B5B-9D5E-E7E04F7D6C7A}" type="sibTrans" cxnId="{E01C501E-ACAC-4DF1-9BCB-5C25E910EF82}">
      <dgm:prSet/>
      <dgm:spPr/>
      <dgm:t>
        <a:bodyPr/>
        <a:lstStyle/>
        <a:p>
          <a:endParaRPr lang="en-US"/>
        </a:p>
      </dgm:t>
    </dgm:pt>
    <dgm:pt modelId="{90F5E0EF-3CDA-4132-99C2-AFF9343976E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Associate</a:t>
          </a:r>
        </a:p>
      </dgm:t>
    </dgm:pt>
    <dgm:pt modelId="{333E236C-32FA-47D5-8B07-E158D3572F4E}" type="parTrans" cxnId="{289406B7-7247-4467-8310-030204DD2425}">
      <dgm:prSet/>
      <dgm:spPr/>
      <dgm:t>
        <a:bodyPr/>
        <a:lstStyle/>
        <a:p>
          <a:endParaRPr lang="en-US"/>
        </a:p>
      </dgm:t>
    </dgm:pt>
    <dgm:pt modelId="{51964C68-0FE0-44C7-A61D-571E27190226}" type="sibTrans" cxnId="{289406B7-7247-4467-8310-030204DD2425}">
      <dgm:prSet/>
      <dgm:spPr/>
      <dgm:t>
        <a:bodyPr/>
        <a:lstStyle/>
        <a:p>
          <a:endParaRPr lang="en-US"/>
        </a:p>
      </dgm:t>
    </dgm:pt>
    <dgm:pt modelId="{1D8D1511-166A-4A57-95C1-69384F9C7D8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College Teaching Assistant</a:t>
          </a:r>
        </a:p>
      </dgm:t>
    </dgm:pt>
    <dgm:pt modelId="{C30FD5B7-637D-40FA-906D-D61A9BA29924}" type="parTrans" cxnId="{719F20B1-3038-4294-93B4-4C5D3363C90B}">
      <dgm:prSet/>
      <dgm:spPr/>
      <dgm:t>
        <a:bodyPr/>
        <a:lstStyle/>
        <a:p>
          <a:endParaRPr lang="en-US"/>
        </a:p>
      </dgm:t>
    </dgm:pt>
    <dgm:pt modelId="{12EA5ED2-4C60-412B-AD72-CBBA3E889A25}" type="sibTrans" cxnId="{719F20B1-3038-4294-93B4-4C5D3363C90B}">
      <dgm:prSet/>
      <dgm:spPr/>
      <dgm:t>
        <a:bodyPr/>
        <a:lstStyle/>
        <a:p>
          <a:endParaRPr lang="en-US"/>
        </a:p>
      </dgm:t>
    </dgm:pt>
    <dgm:pt modelId="{405B9EDF-5AF4-4578-89BD-A74ACB7CDD6C}">
      <dgm:prSet phldr="0"/>
      <dgm:spPr/>
      <dgm:t>
        <a:bodyPr/>
        <a:lstStyle/>
        <a:p>
          <a:r>
            <a:rPr lang="en-US" dirty="0">
              <a:latin typeface="Corbel"/>
            </a:rPr>
            <a:t>Adjunct Professor</a:t>
          </a:r>
          <a:endParaRPr lang="en-US" dirty="0"/>
        </a:p>
      </dgm:t>
    </dgm:pt>
    <dgm:pt modelId="{91530389-C6BA-4E32-9F10-3F3F327352DA}" type="parTrans" cxnId="{489249F3-FA37-4254-AF7A-8934DF7A0A62}">
      <dgm:prSet/>
      <dgm:spPr/>
      <dgm:t>
        <a:bodyPr/>
        <a:lstStyle/>
        <a:p>
          <a:endParaRPr lang="en-US"/>
        </a:p>
      </dgm:t>
    </dgm:pt>
    <dgm:pt modelId="{554CFEF8-EEDE-4644-A929-80500764009B}" type="sibTrans" cxnId="{489249F3-FA37-4254-AF7A-8934DF7A0A62}">
      <dgm:prSet/>
      <dgm:spPr/>
      <dgm:t>
        <a:bodyPr/>
        <a:lstStyle/>
        <a:p>
          <a:endParaRPr lang="en-US"/>
        </a:p>
      </dgm:t>
    </dgm:pt>
    <dgm:pt modelId="{C02077E3-0043-46D3-BA44-40E533F35D2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Resident</a:t>
          </a:r>
        </a:p>
      </dgm:t>
    </dgm:pt>
    <dgm:pt modelId="{015C4C0D-4008-4D7A-B489-B4D019A36AFB}" type="parTrans" cxnId="{5CAA0979-2056-4A11-BE1A-3B2BAF80618F}">
      <dgm:prSet/>
      <dgm:spPr/>
      <dgm:t>
        <a:bodyPr/>
        <a:lstStyle/>
        <a:p>
          <a:endParaRPr lang="en-US"/>
        </a:p>
      </dgm:t>
    </dgm:pt>
    <dgm:pt modelId="{ED82F454-E698-4F87-A2ED-CB9F862526FB}" type="sibTrans" cxnId="{5CAA0979-2056-4A11-BE1A-3B2BAF80618F}">
      <dgm:prSet/>
      <dgm:spPr/>
      <dgm:t>
        <a:bodyPr/>
        <a:lstStyle/>
        <a:p>
          <a:endParaRPr lang="en-US"/>
        </a:p>
      </dgm:t>
    </dgm:pt>
    <dgm:pt modelId="{983BC918-A6A5-4795-9449-F1C0DED239C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 Director</a:t>
          </a:r>
        </a:p>
      </dgm:t>
    </dgm:pt>
    <dgm:pt modelId="{98536624-2777-4731-AF23-215AB304A8EE}" type="parTrans" cxnId="{53E8ADB2-FFF2-44D9-AB56-C4530104C78E}">
      <dgm:prSet/>
      <dgm:spPr/>
      <dgm:t>
        <a:bodyPr/>
        <a:lstStyle/>
        <a:p>
          <a:endParaRPr lang="en-US"/>
        </a:p>
      </dgm:t>
    </dgm:pt>
    <dgm:pt modelId="{9C300398-E480-4218-AE30-95C7EEEA010F}" type="sibTrans" cxnId="{53E8ADB2-FFF2-44D9-AB56-C4530104C78E}">
      <dgm:prSet/>
      <dgm:spPr/>
      <dgm:t>
        <a:bodyPr/>
        <a:lstStyle/>
        <a:p>
          <a:endParaRPr lang="en-US"/>
        </a:p>
      </dgm:t>
    </dgm:pt>
    <dgm:pt modelId="{8E5CF7B6-7F24-4424-9736-6895C50990A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Intern</a:t>
          </a:r>
        </a:p>
      </dgm:t>
    </dgm:pt>
    <dgm:pt modelId="{8E80FEB3-4759-4E4F-A806-377533C8EBFE}" type="parTrans" cxnId="{F2B281C5-697B-4E19-8C21-FC599D3363DD}">
      <dgm:prSet/>
      <dgm:spPr/>
      <dgm:t>
        <a:bodyPr/>
        <a:lstStyle/>
        <a:p>
          <a:endParaRPr lang="en-US"/>
        </a:p>
      </dgm:t>
    </dgm:pt>
    <dgm:pt modelId="{C8FE1A84-6ADF-4756-B453-5F87B7AECFBE}" type="sibTrans" cxnId="{F2B281C5-697B-4E19-8C21-FC599D3363DD}">
      <dgm:prSet/>
      <dgm:spPr/>
      <dgm:t>
        <a:bodyPr/>
        <a:lstStyle/>
        <a:p>
          <a:endParaRPr lang="en-US"/>
        </a:p>
      </dgm:t>
    </dgm:pt>
    <dgm:pt modelId="{D5338F8B-AB0F-42DE-9B90-A67F50EA3E4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Associate Chiropractor</a:t>
          </a:r>
        </a:p>
      </dgm:t>
    </dgm:pt>
    <dgm:pt modelId="{397B6A1A-D8EE-496B-890A-43CDDF4B7D50}" type="parTrans" cxnId="{ED95E45E-A5A2-4540-88DB-8352ED38084A}">
      <dgm:prSet/>
      <dgm:spPr/>
      <dgm:t>
        <a:bodyPr/>
        <a:lstStyle/>
        <a:p>
          <a:endParaRPr lang="en-US"/>
        </a:p>
      </dgm:t>
    </dgm:pt>
    <dgm:pt modelId="{E4E32401-7C29-4E73-8093-A04E8079C434}" type="sibTrans" cxnId="{ED95E45E-A5A2-4540-88DB-8352ED38084A}">
      <dgm:prSet/>
      <dgm:spPr/>
      <dgm:t>
        <a:bodyPr/>
        <a:lstStyle/>
        <a:p>
          <a:endParaRPr lang="en-US"/>
        </a:p>
      </dgm:t>
    </dgm:pt>
    <dgm:pt modelId="{42CF4AAC-FEC3-4317-8C9D-E1D4A0271CE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Case Manager</a:t>
          </a:r>
        </a:p>
      </dgm:t>
    </dgm:pt>
    <dgm:pt modelId="{C641A84E-E341-4AB8-AF6C-B5908AB03C92}" type="parTrans" cxnId="{819EFFA4-CADA-453E-B62A-2412F79F8561}">
      <dgm:prSet/>
      <dgm:spPr/>
      <dgm:t>
        <a:bodyPr/>
        <a:lstStyle/>
        <a:p>
          <a:endParaRPr lang="en-US"/>
        </a:p>
      </dgm:t>
    </dgm:pt>
    <dgm:pt modelId="{54FB7267-8733-4FF4-8973-817FEAF5F2F0}" type="sibTrans" cxnId="{819EFFA4-CADA-453E-B62A-2412F79F8561}">
      <dgm:prSet/>
      <dgm:spPr/>
      <dgm:t>
        <a:bodyPr/>
        <a:lstStyle/>
        <a:p>
          <a:endParaRPr lang="en-US"/>
        </a:p>
      </dgm:t>
    </dgm:pt>
    <dgm:pt modelId="{17AB41AB-D0AA-40A2-BD26-0EDB3B9B631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Physician</a:t>
          </a:r>
          <a:endParaRPr lang="en-US" dirty="0"/>
        </a:p>
      </dgm:t>
    </dgm:pt>
    <dgm:pt modelId="{4CB76262-DFAC-4F88-80C0-BC1C9913F0B9}" type="parTrans" cxnId="{899EC0D9-1595-47C0-9A91-065A41BFCE86}">
      <dgm:prSet/>
      <dgm:spPr/>
      <dgm:t>
        <a:bodyPr/>
        <a:lstStyle/>
        <a:p>
          <a:endParaRPr lang="en-US"/>
        </a:p>
      </dgm:t>
    </dgm:pt>
    <dgm:pt modelId="{699DE344-5C49-4803-AA88-914DC3122BEE}" type="sibTrans" cxnId="{899EC0D9-1595-47C0-9A91-065A41BFCE86}">
      <dgm:prSet/>
      <dgm:spPr/>
      <dgm:t>
        <a:bodyPr/>
        <a:lstStyle/>
        <a:p>
          <a:endParaRPr lang="en-US"/>
        </a:p>
      </dgm:t>
    </dgm:pt>
    <dgm:pt modelId="{3F54CA5F-246F-4F28-8244-5361E7A8C77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Integrated Healthcare Resident</a:t>
          </a:r>
        </a:p>
      </dgm:t>
    </dgm:pt>
    <dgm:pt modelId="{BB259309-809B-420A-802E-12B9B33B1A51}" type="parTrans" cxnId="{2F4687CA-26DA-4957-A394-FEB55C0DF674}">
      <dgm:prSet/>
      <dgm:spPr/>
      <dgm:t>
        <a:bodyPr/>
        <a:lstStyle/>
        <a:p>
          <a:endParaRPr lang="en-US"/>
        </a:p>
      </dgm:t>
    </dgm:pt>
    <dgm:pt modelId="{A6EECF87-1A3D-4421-80F4-3D5D7564FE82}" type="sibTrans" cxnId="{2F4687CA-26DA-4957-A394-FEB55C0DF674}">
      <dgm:prSet/>
      <dgm:spPr/>
      <dgm:t>
        <a:bodyPr/>
        <a:lstStyle/>
        <a:p>
          <a:endParaRPr lang="en-US"/>
        </a:p>
      </dgm:t>
    </dgm:pt>
    <dgm:pt modelId="{BD904BA0-78AC-4870-B3A0-D723BE983D84}">
      <dgm:prSet phldr="0"/>
      <dgm:spPr/>
      <dgm:t>
        <a:bodyPr/>
        <a:lstStyle/>
        <a:p>
          <a:r>
            <a:rPr lang="en-US" dirty="0">
              <a:latin typeface="Corbel"/>
            </a:rPr>
            <a:t>Chiropractic Assistant</a:t>
          </a:r>
          <a:endParaRPr lang="en-US" dirty="0"/>
        </a:p>
      </dgm:t>
    </dgm:pt>
    <dgm:pt modelId="{BAD4F6BA-520C-4A71-9780-954C1ADD3477}" type="parTrans" cxnId="{A98C2352-8C0D-4572-AB5F-768C49FDAB37}">
      <dgm:prSet/>
      <dgm:spPr/>
      <dgm:t>
        <a:bodyPr/>
        <a:lstStyle/>
        <a:p>
          <a:endParaRPr lang="en-US"/>
        </a:p>
      </dgm:t>
    </dgm:pt>
    <dgm:pt modelId="{4D029DCB-4ED4-492A-A363-CC23524C51E2}" type="sibTrans" cxnId="{A98C2352-8C0D-4572-AB5F-768C49FDAB37}">
      <dgm:prSet/>
      <dgm:spPr/>
      <dgm:t>
        <a:bodyPr/>
        <a:lstStyle/>
        <a:p>
          <a:endParaRPr lang="en-US"/>
        </a:p>
      </dgm:t>
    </dgm:pt>
    <dgm:pt modelId="{522C9DBE-4121-4503-A381-8BA7AD947019}">
      <dgm:prSet phldr="0"/>
      <dgm:spPr/>
      <dgm:t>
        <a:bodyPr/>
        <a:lstStyle/>
        <a:p>
          <a:r>
            <a:rPr lang="en-US" dirty="0">
              <a:latin typeface="Corbel"/>
            </a:rPr>
            <a:t>Chiropractor</a:t>
          </a:r>
          <a:endParaRPr lang="en-US" dirty="0"/>
        </a:p>
      </dgm:t>
    </dgm:pt>
    <dgm:pt modelId="{8ACEDB4C-04F7-4AAE-BF1A-5216ECE20EE8}" type="parTrans" cxnId="{ABCD7788-F498-4F70-BC9A-9B2CED5EF544}">
      <dgm:prSet/>
      <dgm:spPr/>
      <dgm:t>
        <a:bodyPr/>
        <a:lstStyle/>
        <a:p>
          <a:endParaRPr lang="en-US"/>
        </a:p>
      </dgm:t>
    </dgm:pt>
    <dgm:pt modelId="{F33C70B1-5F7D-4F84-A250-F7A681CAF22A}" type="sibTrans" cxnId="{ABCD7788-F498-4F70-BC9A-9B2CED5EF544}">
      <dgm:prSet/>
      <dgm:spPr/>
      <dgm:t>
        <a:bodyPr/>
        <a:lstStyle/>
        <a:p>
          <a:endParaRPr lang="en-US"/>
        </a:p>
      </dgm:t>
    </dgm:pt>
    <dgm:pt modelId="{2F4154D9-6D9C-49DE-A859-17C35393476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 Manager</a:t>
          </a:r>
        </a:p>
      </dgm:t>
    </dgm:pt>
    <dgm:pt modelId="{41B4E3DE-17EC-46DC-A802-45E70437C877}" type="parTrans" cxnId="{3B0AEE26-9D9F-454F-B1B7-1585554D8ECA}">
      <dgm:prSet/>
      <dgm:spPr/>
      <dgm:t>
        <a:bodyPr/>
        <a:lstStyle/>
        <a:p>
          <a:endParaRPr lang="en-US"/>
        </a:p>
      </dgm:t>
    </dgm:pt>
    <dgm:pt modelId="{4E78C5E6-7609-42CA-B684-719273C5B917}" type="sibTrans" cxnId="{3B0AEE26-9D9F-454F-B1B7-1585554D8ECA}">
      <dgm:prSet/>
      <dgm:spPr/>
      <dgm:t>
        <a:bodyPr/>
        <a:lstStyle/>
        <a:p>
          <a:endParaRPr lang="en-US"/>
        </a:p>
      </dgm:t>
    </dgm:pt>
    <dgm:pt modelId="{2B913B14-F9C1-4DAE-BA7E-79885483C79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Assistant Clinic Director</a:t>
          </a:r>
        </a:p>
      </dgm:t>
    </dgm:pt>
    <dgm:pt modelId="{D37648F3-F8A2-49EB-816A-8BF6493497BE}" type="parTrans" cxnId="{C9DC580B-AB69-4A9C-916A-C803DF544DF3}">
      <dgm:prSet/>
      <dgm:spPr/>
      <dgm:t>
        <a:bodyPr/>
        <a:lstStyle/>
        <a:p>
          <a:endParaRPr lang="en-US"/>
        </a:p>
      </dgm:t>
    </dgm:pt>
    <dgm:pt modelId="{496E2C63-D77E-4D0F-A10D-EC76DEFD430E}" type="sibTrans" cxnId="{C9DC580B-AB69-4A9C-916A-C803DF544DF3}">
      <dgm:prSet/>
      <dgm:spPr/>
      <dgm:t>
        <a:bodyPr/>
        <a:lstStyle/>
        <a:p>
          <a:endParaRPr lang="en-US"/>
        </a:p>
      </dgm:t>
    </dgm:pt>
    <dgm:pt modelId="{A5DA7D17-CD20-495F-815D-95336704EE1F}">
      <dgm:prSet phldr="0"/>
      <dgm:spPr/>
      <dgm:t>
        <a:bodyPr/>
        <a:lstStyle/>
        <a:p>
          <a:r>
            <a:rPr lang="en-US" dirty="0">
              <a:latin typeface="Corbel"/>
            </a:rPr>
            <a:t>CEO</a:t>
          </a:r>
        </a:p>
      </dgm:t>
    </dgm:pt>
    <dgm:pt modelId="{40F8B766-C55D-4067-84D5-9E51010B30DE}" type="parTrans" cxnId="{00B63BD7-8B6E-4F8F-991A-AAB708BDE589}">
      <dgm:prSet/>
      <dgm:spPr/>
      <dgm:t>
        <a:bodyPr/>
        <a:lstStyle/>
        <a:p>
          <a:endParaRPr lang="en-US"/>
        </a:p>
      </dgm:t>
    </dgm:pt>
    <dgm:pt modelId="{44E9C571-5585-4273-9D88-59D74EDD8428}" type="sibTrans" cxnId="{00B63BD7-8B6E-4F8F-991A-AAB708BDE589}">
      <dgm:prSet/>
      <dgm:spPr/>
      <dgm:t>
        <a:bodyPr/>
        <a:lstStyle/>
        <a:p>
          <a:endParaRPr lang="en-US"/>
        </a:p>
      </dgm:t>
    </dgm:pt>
    <dgm:pt modelId="{3164BFD4-85DF-4EF1-81DB-1BC1F288D945}">
      <dgm:prSet phldr="0"/>
      <dgm:spPr/>
      <dgm:t>
        <a:bodyPr/>
        <a:lstStyle/>
        <a:p>
          <a:r>
            <a:rPr lang="en-US" dirty="0">
              <a:latin typeface="Corbel"/>
            </a:rPr>
            <a:t>Associate</a:t>
          </a:r>
        </a:p>
      </dgm:t>
    </dgm:pt>
    <dgm:pt modelId="{5989DE92-EAB8-4690-9305-57A27ED20AB7}" type="parTrans" cxnId="{C5655253-A3E6-4305-9504-B9F727DFCE75}">
      <dgm:prSet/>
      <dgm:spPr/>
    </dgm:pt>
    <dgm:pt modelId="{44E452B1-6E39-454C-AD7D-EDE1535AB264}" type="sibTrans" cxnId="{C5655253-A3E6-4305-9504-B9F727DFCE75}">
      <dgm:prSet/>
      <dgm:spPr/>
    </dgm:pt>
    <dgm:pt modelId="{B4B50FF7-CACE-4838-8111-CEC7EE4ED41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Doctor</a:t>
          </a:r>
        </a:p>
      </dgm:t>
    </dgm:pt>
    <dgm:pt modelId="{E83DFBF3-66E7-4B93-B180-7C14C2A28836}" type="parTrans" cxnId="{2F36783A-E88F-4ED5-BC05-6B77B72E411F}">
      <dgm:prSet/>
      <dgm:spPr/>
    </dgm:pt>
    <dgm:pt modelId="{158EDB8A-24A4-4714-89C6-0171BD8078B9}" type="sibTrans" cxnId="{2F36783A-E88F-4ED5-BC05-6B77B72E411F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A8A26F45-6A65-41BF-98D5-718D6EB87FAB}" type="pres">
      <dgm:prSet presAssocID="{405B9EDF-5AF4-4578-89BD-A74ACB7CDD6C}" presName="node" presStyleLbl="node1" presStyleIdx="0" presStyleCnt="18">
        <dgm:presLayoutVars>
          <dgm:bulletEnabled val="1"/>
        </dgm:presLayoutVars>
      </dgm:prSet>
      <dgm:spPr/>
    </dgm:pt>
    <dgm:pt modelId="{CCE6FB7E-B27E-4F84-AA53-632C5021372F}" type="pres">
      <dgm:prSet presAssocID="{554CFEF8-EEDE-4644-A929-80500764009B}" presName="sibTrans" presStyleCnt="0"/>
      <dgm:spPr/>
    </dgm:pt>
    <dgm:pt modelId="{6A857A8D-F484-411E-A898-D51DB922F184}" type="pres">
      <dgm:prSet presAssocID="{2B913B14-F9C1-4DAE-BA7E-79885483C793}" presName="node" presStyleLbl="node1" presStyleIdx="1" presStyleCnt="18">
        <dgm:presLayoutVars>
          <dgm:bulletEnabled val="1"/>
        </dgm:presLayoutVars>
      </dgm:prSet>
      <dgm:spPr/>
    </dgm:pt>
    <dgm:pt modelId="{68B54BCA-5ED1-4EAD-9B3C-747E3C30882E}" type="pres">
      <dgm:prSet presAssocID="{496E2C63-D77E-4D0F-A10D-EC76DEFD430E}" presName="sibTrans" presStyleCnt="0"/>
      <dgm:spPr/>
    </dgm:pt>
    <dgm:pt modelId="{884723C6-D38C-4903-ABED-BCCB4DB9BB6A}" type="pres">
      <dgm:prSet presAssocID="{3164BFD4-85DF-4EF1-81DB-1BC1F288D945}" presName="node" presStyleLbl="node1" presStyleIdx="2" presStyleCnt="18">
        <dgm:presLayoutVars>
          <dgm:bulletEnabled val="1"/>
        </dgm:presLayoutVars>
      </dgm:prSet>
      <dgm:spPr/>
    </dgm:pt>
    <dgm:pt modelId="{71B8FC09-E20A-424B-A6CE-AB43D8F01189}" type="pres">
      <dgm:prSet presAssocID="{44E452B1-6E39-454C-AD7D-EDE1535AB264}" presName="sibTrans" presStyleCnt="0"/>
      <dgm:spPr/>
    </dgm:pt>
    <dgm:pt modelId="{AAF08025-18BE-42EF-B1BE-4C48A2B8AF62}" type="pres">
      <dgm:prSet presAssocID="{E8B74A96-B744-45A2-AC2A-3F96BA5ED356}" presName="node" presStyleLbl="node1" presStyleIdx="3" presStyleCnt="18">
        <dgm:presLayoutVars>
          <dgm:bulletEnabled val="1"/>
        </dgm:presLayoutVars>
      </dgm:prSet>
      <dgm:spPr/>
    </dgm:pt>
    <dgm:pt modelId="{584D1F00-196D-4825-83D0-5E8B10540FFF}" type="pres">
      <dgm:prSet presAssocID="{36B1A449-0FF6-4B5B-9D5E-E7E04F7D6C7A}" presName="sibTrans" presStyleCnt="0"/>
      <dgm:spPr/>
    </dgm:pt>
    <dgm:pt modelId="{15385C13-5AED-401A-9DAB-ECBAAB7E1F14}" type="pres">
      <dgm:prSet presAssocID="{D5338F8B-AB0F-42DE-9B90-A67F50EA3E42}" presName="node" presStyleLbl="node1" presStyleIdx="4" presStyleCnt="18">
        <dgm:presLayoutVars>
          <dgm:bulletEnabled val="1"/>
        </dgm:presLayoutVars>
      </dgm:prSet>
      <dgm:spPr/>
    </dgm:pt>
    <dgm:pt modelId="{F6EA30E9-8D95-461B-90BD-7A0EF6779E82}" type="pres">
      <dgm:prSet presAssocID="{E4E32401-7C29-4E73-8093-A04E8079C434}" presName="sibTrans" presStyleCnt="0"/>
      <dgm:spPr/>
    </dgm:pt>
    <dgm:pt modelId="{95F277A4-D091-4F00-9E23-A771A584A0B0}" type="pres">
      <dgm:prSet presAssocID="{42CF4AAC-FEC3-4317-8C9D-E1D4A0271CE5}" presName="node" presStyleLbl="node1" presStyleIdx="5" presStyleCnt="18">
        <dgm:presLayoutVars>
          <dgm:bulletEnabled val="1"/>
        </dgm:presLayoutVars>
      </dgm:prSet>
      <dgm:spPr/>
    </dgm:pt>
    <dgm:pt modelId="{02B65D1D-1ECE-412F-B266-5218054A189A}" type="pres">
      <dgm:prSet presAssocID="{54FB7267-8733-4FF4-8973-817FEAF5F2F0}" presName="sibTrans" presStyleCnt="0"/>
      <dgm:spPr/>
    </dgm:pt>
    <dgm:pt modelId="{1B421781-B01E-4201-BD98-49D14E2EE6CF}" type="pres">
      <dgm:prSet presAssocID="{3F54CA5F-246F-4F28-8244-5361E7A8C770}" presName="node" presStyleLbl="node1" presStyleIdx="6" presStyleCnt="18">
        <dgm:presLayoutVars>
          <dgm:bulletEnabled val="1"/>
        </dgm:presLayoutVars>
      </dgm:prSet>
      <dgm:spPr/>
    </dgm:pt>
    <dgm:pt modelId="{DA76EC9F-FA73-434A-93B3-B9E74D666814}" type="pres">
      <dgm:prSet presAssocID="{A6EECF87-1A3D-4421-80F4-3D5D7564FE82}" presName="sibTrans" presStyleCnt="0"/>
      <dgm:spPr/>
    </dgm:pt>
    <dgm:pt modelId="{4435F52C-43E3-4527-BB07-4EAE02FF26A1}" type="pres">
      <dgm:prSet presAssocID="{A5DA7D17-CD20-495F-815D-95336704EE1F}" presName="node" presStyleLbl="node1" presStyleIdx="7" presStyleCnt="18">
        <dgm:presLayoutVars>
          <dgm:bulletEnabled val="1"/>
        </dgm:presLayoutVars>
      </dgm:prSet>
      <dgm:spPr/>
    </dgm:pt>
    <dgm:pt modelId="{F3DAC8C8-1F26-46B0-A5DA-73D338081091}" type="pres">
      <dgm:prSet presAssocID="{44E9C571-5585-4273-9D88-59D74EDD8428}" presName="sibTrans" presStyleCnt="0"/>
      <dgm:spPr/>
    </dgm:pt>
    <dgm:pt modelId="{3948F225-9F47-4383-9B47-D67F973DE707}" type="pres">
      <dgm:prSet presAssocID="{BD904BA0-78AC-4870-B3A0-D723BE983D84}" presName="node" presStyleLbl="node1" presStyleIdx="8" presStyleCnt="18">
        <dgm:presLayoutVars>
          <dgm:bulletEnabled val="1"/>
        </dgm:presLayoutVars>
      </dgm:prSet>
      <dgm:spPr/>
    </dgm:pt>
    <dgm:pt modelId="{CC6244B5-1587-4486-B93F-5ED8DE433A4E}" type="pres">
      <dgm:prSet presAssocID="{4D029DCB-4ED4-492A-A363-CC23524C51E2}" presName="sibTrans" presStyleCnt="0"/>
      <dgm:spPr/>
    </dgm:pt>
    <dgm:pt modelId="{ECF94EF5-4CAC-434F-96FE-80A91755FF5A}" type="pres">
      <dgm:prSet presAssocID="{90F5E0EF-3CDA-4132-99C2-AFF9343976E9}" presName="node" presStyleLbl="node1" presStyleIdx="9" presStyleCnt="18">
        <dgm:presLayoutVars>
          <dgm:bulletEnabled val="1"/>
        </dgm:presLayoutVars>
      </dgm:prSet>
      <dgm:spPr/>
    </dgm:pt>
    <dgm:pt modelId="{F3B62F70-30CD-48A9-9F4E-E62FFD152B3C}" type="pres">
      <dgm:prSet presAssocID="{51964C68-0FE0-44C7-A61D-571E27190226}" presName="sibTrans" presStyleCnt="0"/>
      <dgm:spPr/>
    </dgm:pt>
    <dgm:pt modelId="{1BD9DC7E-5A6C-4E7E-96A7-1034A05E153D}" type="pres">
      <dgm:prSet presAssocID="{B4B50FF7-CACE-4838-8111-CEC7EE4ED415}" presName="node" presStyleLbl="node1" presStyleIdx="10" presStyleCnt="18">
        <dgm:presLayoutVars>
          <dgm:bulletEnabled val="1"/>
        </dgm:presLayoutVars>
      </dgm:prSet>
      <dgm:spPr/>
    </dgm:pt>
    <dgm:pt modelId="{63908B6D-C8D2-4023-B173-E07E24F11E36}" type="pres">
      <dgm:prSet presAssocID="{158EDB8A-24A4-4714-89C6-0171BD8078B9}" presName="sibTrans" presStyleCnt="0"/>
      <dgm:spPr/>
    </dgm:pt>
    <dgm:pt modelId="{126CC173-F15A-4A3F-B8DB-2575D654F418}" type="pres">
      <dgm:prSet presAssocID="{8E5CF7B6-7F24-4424-9736-6895C50990A9}" presName="node" presStyleLbl="node1" presStyleIdx="11" presStyleCnt="18">
        <dgm:presLayoutVars>
          <dgm:bulletEnabled val="1"/>
        </dgm:presLayoutVars>
      </dgm:prSet>
      <dgm:spPr/>
    </dgm:pt>
    <dgm:pt modelId="{2D02F28A-DDE2-4939-98B7-91471CFBB6CD}" type="pres">
      <dgm:prSet presAssocID="{C8FE1A84-6ADF-4756-B453-5F87B7AECFBE}" presName="sibTrans" presStyleCnt="0"/>
      <dgm:spPr/>
    </dgm:pt>
    <dgm:pt modelId="{C833456D-0607-4EAE-83E8-A58C5ABE19D4}" type="pres">
      <dgm:prSet presAssocID="{17AB41AB-D0AA-40A2-BD26-0EDB3B9B6316}" presName="node" presStyleLbl="node1" presStyleIdx="12" presStyleCnt="18">
        <dgm:presLayoutVars>
          <dgm:bulletEnabled val="1"/>
        </dgm:presLayoutVars>
      </dgm:prSet>
      <dgm:spPr/>
    </dgm:pt>
    <dgm:pt modelId="{5B65A62C-DE5D-439C-BE53-2952FF3529FD}" type="pres">
      <dgm:prSet presAssocID="{699DE344-5C49-4803-AA88-914DC3122BEE}" presName="sibTrans" presStyleCnt="0"/>
      <dgm:spPr/>
    </dgm:pt>
    <dgm:pt modelId="{A8D51016-79D3-48D4-8133-2B467014A102}" type="pres">
      <dgm:prSet presAssocID="{C02077E3-0043-46D3-BA44-40E533F35D2C}" presName="node" presStyleLbl="node1" presStyleIdx="13" presStyleCnt="18">
        <dgm:presLayoutVars>
          <dgm:bulletEnabled val="1"/>
        </dgm:presLayoutVars>
      </dgm:prSet>
      <dgm:spPr/>
    </dgm:pt>
    <dgm:pt modelId="{FAF2BE3F-62E1-4EF5-AAEB-386DE7ED4A3B}" type="pres">
      <dgm:prSet presAssocID="{ED82F454-E698-4F87-A2ED-CB9F862526FB}" presName="sibTrans" presStyleCnt="0"/>
      <dgm:spPr/>
    </dgm:pt>
    <dgm:pt modelId="{20F3195D-C83A-45FF-85BA-7AEA8214F8A0}" type="pres">
      <dgm:prSet presAssocID="{522C9DBE-4121-4503-A381-8BA7AD947019}" presName="node" presStyleLbl="node1" presStyleIdx="14" presStyleCnt="18">
        <dgm:presLayoutVars>
          <dgm:bulletEnabled val="1"/>
        </dgm:presLayoutVars>
      </dgm:prSet>
      <dgm:spPr/>
    </dgm:pt>
    <dgm:pt modelId="{B4D1F742-5121-44F6-BBBF-B0C9C133791D}" type="pres">
      <dgm:prSet presAssocID="{F33C70B1-5F7D-4F84-A250-F7A681CAF22A}" presName="sibTrans" presStyleCnt="0"/>
      <dgm:spPr/>
    </dgm:pt>
    <dgm:pt modelId="{1E26173D-E9A9-4B06-8D1D-D74EE97359FE}" type="pres">
      <dgm:prSet presAssocID="{983BC918-A6A5-4795-9449-F1C0DED239CB}" presName="node" presStyleLbl="node1" presStyleIdx="15" presStyleCnt="18">
        <dgm:presLayoutVars>
          <dgm:bulletEnabled val="1"/>
        </dgm:presLayoutVars>
      </dgm:prSet>
      <dgm:spPr/>
    </dgm:pt>
    <dgm:pt modelId="{4B7FA945-A348-4B8B-B92B-D25CA8EC603C}" type="pres">
      <dgm:prSet presAssocID="{9C300398-E480-4218-AE30-95C7EEEA010F}" presName="sibTrans" presStyleCnt="0"/>
      <dgm:spPr/>
    </dgm:pt>
    <dgm:pt modelId="{9C8ED100-35B1-4567-B5BB-6675979B7D6D}" type="pres">
      <dgm:prSet presAssocID="{2F4154D9-6D9C-49DE-A859-17C35393476D}" presName="node" presStyleLbl="node1" presStyleIdx="16" presStyleCnt="18">
        <dgm:presLayoutVars>
          <dgm:bulletEnabled val="1"/>
        </dgm:presLayoutVars>
      </dgm:prSet>
      <dgm:spPr/>
    </dgm:pt>
    <dgm:pt modelId="{420073DC-8185-4310-B787-BF01493E230C}" type="pres">
      <dgm:prSet presAssocID="{4E78C5E6-7609-42CA-B684-719273C5B917}" presName="sibTrans" presStyleCnt="0"/>
      <dgm:spPr/>
    </dgm:pt>
    <dgm:pt modelId="{B012D57D-BDF6-4261-B554-F9872C3E32A0}" type="pres">
      <dgm:prSet presAssocID="{1D8D1511-166A-4A57-95C1-69384F9C7D83}" presName="node" presStyleLbl="node1" presStyleIdx="17" presStyleCnt="18">
        <dgm:presLayoutVars>
          <dgm:bulletEnabled val="1"/>
        </dgm:presLayoutVars>
      </dgm:prSet>
      <dgm:spPr/>
    </dgm:pt>
  </dgm:ptLst>
  <dgm:cxnLst>
    <dgm:cxn modelId="{C9DC580B-AB69-4A9C-916A-C803DF544DF3}" srcId="{9B9CC810-FA74-40A3-A31C-A9CBE88C8487}" destId="{2B913B14-F9C1-4DAE-BA7E-79885483C793}" srcOrd="1" destOrd="0" parTransId="{D37648F3-F8A2-49EB-816A-8BF6493497BE}" sibTransId="{496E2C63-D77E-4D0F-A10D-EC76DEFD430E}"/>
    <dgm:cxn modelId="{07FA1B1B-F09E-4D70-BF15-D40C84CBC618}" type="presOf" srcId="{522C9DBE-4121-4503-A381-8BA7AD947019}" destId="{20F3195D-C83A-45FF-85BA-7AEA8214F8A0}" srcOrd="0" destOrd="0" presId="urn:microsoft.com/office/officeart/2005/8/layout/default"/>
    <dgm:cxn modelId="{E01C501E-ACAC-4DF1-9BCB-5C25E910EF82}" srcId="{9B9CC810-FA74-40A3-A31C-A9CBE88C8487}" destId="{E8B74A96-B744-45A2-AC2A-3F96BA5ED356}" srcOrd="3" destOrd="0" parTransId="{D18CC1D1-3A4C-4861-A846-9C72C26F0398}" sibTransId="{36B1A449-0FF6-4B5B-9D5E-E7E04F7D6C7A}"/>
    <dgm:cxn modelId="{7E74F01F-68F5-4376-9482-F561C92F0E0E}" type="presOf" srcId="{3F54CA5F-246F-4F28-8244-5361E7A8C770}" destId="{1B421781-B01E-4201-BD98-49D14E2EE6CF}" srcOrd="0" destOrd="0" presId="urn:microsoft.com/office/officeart/2005/8/layout/default"/>
    <dgm:cxn modelId="{3B0AEE26-9D9F-454F-B1B7-1585554D8ECA}" srcId="{9B9CC810-FA74-40A3-A31C-A9CBE88C8487}" destId="{2F4154D9-6D9C-49DE-A859-17C35393476D}" srcOrd="16" destOrd="0" parTransId="{41B4E3DE-17EC-46DC-A802-45E70437C877}" sibTransId="{4E78C5E6-7609-42CA-B684-719273C5B917}"/>
    <dgm:cxn modelId="{A0A6C031-7861-433C-8936-8ECABAC2BEDA}" type="presOf" srcId="{1D8D1511-166A-4A57-95C1-69384F9C7D83}" destId="{B012D57D-BDF6-4261-B554-F9872C3E32A0}" srcOrd="0" destOrd="0" presId="urn:microsoft.com/office/officeart/2005/8/layout/default"/>
    <dgm:cxn modelId="{ACD6CB37-776D-4EA6-9742-FB3AF83957F7}" type="presOf" srcId="{BD904BA0-78AC-4870-B3A0-D723BE983D84}" destId="{3948F225-9F47-4383-9B47-D67F973DE707}" srcOrd="0" destOrd="0" presId="urn:microsoft.com/office/officeart/2005/8/layout/default"/>
    <dgm:cxn modelId="{15FBA238-8512-45E9-9D09-3D7FC2D19AD5}" type="presOf" srcId="{3164BFD4-85DF-4EF1-81DB-1BC1F288D945}" destId="{884723C6-D38C-4903-ABED-BCCB4DB9BB6A}" srcOrd="0" destOrd="0" presId="urn:microsoft.com/office/officeart/2005/8/layout/default"/>
    <dgm:cxn modelId="{2F36783A-E88F-4ED5-BC05-6B77B72E411F}" srcId="{9B9CC810-FA74-40A3-A31C-A9CBE88C8487}" destId="{B4B50FF7-CACE-4838-8111-CEC7EE4ED415}" srcOrd="10" destOrd="0" parTransId="{E83DFBF3-66E7-4B93-B180-7C14C2A28836}" sibTransId="{158EDB8A-24A4-4714-89C6-0171BD8078B9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ED95E45E-A5A2-4540-88DB-8352ED38084A}" srcId="{9B9CC810-FA74-40A3-A31C-A9CBE88C8487}" destId="{D5338F8B-AB0F-42DE-9B90-A67F50EA3E42}" srcOrd="4" destOrd="0" parTransId="{397B6A1A-D8EE-496B-890A-43CDDF4B7D50}" sibTransId="{E4E32401-7C29-4E73-8093-A04E8079C434}"/>
    <dgm:cxn modelId="{391A4E6A-713F-41F4-BEBB-E220A759288B}" type="presOf" srcId="{983BC918-A6A5-4795-9449-F1C0DED239CB}" destId="{1E26173D-E9A9-4B06-8D1D-D74EE97359FE}" srcOrd="0" destOrd="0" presId="urn:microsoft.com/office/officeart/2005/8/layout/default"/>
    <dgm:cxn modelId="{A98C2352-8C0D-4572-AB5F-768C49FDAB37}" srcId="{9B9CC810-FA74-40A3-A31C-A9CBE88C8487}" destId="{BD904BA0-78AC-4870-B3A0-D723BE983D84}" srcOrd="8" destOrd="0" parTransId="{BAD4F6BA-520C-4A71-9780-954C1ADD3477}" sibTransId="{4D029DCB-4ED4-492A-A363-CC23524C51E2}"/>
    <dgm:cxn modelId="{C5655253-A3E6-4305-9504-B9F727DFCE75}" srcId="{9B9CC810-FA74-40A3-A31C-A9CBE88C8487}" destId="{3164BFD4-85DF-4EF1-81DB-1BC1F288D945}" srcOrd="2" destOrd="0" parTransId="{5989DE92-EAB8-4690-9305-57A27ED20AB7}" sibTransId="{44E452B1-6E39-454C-AD7D-EDE1535AB264}"/>
    <dgm:cxn modelId="{4950AD58-DD89-47E0-B13B-6193A4731D4B}" type="presOf" srcId="{2B913B14-F9C1-4DAE-BA7E-79885483C793}" destId="{6A857A8D-F484-411E-A898-D51DB922F184}" srcOrd="0" destOrd="0" presId="urn:microsoft.com/office/officeart/2005/8/layout/default"/>
    <dgm:cxn modelId="{5CAA0979-2056-4A11-BE1A-3B2BAF80618F}" srcId="{9B9CC810-FA74-40A3-A31C-A9CBE88C8487}" destId="{C02077E3-0043-46D3-BA44-40E533F35D2C}" srcOrd="13" destOrd="0" parTransId="{015C4C0D-4008-4D7A-B489-B4D019A36AFB}" sibTransId="{ED82F454-E698-4F87-A2ED-CB9F862526FB}"/>
    <dgm:cxn modelId="{ABB0947C-DA5D-44FE-AF8E-D4A5AD5EA0CB}" type="presOf" srcId="{17AB41AB-D0AA-40A2-BD26-0EDB3B9B6316}" destId="{C833456D-0607-4EAE-83E8-A58C5ABE19D4}" srcOrd="0" destOrd="0" presId="urn:microsoft.com/office/officeart/2005/8/layout/default"/>
    <dgm:cxn modelId="{ABCD7788-F498-4F70-BC9A-9B2CED5EF544}" srcId="{9B9CC810-FA74-40A3-A31C-A9CBE88C8487}" destId="{522C9DBE-4121-4503-A381-8BA7AD947019}" srcOrd="14" destOrd="0" parTransId="{8ACEDB4C-04F7-4AAE-BF1A-5216ECE20EE8}" sibTransId="{F33C70B1-5F7D-4F84-A250-F7A681CAF22A}"/>
    <dgm:cxn modelId="{EBD5DE93-C95F-4212-BE3A-C4CBF0C12444}" type="presOf" srcId="{D5338F8B-AB0F-42DE-9B90-A67F50EA3E42}" destId="{15385C13-5AED-401A-9DAB-ECBAAB7E1F14}" srcOrd="0" destOrd="0" presId="urn:microsoft.com/office/officeart/2005/8/layout/default"/>
    <dgm:cxn modelId="{1C549294-F530-4FDB-BC51-8E0CEF3D2189}" type="presOf" srcId="{90F5E0EF-3CDA-4132-99C2-AFF9343976E9}" destId="{ECF94EF5-4CAC-434F-96FE-80A91755FF5A}" srcOrd="0" destOrd="0" presId="urn:microsoft.com/office/officeart/2005/8/layout/default"/>
    <dgm:cxn modelId="{DCD78D97-C300-4904-9889-B66209BD9EF8}" type="presOf" srcId="{8E5CF7B6-7F24-4424-9736-6895C50990A9}" destId="{126CC173-F15A-4A3F-B8DB-2575D654F418}" srcOrd="0" destOrd="0" presId="urn:microsoft.com/office/officeart/2005/8/layout/default"/>
    <dgm:cxn modelId="{819EFFA4-CADA-453E-B62A-2412F79F8561}" srcId="{9B9CC810-FA74-40A3-A31C-A9CBE88C8487}" destId="{42CF4AAC-FEC3-4317-8C9D-E1D4A0271CE5}" srcOrd="5" destOrd="0" parTransId="{C641A84E-E341-4AB8-AF6C-B5908AB03C92}" sibTransId="{54FB7267-8733-4FF4-8973-817FEAF5F2F0}"/>
    <dgm:cxn modelId="{510514AD-7804-4FF3-98DE-77B78D2C2746}" type="presOf" srcId="{405B9EDF-5AF4-4578-89BD-A74ACB7CDD6C}" destId="{A8A26F45-6A65-41BF-98D5-718D6EB87FAB}" srcOrd="0" destOrd="0" presId="urn:microsoft.com/office/officeart/2005/8/layout/default"/>
    <dgm:cxn modelId="{719F20B1-3038-4294-93B4-4C5D3363C90B}" srcId="{9B9CC810-FA74-40A3-A31C-A9CBE88C8487}" destId="{1D8D1511-166A-4A57-95C1-69384F9C7D83}" srcOrd="17" destOrd="0" parTransId="{C30FD5B7-637D-40FA-906D-D61A9BA29924}" sibTransId="{12EA5ED2-4C60-412B-AD72-CBBA3E889A25}"/>
    <dgm:cxn modelId="{53E8ADB2-FFF2-44D9-AB56-C4530104C78E}" srcId="{9B9CC810-FA74-40A3-A31C-A9CBE88C8487}" destId="{983BC918-A6A5-4795-9449-F1C0DED239CB}" srcOrd="15" destOrd="0" parTransId="{98536624-2777-4731-AF23-215AB304A8EE}" sibTransId="{9C300398-E480-4218-AE30-95C7EEEA010F}"/>
    <dgm:cxn modelId="{0D5A3BB4-BE27-45BA-94FA-5187FFC59FC3}" type="presOf" srcId="{C02077E3-0043-46D3-BA44-40E533F35D2C}" destId="{A8D51016-79D3-48D4-8133-2B467014A102}" srcOrd="0" destOrd="0" presId="urn:microsoft.com/office/officeart/2005/8/layout/default"/>
    <dgm:cxn modelId="{289406B7-7247-4467-8310-030204DD2425}" srcId="{9B9CC810-FA74-40A3-A31C-A9CBE88C8487}" destId="{90F5E0EF-3CDA-4132-99C2-AFF9343976E9}" srcOrd="9" destOrd="0" parTransId="{333E236C-32FA-47D5-8B07-E158D3572F4E}" sibTransId="{51964C68-0FE0-44C7-A61D-571E27190226}"/>
    <dgm:cxn modelId="{F2B281C5-697B-4E19-8C21-FC599D3363DD}" srcId="{9B9CC810-FA74-40A3-A31C-A9CBE88C8487}" destId="{8E5CF7B6-7F24-4424-9736-6895C50990A9}" srcOrd="11" destOrd="0" parTransId="{8E80FEB3-4759-4E4F-A806-377533C8EBFE}" sibTransId="{C8FE1A84-6ADF-4756-B453-5F87B7AECFBE}"/>
    <dgm:cxn modelId="{2F4687CA-26DA-4957-A394-FEB55C0DF674}" srcId="{9B9CC810-FA74-40A3-A31C-A9CBE88C8487}" destId="{3F54CA5F-246F-4F28-8244-5361E7A8C770}" srcOrd="6" destOrd="0" parTransId="{BB259309-809B-420A-802E-12B9B33B1A51}" sibTransId="{A6EECF87-1A3D-4421-80F4-3D5D7564FE82}"/>
    <dgm:cxn modelId="{366791D3-7956-46BD-9172-212A66AE8F0A}" type="presOf" srcId="{42CF4AAC-FEC3-4317-8C9D-E1D4A0271CE5}" destId="{95F277A4-D091-4F00-9E23-A771A584A0B0}" srcOrd="0" destOrd="0" presId="urn:microsoft.com/office/officeart/2005/8/layout/default"/>
    <dgm:cxn modelId="{00B63BD7-8B6E-4F8F-991A-AAB708BDE589}" srcId="{9B9CC810-FA74-40A3-A31C-A9CBE88C8487}" destId="{A5DA7D17-CD20-495F-815D-95336704EE1F}" srcOrd="7" destOrd="0" parTransId="{40F8B766-C55D-4067-84D5-9E51010B30DE}" sibTransId="{44E9C571-5585-4273-9D88-59D74EDD8428}"/>
    <dgm:cxn modelId="{E0015ED8-545A-47E9-9FA4-811B934B54B5}" type="presOf" srcId="{E8B74A96-B744-45A2-AC2A-3F96BA5ED356}" destId="{AAF08025-18BE-42EF-B1BE-4C48A2B8AF62}" srcOrd="0" destOrd="0" presId="urn:microsoft.com/office/officeart/2005/8/layout/default"/>
    <dgm:cxn modelId="{CB49AFD9-6F97-49E6-9691-006BFEA4CF57}" type="presOf" srcId="{A5DA7D17-CD20-495F-815D-95336704EE1F}" destId="{4435F52C-43E3-4527-BB07-4EAE02FF26A1}" srcOrd="0" destOrd="0" presId="urn:microsoft.com/office/officeart/2005/8/layout/default"/>
    <dgm:cxn modelId="{899EC0D9-1595-47C0-9A91-065A41BFCE86}" srcId="{9B9CC810-FA74-40A3-A31C-A9CBE88C8487}" destId="{17AB41AB-D0AA-40A2-BD26-0EDB3B9B6316}" srcOrd="12" destOrd="0" parTransId="{4CB76262-DFAC-4F88-80C0-BC1C9913F0B9}" sibTransId="{699DE344-5C49-4803-AA88-914DC3122BEE}"/>
    <dgm:cxn modelId="{CE3E19EC-69E8-4917-AFB7-4F16060EEE41}" type="presOf" srcId="{2F4154D9-6D9C-49DE-A859-17C35393476D}" destId="{9C8ED100-35B1-4567-B5BB-6675979B7D6D}" srcOrd="0" destOrd="0" presId="urn:microsoft.com/office/officeart/2005/8/layout/default"/>
    <dgm:cxn modelId="{13D6E0F0-032C-4CE0-8954-9AF1D00E2EB2}" type="presOf" srcId="{B4B50FF7-CACE-4838-8111-CEC7EE4ED415}" destId="{1BD9DC7E-5A6C-4E7E-96A7-1034A05E153D}" srcOrd="0" destOrd="0" presId="urn:microsoft.com/office/officeart/2005/8/layout/default"/>
    <dgm:cxn modelId="{489249F3-FA37-4254-AF7A-8934DF7A0A62}" srcId="{9B9CC810-FA74-40A3-A31C-A9CBE88C8487}" destId="{405B9EDF-5AF4-4578-89BD-A74ACB7CDD6C}" srcOrd="0" destOrd="0" parTransId="{91530389-C6BA-4E32-9F10-3F3F327352DA}" sibTransId="{554CFEF8-EEDE-4644-A929-80500764009B}"/>
    <dgm:cxn modelId="{C17EE29D-33A9-4ED8-8E3A-D48F04AA6910}" type="presParOf" srcId="{64A2D741-FC1F-4EE7-AFDB-88BAA924E022}" destId="{A8A26F45-6A65-41BF-98D5-718D6EB87FAB}" srcOrd="0" destOrd="0" presId="urn:microsoft.com/office/officeart/2005/8/layout/default"/>
    <dgm:cxn modelId="{C6027255-4943-4961-BF11-CBA96232E760}" type="presParOf" srcId="{64A2D741-FC1F-4EE7-AFDB-88BAA924E022}" destId="{CCE6FB7E-B27E-4F84-AA53-632C5021372F}" srcOrd="1" destOrd="0" presId="urn:microsoft.com/office/officeart/2005/8/layout/default"/>
    <dgm:cxn modelId="{C30C0326-8393-4348-84A7-B34C0D5EF255}" type="presParOf" srcId="{64A2D741-FC1F-4EE7-AFDB-88BAA924E022}" destId="{6A857A8D-F484-411E-A898-D51DB922F184}" srcOrd="2" destOrd="0" presId="urn:microsoft.com/office/officeart/2005/8/layout/default"/>
    <dgm:cxn modelId="{DB03B3E0-C3A5-4115-B2ED-899C0DB96784}" type="presParOf" srcId="{64A2D741-FC1F-4EE7-AFDB-88BAA924E022}" destId="{68B54BCA-5ED1-4EAD-9B3C-747E3C30882E}" srcOrd="3" destOrd="0" presId="urn:microsoft.com/office/officeart/2005/8/layout/default"/>
    <dgm:cxn modelId="{C4D0E8F0-9DD9-465F-B329-4006F2E88DBA}" type="presParOf" srcId="{64A2D741-FC1F-4EE7-AFDB-88BAA924E022}" destId="{884723C6-D38C-4903-ABED-BCCB4DB9BB6A}" srcOrd="4" destOrd="0" presId="urn:microsoft.com/office/officeart/2005/8/layout/default"/>
    <dgm:cxn modelId="{89B58271-3650-453B-A45D-2171D7E1EDB3}" type="presParOf" srcId="{64A2D741-FC1F-4EE7-AFDB-88BAA924E022}" destId="{71B8FC09-E20A-424B-A6CE-AB43D8F01189}" srcOrd="5" destOrd="0" presId="urn:microsoft.com/office/officeart/2005/8/layout/default"/>
    <dgm:cxn modelId="{6F5A5A98-D29F-4315-BEF2-D8D7F2792DE5}" type="presParOf" srcId="{64A2D741-FC1F-4EE7-AFDB-88BAA924E022}" destId="{AAF08025-18BE-42EF-B1BE-4C48A2B8AF62}" srcOrd="6" destOrd="0" presId="urn:microsoft.com/office/officeart/2005/8/layout/default"/>
    <dgm:cxn modelId="{F88227E8-224E-4FE4-A1B1-8611C42F7E70}" type="presParOf" srcId="{64A2D741-FC1F-4EE7-AFDB-88BAA924E022}" destId="{584D1F00-196D-4825-83D0-5E8B10540FFF}" srcOrd="7" destOrd="0" presId="urn:microsoft.com/office/officeart/2005/8/layout/default"/>
    <dgm:cxn modelId="{B7F2AF25-0160-498A-BE87-3F861ECC4482}" type="presParOf" srcId="{64A2D741-FC1F-4EE7-AFDB-88BAA924E022}" destId="{15385C13-5AED-401A-9DAB-ECBAAB7E1F14}" srcOrd="8" destOrd="0" presId="urn:microsoft.com/office/officeart/2005/8/layout/default"/>
    <dgm:cxn modelId="{11B4206D-E0B9-438D-BA02-752D4E3B01E3}" type="presParOf" srcId="{64A2D741-FC1F-4EE7-AFDB-88BAA924E022}" destId="{F6EA30E9-8D95-461B-90BD-7A0EF6779E82}" srcOrd="9" destOrd="0" presId="urn:microsoft.com/office/officeart/2005/8/layout/default"/>
    <dgm:cxn modelId="{9B554CF6-3FA1-46CD-8179-94DEF676D611}" type="presParOf" srcId="{64A2D741-FC1F-4EE7-AFDB-88BAA924E022}" destId="{95F277A4-D091-4F00-9E23-A771A584A0B0}" srcOrd="10" destOrd="0" presId="urn:microsoft.com/office/officeart/2005/8/layout/default"/>
    <dgm:cxn modelId="{6178D33C-549E-4B77-82DE-13AAB2071B38}" type="presParOf" srcId="{64A2D741-FC1F-4EE7-AFDB-88BAA924E022}" destId="{02B65D1D-1ECE-412F-B266-5218054A189A}" srcOrd="11" destOrd="0" presId="urn:microsoft.com/office/officeart/2005/8/layout/default"/>
    <dgm:cxn modelId="{E1DED254-8492-4FC9-930A-ABB86230A78C}" type="presParOf" srcId="{64A2D741-FC1F-4EE7-AFDB-88BAA924E022}" destId="{1B421781-B01E-4201-BD98-49D14E2EE6CF}" srcOrd="12" destOrd="0" presId="urn:microsoft.com/office/officeart/2005/8/layout/default"/>
    <dgm:cxn modelId="{5A33260E-619F-480B-BECD-7EF2909C1263}" type="presParOf" srcId="{64A2D741-FC1F-4EE7-AFDB-88BAA924E022}" destId="{DA76EC9F-FA73-434A-93B3-B9E74D666814}" srcOrd="13" destOrd="0" presId="urn:microsoft.com/office/officeart/2005/8/layout/default"/>
    <dgm:cxn modelId="{D62FAF69-D19D-4E30-BCC8-E44F27CE7952}" type="presParOf" srcId="{64A2D741-FC1F-4EE7-AFDB-88BAA924E022}" destId="{4435F52C-43E3-4527-BB07-4EAE02FF26A1}" srcOrd="14" destOrd="0" presId="urn:microsoft.com/office/officeart/2005/8/layout/default"/>
    <dgm:cxn modelId="{CF39CED4-A449-4B07-8662-71080C8C17E9}" type="presParOf" srcId="{64A2D741-FC1F-4EE7-AFDB-88BAA924E022}" destId="{F3DAC8C8-1F26-46B0-A5DA-73D338081091}" srcOrd="15" destOrd="0" presId="urn:microsoft.com/office/officeart/2005/8/layout/default"/>
    <dgm:cxn modelId="{1B6073FF-1C21-4818-BFC3-B7F1B1408F40}" type="presParOf" srcId="{64A2D741-FC1F-4EE7-AFDB-88BAA924E022}" destId="{3948F225-9F47-4383-9B47-D67F973DE707}" srcOrd="16" destOrd="0" presId="urn:microsoft.com/office/officeart/2005/8/layout/default"/>
    <dgm:cxn modelId="{087F4C10-4F78-40AF-8B90-19F4106C473C}" type="presParOf" srcId="{64A2D741-FC1F-4EE7-AFDB-88BAA924E022}" destId="{CC6244B5-1587-4486-B93F-5ED8DE433A4E}" srcOrd="17" destOrd="0" presId="urn:microsoft.com/office/officeart/2005/8/layout/default"/>
    <dgm:cxn modelId="{D20E7F97-076D-4D7C-8A76-409E6516D321}" type="presParOf" srcId="{64A2D741-FC1F-4EE7-AFDB-88BAA924E022}" destId="{ECF94EF5-4CAC-434F-96FE-80A91755FF5A}" srcOrd="18" destOrd="0" presId="urn:microsoft.com/office/officeart/2005/8/layout/default"/>
    <dgm:cxn modelId="{6AD2F204-8201-473F-A0A9-3DCF71A8CF66}" type="presParOf" srcId="{64A2D741-FC1F-4EE7-AFDB-88BAA924E022}" destId="{F3B62F70-30CD-48A9-9F4E-E62FFD152B3C}" srcOrd="19" destOrd="0" presId="urn:microsoft.com/office/officeart/2005/8/layout/default"/>
    <dgm:cxn modelId="{3CB82BA0-99F1-4810-B3F6-CCAFD41529A1}" type="presParOf" srcId="{64A2D741-FC1F-4EE7-AFDB-88BAA924E022}" destId="{1BD9DC7E-5A6C-4E7E-96A7-1034A05E153D}" srcOrd="20" destOrd="0" presId="urn:microsoft.com/office/officeart/2005/8/layout/default"/>
    <dgm:cxn modelId="{458D5290-3095-4652-BF32-52D879FD8033}" type="presParOf" srcId="{64A2D741-FC1F-4EE7-AFDB-88BAA924E022}" destId="{63908B6D-C8D2-4023-B173-E07E24F11E36}" srcOrd="21" destOrd="0" presId="urn:microsoft.com/office/officeart/2005/8/layout/default"/>
    <dgm:cxn modelId="{C8087EB2-13E8-4C51-A7B6-9F422B3549D9}" type="presParOf" srcId="{64A2D741-FC1F-4EE7-AFDB-88BAA924E022}" destId="{126CC173-F15A-4A3F-B8DB-2575D654F418}" srcOrd="22" destOrd="0" presId="urn:microsoft.com/office/officeart/2005/8/layout/default"/>
    <dgm:cxn modelId="{934F949B-A3EA-4C5F-8095-7538D0478EEE}" type="presParOf" srcId="{64A2D741-FC1F-4EE7-AFDB-88BAA924E022}" destId="{2D02F28A-DDE2-4939-98B7-91471CFBB6CD}" srcOrd="23" destOrd="0" presId="urn:microsoft.com/office/officeart/2005/8/layout/default"/>
    <dgm:cxn modelId="{D6602F10-A062-46C3-B581-3B531A666ADF}" type="presParOf" srcId="{64A2D741-FC1F-4EE7-AFDB-88BAA924E022}" destId="{C833456D-0607-4EAE-83E8-A58C5ABE19D4}" srcOrd="24" destOrd="0" presId="urn:microsoft.com/office/officeart/2005/8/layout/default"/>
    <dgm:cxn modelId="{27856534-53D7-4689-A0A5-43857DF05C65}" type="presParOf" srcId="{64A2D741-FC1F-4EE7-AFDB-88BAA924E022}" destId="{5B65A62C-DE5D-439C-BE53-2952FF3529FD}" srcOrd="25" destOrd="0" presId="urn:microsoft.com/office/officeart/2005/8/layout/default"/>
    <dgm:cxn modelId="{AA58D017-FAEC-4079-A0F5-CC6D931BBD87}" type="presParOf" srcId="{64A2D741-FC1F-4EE7-AFDB-88BAA924E022}" destId="{A8D51016-79D3-48D4-8133-2B467014A102}" srcOrd="26" destOrd="0" presId="urn:microsoft.com/office/officeart/2005/8/layout/default"/>
    <dgm:cxn modelId="{13E9073A-0AF2-44D5-9B8C-55651FD3560A}" type="presParOf" srcId="{64A2D741-FC1F-4EE7-AFDB-88BAA924E022}" destId="{FAF2BE3F-62E1-4EF5-AAEB-386DE7ED4A3B}" srcOrd="27" destOrd="0" presId="urn:microsoft.com/office/officeart/2005/8/layout/default"/>
    <dgm:cxn modelId="{8B3BF3EC-5F22-437A-8A71-64A00C8C0C78}" type="presParOf" srcId="{64A2D741-FC1F-4EE7-AFDB-88BAA924E022}" destId="{20F3195D-C83A-45FF-85BA-7AEA8214F8A0}" srcOrd="28" destOrd="0" presId="urn:microsoft.com/office/officeart/2005/8/layout/default"/>
    <dgm:cxn modelId="{AB42572D-DF2A-4BF9-A6AF-0BAF2D9A6AB1}" type="presParOf" srcId="{64A2D741-FC1F-4EE7-AFDB-88BAA924E022}" destId="{B4D1F742-5121-44F6-BBBF-B0C9C133791D}" srcOrd="29" destOrd="0" presId="urn:microsoft.com/office/officeart/2005/8/layout/default"/>
    <dgm:cxn modelId="{3BFF6FD9-C0CC-447A-9225-CBCBD0DA41F3}" type="presParOf" srcId="{64A2D741-FC1F-4EE7-AFDB-88BAA924E022}" destId="{1E26173D-E9A9-4B06-8D1D-D74EE97359FE}" srcOrd="30" destOrd="0" presId="urn:microsoft.com/office/officeart/2005/8/layout/default"/>
    <dgm:cxn modelId="{4B26085C-7BA9-433D-A212-26FA5C91EC70}" type="presParOf" srcId="{64A2D741-FC1F-4EE7-AFDB-88BAA924E022}" destId="{4B7FA945-A348-4B8B-B92B-D25CA8EC603C}" srcOrd="31" destOrd="0" presId="urn:microsoft.com/office/officeart/2005/8/layout/default"/>
    <dgm:cxn modelId="{0EACB907-93AA-4BCF-B700-3E937982199D}" type="presParOf" srcId="{64A2D741-FC1F-4EE7-AFDB-88BAA924E022}" destId="{9C8ED100-35B1-4567-B5BB-6675979B7D6D}" srcOrd="32" destOrd="0" presId="urn:microsoft.com/office/officeart/2005/8/layout/default"/>
    <dgm:cxn modelId="{A565BFE8-3B3D-4DF9-AE43-40DF622E2A3C}" type="presParOf" srcId="{64A2D741-FC1F-4EE7-AFDB-88BAA924E022}" destId="{420073DC-8185-4310-B787-BF01493E230C}" srcOrd="33" destOrd="0" presId="urn:microsoft.com/office/officeart/2005/8/layout/default"/>
    <dgm:cxn modelId="{79EBA29F-B7DC-4133-9FCB-6FCB22F5D21F}" type="presParOf" srcId="{64A2D741-FC1F-4EE7-AFDB-88BAA924E022}" destId="{B012D57D-BDF6-4261-B554-F9872C3E32A0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F4154D9-6D9C-49DE-A859-17C35393476D}">
      <dgm:prSet phldr="0"/>
      <dgm:spPr/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Senior Resident</a:t>
          </a:r>
          <a:endParaRPr lang="en-US" dirty="0"/>
        </a:p>
      </dgm:t>
    </dgm:pt>
    <dgm:pt modelId="{41B4E3DE-17EC-46DC-A802-45E70437C877}" type="parTrans" cxnId="{3B0AEE26-9D9F-454F-B1B7-1585554D8ECA}">
      <dgm:prSet/>
      <dgm:spPr/>
      <dgm:t>
        <a:bodyPr/>
        <a:lstStyle/>
        <a:p>
          <a:endParaRPr lang="en-US"/>
        </a:p>
      </dgm:t>
    </dgm:pt>
    <dgm:pt modelId="{4E78C5E6-7609-42CA-B684-719273C5B917}" type="sibTrans" cxnId="{3B0AEE26-9D9F-454F-B1B7-1585554D8ECA}">
      <dgm:prSet/>
      <dgm:spPr/>
      <dgm:t>
        <a:bodyPr/>
        <a:lstStyle/>
        <a:p>
          <a:endParaRPr lang="en-US"/>
        </a:p>
      </dgm:t>
    </dgm:pt>
    <dgm:pt modelId="{577EB0D0-D4BA-42C1-9786-A6F4A8B2906A}">
      <dgm:prSet phldrT="[Text]" phldr="0"/>
      <dgm:spPr/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Doctor of Chiropractic</a:t>
          </a:r>
          <a:endParaRPr lang="en-US" dirty="0"/>
        </a:p>
      </dgm:t>
    </dgm:pt>
    <dgm:pt modelId="{F6CA090C-6107-4739-BFB3-19FB623F3E1A}" type="parTrans" cxnId="{4BB5B586-BA1D-4D29-9E55-13440C2182CC}">
      <dgm:prSet/>
      <dgm:spPr/>
    </dgm:pt>
    <dgm:pt modelId="{285407E6-9429-4017-AF4C-47035755B720}" type="sibTrans" cxnId="{4BB5B586-BA1D-4D29-9E55-13440C2182CC}">
      <dgm:prSet/>
      <dgm:spPr/>
    </dgm:pt>
    <dgm:pt modelId="{A284909D-4592-4D7F-9905-3B9BA3CFE34E}">
      <dgm:prSet phldrT="[Text]" phldr="0"/>
      <dgm:spPr/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Entrepreneur</a:t>
          </a:r>
          <a:endParaRPr lang="en-US" dirty="0"/>
        </a:p>
      </dgm:t>
    </dgm:pt>
    <dgm:pt modelId="{48225DC7-998B-4779-AA92-4509CFDC328F}" type="parTrans" cxnId="{279F2600-B5E2-4D51-B311-52FF64804758}">
      <dgm:prSet/>
      <dgm:spPr/>
    </dgm:pt>
    <dgm:pt modelId="{B6FB08B9-F370-435D-BF11-632AB4764C47}" type="sibTrans" cxnId="{279F2600-B5E2-4D51-B311-52FF64804758}">
      <dgm:prSet/>
      <dgm:spPr/>
    </dgm:pt>
    <dgm:pt modelId="{4E32F56E-70DC-43CF-8A43-DF836A564ACB}">
      <dgm:prSet phldrT="[Text]" phldr="0"/>
      <dgm:spPr/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Ergonomic Analyst</a:t>
          </a:r>
          <a:endParaRPr lang="en-US" dirty="0"/>
        </a:p>
      </dgm:t>
    </dgm:pt>
    <dgm:pt modelId="{EFA883DE-66FB-4132-B0BB-45DB7BB746DE}" type="parTrans" cxnId="{0DADA13C-201D-4009-9E2A-6931AA99315B}">
      <dgm:prSet/>
      <dgm:spPr/>
    </dgm:pt>
    <dgm:pt modelId="{235AC83F-88DB-4760-9FEA-69C9ED9784A3}" type="sibTrans" cxnId="{0DADA13C-201D-4009-9E2A-6931AA99315B}">
      <dgm:prSet/>
      <dgm:spPr/>
    </dgm:pt>
    <dgm:pt modelId="{5B3A2CC6-FF7B-4400-9FB0-D805CF218556}">
      <dgm:prSet phldrT="[Text]" phldr="0"/>
      <dgm:spPr/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Exam Doctor</a:t>
          </a:r>
          <a:endParaRPr lang="en-US" dirty="0"/>
        </a:p>
      </dgm:t>
    </dgm:pt>
    <dgm:pt modelId="{DA57283A-5B1E-4ACA-88DE-176D3EB7960F}" type="parTrans" cxnId="{BA3B7BE6-0AEF-4D62-8012-C176B68F7678}">
      <dgm:prSet/>
      <dgm:spPr/>
    </dgm:pt>
    <dgm:pt modelId="{17D83E49-4C95-46DE-99D0-8F46F510434B}" type="sibTrans" cxnId="{BA3B7BE6-0AEF-4D62-8012-C176B68F7678}">
      <dgm:prSet/>
      <dgm:spPr/>
    </dgm:pt>
    <dgm:pt modelId="{7AA99428-03E2-4AC1-998C-49C2FA60BC80}">
      <dgm:prSet phldrT="[Text]" phldr="0"/>
      <dgm:spPr/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Founder</a:t>
          </a:r>
          <a:endParaRPr lang="en-US" dirty="0"/>
        </a:p>
      </dgm:t>
    </dgm:pt>
    <dgm:pt modelId="{1EB2D2F0-3C11-4836-8BE9-E0543C9F5E9F}" type="parTrans" cxnId="{05B27E67-F704-4F33-BE02-162D05476AC4}">
      <dgm:prSet/>
      <dgm:spPr/>
    </dgm:pt>
    <dgm:pt modelId="{A634B239-4043-40A5-9207-87EE7FF84BEF}" type="sibTrans" cxnId="{05B27E67-F704-4F33-BE02-162D05476AC4}">
      <dgm:prSet/>
      <dgm:spPr/>
    </dgm:pt>
    <dgm:pt modelId="{F33DEE15-D863-40AE-81F5-CD0A36B2B27F}">
      <dgm:prSet phldrT="[Text]" phldr="0"/>
      <dgm:spPr/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Functional Medicine Practitioner</a:t>
          </a:r>
          <a:endParaRPr lang="en-US" dirty="0"/>
        </a:p>
      </dgm:t>
    </dgm:pt>
    <dgm:pt modelId="{01213AC3-99E5-49A9-99CA-9AD7B456E369}" type="parTrans" cxnId="{E2A70BFE-81E6-48C1-BF3C-4EC0DAC99628}">
      <dgm:prSet/>
      <dgm:spPr/>
    </dgm:pt>
    <dgm:pt modelId="{D0A743C7-AD12-40CE-81A9-258BF80DB31B}" type="sibTrans" cxnId="{E2A70BFE-81E6-48C1-BF3C-4EC0DAC99628}">
      <dgm:prSet/>
      <dgm:spPr/>
    </dgm:pt>
    <dgm:pt modelId="{FFEBD527-444A-40C8-93B1-5A730030F4FE}">
      <dgm:prSet phldrT="[Text]" phldr="0"/>
      <dgm:spPr/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Gonstead Chiropractor</a:t>
          </a:r>
          <a:endParaRPr lang="en-US" dirty="0"/>
        </a:p>
      </dgm:t>
    </dgm:pt>
    <dgm:pt modelId="{0B98B8E1-66D2-4D6D-9EFB-E145E0E1467A}" type="parTrans" cxnId="{E156B433-CE33-4D27-9C57-AFCA88AB48BD}">
      <dgm:prSet/>
      <dgm:spPr/>
    </dgm:pt>
    <dgm:pt modelId="{34F599CB-CF72-4A41-B7F1-0A6C336C6BCD}" type="sibTrans" cxnId="{E156B433-CE33-4D27-9C57-AFCA88AB48BD}">
      <dgm:prSet/>
      <dgm:spPr/>
    </dgm:pt>
    <dgm:pt modelId="{EB6A7540-CFB4-449E-80C6-FB13E0A939BA}">
      <dgm:prSet phldrT="[Text]" phldr="0"/>
      <dgm:spPr/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Healthcare Provider</a:t>
          </a:r>
          <a:endParaRPr lang="en-US" dirty="0"/>
        </a:p>
      </dgm:t>
    </dgm:pt>
    <dgm:pt modelId="{8C9D9D9E-8318-4B29-9B18-D5AAB8D805EE}" type="parTrans" cxnId="{35E98B1C-0867-4C23-BC1C-58DA504A692D}">
      <dgm:prSet/>
      <dgm:spPr/>
    </dgm:pt>
    <dgm:pt modelId="{07FA7094-7225-418D-8222-5DCE947D2042}" type="sibTrans" cxnId="{35E98B1C-0867-4C23-BC1C-58DA504A692D}">
      <dgm:prSet/>
      <dgm:spPr/>
    </dgm:pt>
    <dgm:pt modelId="{D063EEA0-CB42-42BA-8EA1-DFE13E585AA2}">
      <dgm:prSet phldrT="[Text]" phldr="0"/>
      <dgm:spPr/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Independent Contractor</a:t>
          </a:r>
          <a:endParaRPr lang="en-US" dirty="0"/>
        </a:p>
      </dgm:t>
    </dgm:pt>
    <dgm:pt modelId="{F925420A-585B-481B-988C-BF55D3CFD219}" type="parTrans" cxnId="{EE6E7154-A3F1-4BB6-9096-66B6C21343A8}">
      <dgm:prSet/>
      <dgm:spPr/>
    </dgm:pt>
    <dgm:pt modelId="{16C9739F-5C82-417D-9BB9-1726F6FA33B3}" type="sibTrans" cxnId="{EE6E7154-A3F1-4BB6-9096-66B6C21343A8}">
      <dgm:prSet/>
      <dgm:spPr/>
    </dgm:pt>
    <dgm:pt modelId="{F5F0E164-E209-49BA-8B30-7159B7BE6186}">
      <dgm:prSet phldrT="[Text]" phldr="0"/>
      <dgm:spPr/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Lead Chiropractic Physician</a:t>
          </a:r>
          <a:endParaRPr lang="en-US" dirty="0"/>
        </a:p>
      </dgm:t>
    </dgm:pt>
    <dgm:pt modelId="{EC2B8805-3805-4B19-BCB6-F51A9BE59192}" type="parTrans" cxnId="{68C549B1-73F8-4D0A-8991-5D73C20A0C91}">
      <dgm:prSet/>
      <dgm:spPr/>
    </dgm:pt>
    <dgm:pt modelId="{5953A1E6-8B0A-423A-9408-018F9E611D47}" type="sibTrans" cxnId="{68C549B1-73F8-4D0A-8991-5D73C20A0C91}">
      <dgm:prSet/>
      <dgm:spPr/>
    </dgm:pt>
    <dgm:pt modelId="{C704B2F7-CE42-4D69-AF65-AD02A32E405E}">
      <dgm:prSet phldrT="[Text]" phldr="0"/>
      <dgm:spPr/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Owner</a:t>
          </a:r>
          <a:endParaRPr lang="en-US" dirty="0"/>
        </a:p>
      </dgm:t>
    </dgm:pt>
    <dgm:pt modelId="{08B626F7-188F-46E4-ADEB-9DB7565CA990}" type="parTrans" cxnId="{0A67C6B5-7DF3-402E-8F97-E2CCFE10DE9A}">
      <dgm:prSet/>
      <dgm:spPr/>
    </dgm:pt>
    <dgm:pt modelId="{D5F4AE98-DE61-4A76-8D0F-35668A05EE94}" type="sibTrans" cxnId="{0A67C6B5-7DF3-402E-8F97-E2CCFE10DE9A}">
      <dgm:prSet/>
      <dgm:spPr/>
    </dgm:pt>
    <dgm:pt modelId="{C7B007E8-D771-416D-80F9-0F17D50D5BFA}">
      <dgm:prSet phldrT="[Text]" phldr="0"/>
      <dgm:spPr/>
      <dgm:t>
        <a:bodyPr/>
        <a:lstStyle/>
        <a:p>
          <a:pPr rtl="0"/>
          <a:r>
            <a:rPr lang="en-US" sz="1100" dirty="0" err="1">
              <a:solidFill>
                <a:schemeClr val="bg1"/>
              </a:solidFill>
              <a:latin typeface="Calibri"/>
              <a:ea typeface="Calibri"/>
              <a:cs typeface="Calibri"/>
            </a:rPr>
            <a:t>Peristeam</a:t>
          </a:r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 Facilitator</a:t>
          </a:r>
          <a:endParaRPr lang="en-US" dirty="0"/>
        </a:p>
      </dgm:t>
    </dgm:pt>
    <dgm:pt modelId="{DDC70700-88AB-4328-8795-5CF49553F92F}" type="parTrans" cxnId="{FD47286A-8810-45C6-9088-FF31DAF9DAB9}">
      <dgm:prSet/>
      <dgm:spPr/>
    </dgm:pt>
    <dgm:pt modelId="{9837C833-5BBF-4D5B-90CC-8C363FDC4E21}" type="sibTrans" cxnId="{FD47286A-8810-45C6-9088-FF31DAF9DAB9}">
      <dgm:prSet/>
      <dgm:spPr/>
    </dgm:pt>
    <dgm:pt modelId="{D74D190E-C145-4D6A-A0C6-B3D9A02EF0C6}">
      <dgm:prSet phldrT="[Text]" phldr="0"/>
      <dgm:spPr/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Personal Trainer</a:t>
          </a:r>
          <a:endParaRPr lang="en-US" dirty="0"/>
        </a:p>
      </dgm:t>
    </dgm:pt>
    <dgm:pt modelId="{EBDBF415-ECBA-4358-93B2-EE3867159006}" type="parTrans" cxnId="{C8C7AAD6-1B68-4395-A21B-E7FAA7C2C256}">
      <dgm:prSet/>
      <dgm:spPr/>
    </dgm:pt>
    <dgm:pt modelId="{E0643291-FE70-4017-B10F-4FC071E4C077}" type="sibTrans" cxnId="{C8C7AAD6-1B68-4395-A21B-E7FAA7C2C256}">
      <dgm:prSet/>
      <dgm:spPr/>
    </dgm:pt>
    <dgm:pt modelId="{2C9094ED-F9ED-4BCB-9E41-320A872ED228}">
      <dgm:prSet phldrT="[Text]" phldr="0"/>
      <dgm:spPr/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Physical Therapist Assistant</a:t>
          </a:r>
          <a:endParaRPr lang="en-US" dirty="0"/>
        </a:p>
      </dgm:t>
    </dgm:pt>
    <dgm:pt modelId="{7BE20355-27DB-417E-BF06-FC50EA8F23CC}" type="parTrans" cxnId="{CF65C696-E075-43FC-B903-FC7879282F4E}">
      <dgm:prSet/>
      <dgm:spPr/>
    </dgm:pt>
    <dgm:pt modelId="{6994C2FD-7C0E-400D-8742-FF5F922D610E}" type="sibTrans" cxnId="{CF65C696-E075-43FC-B903-FC7879282F4E}">
      <dgm:prSet/>
      <dgm:spPr/>
    </dgm:pt>
    <dgm:pt modelId="{02D07161-4380-4F15-95C7-5EC7B3DCDCDD}">
      <dgm:prSet phldrT="[Text]" phldr="0"/>
      <dgm:spPr/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Resident</a:t>
          </a:r>
          <a:endParaRPr lang="en-US" dirty="0"/>
        </a:p>
      </dgm:t>
    </dgm:pt>
    <dgm:pt modelId="{B422FCF3-DE48-4C0E-B1E4-1798869770BF}" type="parTrans" cxnId="{ED7CE61E-44CA-478C-A0BA-C451232D5923}">
      <dgm:prSet/>
      <dgm:spPr/>
    </dgm:pt>
    <dgm:pt modelId="{9B2078A1-A860-4016-9C54-B04C181CF64A}" type="sibTrans" cxnId="{ED7CE61E-44CA-478C-A0BA-C451232D5923}">
      <dgm:prSet/>
      <dgm:spPr/>
    </dgm:pt>
    <dgm:pt modelId="{53374A92-1A82-477D-AAA7-89EBCAE220FE}">
      <dgm:prSet phldrT="[Text]" phldr="0"/>
      <dgm:spPr/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Resident Chiropractor</a:t>
          </a:r>
          <a:endParaRPr lang="en-US" dirty="0"/>
        </a:p>
      </dgm:t>
    </dgm:pt>
    <dgm:pt modelId="{74A04F89-72D6-495A-BF3B-23182207EAFD}" type="parTrans" cxnId="{C212F929-E3A5-4979-BA0B-A05330EED69D}">
      <dgm:prSet/>
      <dgm:spPr/>
    </dgm:pt>
    <dgm:pt modelId="{C7E9A456-879E-48D5-AA7A-CF16A5BBED33}" type="sibTrans" cxnId="{C212F929-E3A5-4979-BA0B-A05330EED69D}">
      <dgm:prSet/>
      <dgm:spPr/>
    </dgm:pt>
    <dgm:pt modelId="{41AEE75E-EE02-4E58-9DB1-32BF60789918}">
      <dgm:prSet phldrT="[Text]" phldr="0"/>
      <dgm:spPr/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Calibri"/>
              <a:ea typeface="Calibri"/>
              <a:cs typeface="Calibri"/>
            </a:rPr>
            <a:t>Senior Associate</a:t>
          </a:r>
          <a:endParaRPr lang="en-US" dirty="0"/>
        </a:p>
      </dgm:t>
    </dgm:pt>
    <dgm:pt modelId="{16F43B67-2242-4F1D-B781-DE9B4A7F2843}" type="parTrans" cxnId="{63FFEC27-80EB-48C4-85BC-2147B6409DA5}">
      <dgm:prSet/>
      <dgm:spPr/>
    </dgm:pt>
    <dgm:pt modelId="{16A53A9C-631D-4132-BEB2-AF928523AD7E}" type="sibTrans" cxnId="{63FFEC27-80EB-48C4-85BC-2147B6409DA5}">
      <dgm:prSet/>
      <dgm:spPr/>
    </dgm:pt>
    <dgm:pt modelId="{1158A704-D108-4925-9ABA-E11FE01B8814}">
      <dgm:prSet phldrT="[Text]" phldr="0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729F9512-11D4-41E8-8BE1-A2066BA0741C}" type="parTrans" cxnId="{4974F783-8126-4CAC-8779-1E9CC6BDFF70}">
      <dgm:prSet/>
      <dgm:spPr/>
    </dgm:pt>
    <dgm:pt modelId="{DF7E558B-8D85-48CC-917C-A19A9C398B2D}" type="sibTrans" cxnId="{4974F783-8126-4CAC-8779-1E9CC6BDFF70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DC321666-38E3-42FB-A27E-8706344ED6D4}" type="pres">
      <dgm:prSet presAssocID="{577EB0D0-D4BA-42C1-9786-A6F4A8B2906A}" presName="node" presStyleLbl="node1" presStyleIdx="0" presStyleCnt="19">
        <dgm:presLayoutVars>
          <dgm:bulletEnabled val="1"/>
        </dgm:presLayoutVars>
      </dgm:prSet>
      <dgm:spPr/>
    </dgm:pt>
    <dgm:pt modelId="{61F63B97-B6AF-46A5-82D5-5B624769F8A8}" type="pres">
      <dgm:prSet presAssocID="{285407E6-9429-4017-AF4C-47035755B720}" presName="sibTrans" presStyleCnt="0"/>
      <dgm:spPr/>
    </dgm:pt>
    <dgm:pt modelId="{121474D3-8D5E-4E65-BFC2-159C4E8018F7}" type="pres">
      <dgm:prSet presAssocID="{A284909D-4592-4D7F-9905-3B9BA3CFE34E}" presName="node" presStyleLbl="node1" presStyleIdx="1" presStyleCnt="19">
        <dgm:presLayoutVars>
          <dgm:bulletEnabled val="1"/>
        </dgm:presLayoutVars>
      </dgm:prSet>
      <dgm:spPr/>
    </dgm:pt>
    <dgm:pt modelId="{5A875518-1441-460F-8FB4-8BE7F2663106}" type="pres">
      <dgm:prSet presAssocID="{B6FB08B9-F370-435D-BF11-632AB4764C47}" presName="sibTrans" presStyleCnt="0"/>
      <dgm:spPr/>
    </dgm:pt>
    <dgm:pt modelId="{7A8DE0A7-E587-4B77-B75F-3F5F79E3553E}" type="pres">
      <dgm:prSet presAssocID="{4E32F56E-70DC-43CF-8A43-DF836A564ACB}" presName="node" presStyleLbl="node1" presStyleIdx="2" presStyleCnt="19">
        <dgm:presLayoutVars>
          <dgm:bulletEnabled val="1"/>
        </dgm:presLayoutVars>
      </dgm:prSet>
      <dgm:spPr/>
    </dgm:pt>
    <dgm:pt modelId="{4EF7E238-9DF7-4A23-8DAD-C20BAE94B096}" type="pres">
      <dgm:prSet presAssocID="{235AC83F-88DB-4760-9FEA-69C9ED9784A3}" presName="sibTrans" presStyleCnt="0"/>
      <dgm:spPr/>
    </dgm:pt>
    <dgm:pt modelId="{F4E3DA53-2CE5-45F3-9D22-473C1F845A04}" type="pres">
      <dgm:prSet presAssocID="{5B3A2CC6-FF7B-4400-9FB0-D805CF218556}" presName="node" presStyleLbl="node1" presStyleIdx="3" presStyleCnt="19">
        <dgm:presLayoutVars>
          <dgm:bulletEnabled val="1"/>
        </dgm:presLayoutVars>
      </dgm:prSet>
      <dgm:spPr/>
    </dgm:pt>
    <dgm:pt modelId="{DBD0FBAE-B36A-4460-870C-7C894BD31E28}" type="pres">
      <dgm:prSet presAssocID="{17D83E49-4C95-46DE-99D0-8F46F510434B}" presName="sibTrans" presStyleCnt="0"/>
      <dgm:spPr/>
    </dgm:pt>
    <dgm:pt modelId="{AEF3B5FB-F544-4C54-AAD2-2041F94AC0EC}" type="pres">
      <dgm:prSet presAssocID="{7AA99428-03E2-4AC1-998C-49C2FA60BC80}" presName="node" presStyleLbl="node1" presStyleIdx="4" presStyleCnt="19">
        <dgm:presLayoutVars>
          <dgm:bulletEnabled val="1"/>
        </dgm:presLayoutVars>
      </dgm:prSet>
      <dgm:spPr/>
    </dgm:pt>
    <dgm:pt modelId="{EB263DC4-DC43-4763-AA20-35974237B0DE}" type="pres">
      <dgm:prSet presAssocID="{A634B239-4043-40A5-9207-87EE7FF84BEF}" presName="sibTrans" presStyleCnt="0"/>
      <dgm:spPr/>
    </dgm:pt>
    <dgm:pt modelId="{D0FB5FCF-B9F7-46A8-87FF-596B8B4FD9BD}" type="pres">
      <dgm:prSet presAssocID="{F33DEE15-D863-40AE-81F5-CD0A36B2B27F}" presName="node" presStyleLbl="node1" presStyleIdx="5" presStyleCnt="19">
        <dgm:presLayoutVars>
          <dgm:bulletEnabled val="1"/>
        </dgm:presLayoutVars>
      </dgm:prSet>
      <dgm:spPr/>
    </dgm:pt>
    <dgm:pt modelId="{4038BEDE-565B-424E-AC10-9B8E77223CF1}" type="pres">
      <dgm:prSet presAssocID="{D0A743C7-AD12-40CE-81A9-258BF80DB31B}" presName="sibTrans" presStyleCnt="0"/>
      <dgm:spPr/>
    </dgm:pt>
    <dgm:pt modelId="{7B9E62E6-8A71-4545-B576-7D5B8130113D}" type="pres">
      <dgm:prSet presAssocID="{FFEBD527-444A-40C8-93B1-5A730030F4FE}" presName="node" presStyleLbl="node1" presStyleIdx="6" presStyleCnt="19">
        <dgm:presLayoutVars>
          <dgm:bulletEnabled val="1"/>
        </dgm:presLayoutVars>
      </dgm:prSet>
      <dgm:spPr/>
    </dgm:pt>
    <dgm:pt modelId="{CEBE191F-B651-45E8-B2FD-30242766C32D}" type="pres">
      <dgm:prSet presAssocID="{34F599CB-CF72-4A41-B7F1-0A6C336C6BCD}" presName="sibTrans" presStyleCnt="0"/>
      <dgm:spPr/>
    </dgm:pt>
    <dgm:pt modelId="{1937A065-A5E7-47B6-B455-C8280BA851CE}" type="pres">
      <dgm:prSet presAssocID="{EB6A7540-CFB4-449E-80C6-FB13E0A939BA}" presName="node" presStyleLbl="node1" presStyleIdx="7" presStyleCnt="19">
        <dgm:presLayoutVars>
          <dgm:bulletEnabled val="1"/>
        </dgm:presLayoutVars>
      </dgm:prSet>
      <dgm:spPr/>
    </dgm:pt>
    <dgm:pt modelId="{1A9C5423-D49D-42EF-9323-2FB8C4A50EBA}" type="pres">
      <dgm:prSet presAssocID="{07FA7094-7225-418D-8222-5DCE947D2042}" presName="sibTrans" presStyleCnt="0"/>
      <dgm:spPr/>
    </dgm:pt>
    <dgm:pt modelId="{8524E72A-C51A-48C8-AF56-AA0E63C33FFC}" type="pres">
      <dgm:prSet presAssocID="{D063EEA0-CB42-42BA-8EA1-DFE13E585AA2}" presName="node" presStyleLbl="node1" presStyleIdx="8" presStyleCnt="19">
        <dgm:presLayoutVars>
          <dgm:bulletEnabled val="1"/>
        </dgm:presLayoutVars>
      </dgm:prSet>
      <dgm:spPr/>
    </dgm:pt>
    <dgm:pt modelId="{B0202EE1-060C-48EA-863E-CE15F8A09E7D}" type="pres">
      <dgm:prSet presAssocID="{16C9739F-5C82-417D-9BB9-1726F6FA33B3}" presName="sibTrans" presStyleCnt="0"/>
      <dgm:spPr/>
    </dgm:pt>
    <dgm:pt modelId="{9342D7D5-EF0F-4583-9A6C-73CAF1D179A7}" type="pres">
      <dgm:prSet presAssocID="{F5F0E164-E209-49BA-8B30-7159B7BE6186}" presName="node" presStyleLbl="node1" presStyleIdx="9" presStyleCnt="19">
        <dgm:presLayoutVars>
          <dgm:bulletEnabled val="1"/>
        </dgm:presLayoutVars>
      </dgm:prSet>
      <dgm:spPr/>
    </dgm:pt>
    <dgm:pt modelId="{84B310FC-C933-4A70-883F-261C028B8224}" type="pres">
      <dgm:prSet presAssocID="{5953A1E6-8B0A-423A-9408-018F9E611D47}" presName="sibTrans" presStyleCnt="0"/>
      <dgm:spPr/>
    </dgm:pt>
    <dgm:pt modelId="{BE3F25A8-44FE-4DEF-9294-622261255399}" type="pres">
      <dgm:prSet presAssocID="{C704B2F7-CE42-4D69-AF65-AD02A32E405E}" presName="node" presStyleLbl="node1" presStyleIdx="10" presStyleCnt="19">
        <dgm:presLayoutVars>
          <dgm:bulletEnabled val="1"/>
        </dgm:presLayoutVars>
      </dgm:prSet>
      <dgm:spPr/>
    </dgm:pt>
    <dgm:pt modelId="{A1EF9F1D-B6C4-45E6-9BAE-63AA54C46D09}" type="pres">
      <dgm:prSet presAssocID="{D5F4AE98-DE61-4A76-8D0F-35668A05EE94}" presName="sibTrans" presStyleCnt="0"/>
      <dgm:spPr/>
    </dgm:pt>
    <dgm:pt modelId="{0D5881B1-C4F1-4A70-AF7B-F5A91119232C}" type="pres">
      <dgm:prSet presAssocID="{C7B007E8-D771-416D-80F9-0F17D50D5BFA}" presName="node" presStyleLbl="node1" presStyleIdx="11" presStyleCnt="19">
        <dgm:presLayoutVars>
          <dgm:bulletEnabled val="1"/>
        </dgm:presLayoutVars>
      </dgm:prSet>
      <dgm:spPr/>
    </dgm:pt>
    <dgm:pt modelId="{127983AC-ECD1-4489-894D-543DC93FD7E1}" type="pres">
      <dgm:prSet presAssocID="{9837C833-5BBF-4D5B-90CC-8C363FDC4E21}" presName="sibTrans" presStyleCnt="0"/>
      <dgm:spPr/>
    </dgm:pt>
    <dgm:pt modelId="{997B097B-9F5D-4DC9-9F7A-ECC8A8153D79}" type="pres">
      <dgm:prSet presAssocID="{D74D190E-C145-4D6A-A0C6-B3D9A02EF0C6}" presName="node" presStyleLbl="node1" presStyleIdx="12" presStyleCnt="19">
        <dgm:presLayoutVars>
          <dgm:bulletEnabled val="1"/>
        </dgm:presLayoutVars>
      </dgm:prSet>
      <dgm:spPr/>
    </dgm:pt>
    <dgm:pt modelId="{1B77CFD3-ED87-4178-A931-497466A4A0F8}" type="pres">
      <dgm:prSet presAssocID="{E0643291-FE70-4017-B10F-4FC071E4C077}" presName="sibTrans" presStyleCnt="0"/>
      <dgm:spPr/>
    </dgm:pt>
    <dgm:pt modelId="{69EBC1EC-8A34-43C0-A478-B31CCB733204}" type="pres">
      <dgm:prSet presAssocID="{2C9094ED-F9ED-4BCB-9E41-320A872ED228}" presName="node" presStyleLbl="node1" presStyleIdx="13" presStyleCnt="19">
        <dgm:presLayoutVars>
          <dgm:bulletEnabled val="1"/>
        </dgm:presLayoutVars>
      </dgm:prSet>
      <dgm:spPr/>
    </dgm:pt>
    <dgm:pt modelId="{E1034A56-72B9-4D15-BA92-C77845DDBD15}" type="pres">
      <dgm:prSet presAssocID="{6994C2FD-7C0E-400D-8742-FF5F922D610E}" presName="sibTrans" presStyleCnt="0"/>
      <dgm:spPr/>
    </dgm:pt>
    <dgm:pt modelId="{35A2A883-5103-488F-9B5D-B672E8DDEFB7}" type="pres">
      <dgm:prSet presAssocID="{02D07161-4380-4F15-95C7-5EC7B3DCDCDD}" presName="node" presStyleLbl="node1" presStyleIdx="14" presStyleCnt="19">
        <dgm:presLayoutVars>
          <dgm:bulletEnabled val="1"/>
        </dgm:presLayoutVars>
      </dgm:prSet>
      <dgm:spPr/>
    </dgm:pt>
    <dgm:pt modelId="{69FFF451-C2B2-4510-8253-5573A9A3ED49}" type="pres">
      <dgm:prSet presAssocID="{9B2078A1-A860-4016-9C54-B04C181CF64A}" presName="sibTrans" presStyleCnt="0"/>
      <dgm:spPr/>
    </dgm:pt>
    <dgm:pt modelId="{F473DE44-B6B4-4BA0-8DB3-7751FD505FA8}" type="pres">
      <dgm:prSet presAssocID="{53374A92-1A82-477D-AAA7-89EBCAE220FE}" presName="node" presStyleLbl="node1" presStyleIdx="15" presStyleCnt="19">
        <dgm:presLayoutVars>
          <dgm:bulletEnabled val="1"/>
        </dgm:presLayoutVars>
      </dgm:prSet>
      <dgm:spPr/>
    </dgm:pt>
    <dgm:pt modelId="{D9D02EA6-67AD-4D95-8286-3932206BA1AA}" type="pres">
      <dgm:prSet presAssocID="{C7E9A456-879E-48D5-AA7A-CF16A5BBED33}" presName="sibTrans" presStyleCnt="0"/>
      <dgm:spPr/>
    </dgm:pt>
    <dgm:pt modelId="{2030B73A-2239-4BF1-9CDE-83787AE7A09B}" type="pres">
      <dgm:prSet presAssocID="{41AEE75E-EE02-4E58-9DB1-32BF60789918}" presName="node" presStyleLbl="node1" presStyleIdx="16" presStyleCnt="19">
        <dgm:presLayoutVars>
          <dgm:bulletEnabled val="1"/>
        </dgm:presLayoutVars>
      </dgm:prSet>
      <dgm:spPr/>
    </dgm:pt>
    <dgm:pt modelId="{F7778A4E-2779-491A-AF66-F5CD6AA6AADE}" type="pres">
      <dgm:prSet presAssocID="{16A53A9C-631D-4132-BEB2-AF928523AD7E}" presName="sibTrans" presStyleCnt="0"/>
      <dgm:spPr/>
    </dgm:pt>
    <dgm:pt modelId="{9C8ED100-35B1-4567-B5BB-6675979B7D6D}" type="pres">
      <dgm:prSet presAssocID="{2F4154D9-6D9C-49DE-A859-17C35393476D}" presName="node" presStyleLbl="node1" presStyleIdx="17" presStyleCnt="19">
        <dgm:presLayoutVars>
          <dgm:bulletEnabled val="1"/>
        </dgm:presLayoutVars>
      </dgm:prSet>
      <dgm:spPr/>
    </dgm:pt>
    <dgm:pt modelId="{2518CAE6-B5D2-4EBB-A907-363424A89491}" type="pres">
      <dgm:prSet presAssocID="{4E78C5E6-7609-42CA-B684-719273C5B917}" presName="sibTrans" presStyleCnt="0"/>
      <dgm:spPr/>
    </dgm:pt>
    <dgm:pt modelId="{6E446482-A839-4EB4-9C26-DD9B7601AF88}" type="pres">
      <dgm:prSet presAssocID="{1158A704-D108-4925-9ABA-E11FE01B8814}" presName="node" presStyleLbl="node1" presStyleIdx="18" presStyleCnt="19">
        <dgm:presLayoutVars>
          <dgm:bulletEnabled val="1"/>
        </dgm:presLayoutVars>
      </dgm:prSet>
      <dgm:spPr/>
    </dgm:pt>
  </dgm:ptLst>
  <dgm:cxnLst>
    <dgm:cxn modelId="{279F2600-B5E2-4D51-B311-52FF64804758}" srcId="{9B9CC810-FA74-40A3-A31C-A9CBE88C8487}" destId="{A284909D-4592-4D7F-9905-3B9BA3CFE34E}" srcOrd="1" destOrd="0" parTransId="{48225DC7-998B-4779-AA92-4509CFDC328F}" sibTransId="{B6FB08B9-F370-435D-BF11-632AB4764C47}"/>
    <dgm:cxn modelId="{BD536708-7EA4-4B1D-B172-6A7D4AF1A690}" type="presOf" srcId="{02D07161-4380-4F15-95C7-5EC7B3DCDCDD}" destId="{35A2A883-5103-488F-9B5D-B672E8DDEFB7}" srcOrd="0" destOrd="0" presId="urn:microsoft.com/office/officeart/2005/8/layout/default"/>
    <dgm:cxn modelId="{912CB209-3146-448A-8B44-FF06C883AF70}" type="presOf" srcId="{5B3A2CC6-FF7B-4400-9FB0-D805CF218556}" destId="{F4E3DA53-2CE5-45F3-9D22-473C1F845A04}" srcOrd="0" destOrd="0" presId="urn:microsoft.com/office/officeart/2005/8/layout/default"/>
    <dgm:cxn modelId="{83D1AC12-6EBF-4C93-83D5-90215EFF4B0E}" type="presOf" srcId="{577EB0D0-D4BA-42C1-9786-A6F4A8B2906A}" destId="{DC321666-38E3-42FB-A27E-8706344ED6D4}" srcOrd="0" destOrd="0" presId="urn:microsoft.com/office/officeart/2005/8/layout/default"/>
    <dgm:cxn modelId="{5EDE0013-3166-41A8-81D7-8804D59655F2}" type="presOf" srcId="{A284909D-4592-4D7F-9905-3B9BA3CFE34E}" destId="{121474D3-8D5E-4E65-BFC2-159C4E8018F7}" srcOrd="0" destOrd="0" presId="urn:microsoft.com/office/officeart/2005/8/layout/default"/>
    <dgm:cxn modelId="{35E98B1C-0867-4C23-BC1C-58DA504A692D}" srcId="{9B9CC810-FA74-40A3-A31C-A9CBE88C8487}" destId="{EB6A7540-CFB4-449E-80C6-FB13E0A939BA}" srcOrd="7" destOrd="0" parTransId="{8C9D9D9E-8318-4B29-9B18-D5AAB8D805EE}" sibTransId="{07FA7094-7225-418D-8222-5DCE947D2042}"/>
    <dgm:cxn modelId="{ED7CE61E-44CA-478C-A0BA-C451232D5923}" srcId="{9B9CC810-FA74-40A3-A31C-A9CBE88C8487}" destId="{02D07161-4380-4F15-95C7-5EC7B3DCDCDD}" srcOrd="14" destOrd="0" parTransId="{B422FCF3-DE48-4C0E-B1E4-1798869770BF}" sibTransId="{9B2078A1-A860-4016-9C54-B04C181CF64A}"/>
    <dgm:cxn modelId="{63210B24-6D21-4CC8-B0BD-4B02EC92D39F}" type="presOf" srcId="{41AEE75E-EE02-4E58-9DB1-32BF60789918}" destId="{2030B73A-2239-4BF1-9CDE-83787AE7A09B}" srcOrd="0" destOrd="0" presId="urn:microsoft.com/office/officeart/2005/8/layout/default"/>
    <dgm:cxn modelId="{3B0AEE26-9D9F-454F-B1B7-1585554D8ECA}" srcId="{9B9CC810-FA74-40A3-A31C-A9CBE88C8487}" destId="{2F4154D9-6D9C-49DE-A859-17C35393476D}" srcOrd="17" destOrd="0" parTransId="{41B4E3DE-17EC-46DC-A802-45E70437C877}" sibTransId="{4E78C5E6-7609-42CA-B684-719273C5B917}"/>
    <dgm:cxn modelId="{63FFEC27-80EB-48C4-85BC-2147B6409DA5}" srcId="{9B9CC810-FA74-40A3-A31C-A9CBE88C8487}" destId="{41AEE75E-EE02-4E58-9DB1-32BF60789918}" srcOrd="16" destOrd="0" parTransId="{16F43B67-2242-4F1D-B781-DE9B4A7F2843}" sibTransId="{16A53A9C-631D-4132-BEB2-AF928523AD7E}"/>
    <dgm:cxn modelId="{C212F929-E3A5-4979-BA0B-A05330EED69D}" srcId="{9B9CC810-FA74-40A3-A31C-A9CBE88C8487}" destId="{53374A92-1A82-477D-AAA7-89EBCAE220FE}" srcOrd="15" destOrd="0" parTransId="{74A04F89-72D6-495A-BF3B-23182207EAFD}" sibTransId="{C7E9A456-879E-48D5-AA7A-CF16A5BBED33}"/>
    <dgm:cxn modelId="{E156B433-CE33-4D27-9C57-AFCA88AB48BD}" srcId="{9B9CC810-FA74-40A3-A31C-A9CBE88C8487}" destId="{FFEBD527-444A-40C8-93B1-5A730030F4FE}" srcOrd="6" destOrd="0" parTransId="{0B98B8E1-66D2-4D6D-9EFB-E145E0E1467A}" sibTransId="{34F599CB-CF72-4A41-B7F1-0A6C336C6BCD}"/>
    <dgm:cxn modelId="{5D4E873C-AC24-468D-96B8-E7EB977C2C9F}" type="presOf" srcId="{EB6A7540-CFB4-449E-80C6-FB13E0A939BA}" destId="{1937A065-A5E7-47B6-B455-C8280BA851CE}" srcOrd="0" destOrd="0" presId="urn:microsoft.com/office/officeart/2005/8/layout/default"/>
    <dgm:cxn modelId="{0DADA13C-201D-4009-9E2A-6931AA99315B}" srcId="{9B9CC810-FA74-40A3-A31C-A9CBE88C8487}" destId="{4E32F56E-70DC-43CF-8A43-DF836A564ACB}" srcOrd="2" destOrd="0" parTransId="{EFA883DE-66FB-4132-B0BB-45DB7BB746DE}" sibTransId="{235AC83F-88DB-4760-9FEA-69C9ED9784A3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05B27E67-F704-4F33-BE02-162D05476AC4}" srcId="{9B9CC810-FA74-40A3-A31C-A9CBE88C8487}" destId="{7AA99428-03E2-4AC1-998C-49C2FA60BC80}" srcOrd="4" destOrd="0" parTransId="{1EB2D2F0-3C11-4836-8BE9-E0543C9F5E9F}" sibTransId="{A634B239-4043-40A5-9207-87EE7FF84BEF}"/>
    <dgm:cxn modelId="{FD47286A-8810-45C6-9088-FF31DAF9DAB9}" srcId="{9B9CC810-FA74-40A3-A31C-A9CBE88C8487}" destId="{C7B007E8-D771-416D-80F9-0F17D50D5BFA}" srcOrd="11" destOrd="0" parTransId="{DDC70700-88AB-4328-8795-5CF49553F92F}" sibTransId="{9837C833-5BBF-4D5B-90CC-8C363FDC4E21}"/>
    <dgm:cxn modelId="{EE6E7154-A3F1-4BB6-9096-66B6C21343A8}" srcId="{9B9CC810-FA74-40A3-A31C-A9CBE88C8487}" destId="{D063EEA0-CB42-42BA-8EA1-DFE13E585AA2}" srcOrd="8" destOrd="0" parTransId="{F925420A-585B-481B-988C-BF55D3CFD219}" sibTransId="{16C9739F-5C82-417D-9BB9-1726F6FA33B3}"/>
    <dgm:cxn modelId="{3ADDAA74-2D40-421E-A79C-1035CA262899}" type="presOf" srcId="{7AA99428-03E2-4AC1-998C-49C2FA60BC80}" destId="{AEF3B5FB-F544-4C54-AAD2-2041F94AC0EC}" srcOrd="0" destOrd="0" presId="urn:microsoft.com/office/officeart/2005/8/layout/default"/>
    <dgm:cxn modelId="{93EF1055-CB8B-4FBE-9D0A-1158B1B5B9C0}" type="presOf" srcId="{53374A92-1A82-477D-AAA7-89EBCAE220FE}" destId="{F473DE44-B6B4-4BA0-8DB3-7751FD505FA8}" srcOrd="0" destOrd="0" presId="urn:microsoft.com/office/officeart/2005/8/layout/default"/>
    <dgm:cxn modelId="{8C911358-98B1-45D0-9828-7B0A66A39C0B}" type="presOf" srcId="{4E32F56E-70DC-43CF-8A43-DF836A564ACB}" destId="{7A8DE0A7-E587-4B77-B75F-3F5F79E3553E}" srcOrd="0" destOrd="0" presId="urn:microsoft.com/office/officeart/2005/8/layout/default"/>
    <dgm:cxn modelId="{74A92878-3A55-401C-A455-D87FED9A735F}" type="presOf" srcId="{2C9094ED-F9ED-4BCB-9E41-320A872ED228}" destId="{69EBC1EC-8A34-43C0-A478-B31CCB733204}" srcOrd="0" destOrd="0" presId="urn:microsoft.com/office/officeart/2005/8/layout/default"/>
    <dgm:cxn modelId="{AAB4367E-FE81-4E6D-A2AE-A3746D1D3ACA}" type="presOf" srcId="{C7B007E8-D771-416D-80F9-0F17D50D5BFA}" destId="{0D5881B1-C4F1-4A70-AF7B-F5A91119232C}" srcOrd="0" destOrd="0" presId="urn:microsoft.com/office/officeart/2005/8/layout/default"/>
    <dgm:cxn modelId="{4974F783-8126-4CAC-8779-1E9CC6BDFF70}" srcId="{9B9CC810-FA74-40A3-A31C-A9CBE88C8487}" destId="{1158A704-D108-4925-9ABA-E11FE01B8814}" srcOrd="18" destOrd="0" parTransId="{729F9512-11D4-41E8-8BE1-A2066BA0741C}" sibTransId="{DF7E558B-8D85-48CC-917C-A19A9C398B2D}"/>
    <dgm:cxn modelId="{E95C7184-4D7A-4F0D-87D7-C64299BDEE6C}" type="presOf" srcId="{F33DEE15-D863-40AE-81F5-CD0A36B2B27F}" destId="{D0FB5FCF-B9F7-46A8-87FF-596B8B4FD9BD}" srcOrd="0" destOrd="0" presId="urn:microsoft.com/office/officeart/2005/8/layout/default"/>
    <dgm:cxn modelId="{4BB5B586-BA1D-4D29-9E55-13440C2182CC}" srcId="{9B9CC810-FA74-40A3-A31C-A9CBE88C8487}" destId="{577EB0D0-D4BA-42C1-9786-A6F4A8B2906A}" srcOrd="0" destOrd="0" parTransId="{F6CA090C-6107-4739-BFB3-19FB623F3E1A}" sibTransId="{285407E6-9429-4017-AF4C-47035755B720}"/>
    <dgm:cxn modelId="{D58D4093-9D93-4337-B1DC-39D511135962}" type="presOf" srcId="{1158A704-D108-4925-9ABA-E11FE01B8814}" destId="{6E446482-A839-4EB4-9C26-DD9B7601AF88}" srcOrd="0" destOrd="0" presId="urn:microsoft.com/office/officeart/2005/8/layout/default"/>
    <dgm:cxn modelId="{CF65C696-E075-43FC-B903-FC7879282F4E}" srcId="{9B9CC810-FA74-40A3-A31C-A9CBE88C8487}" destId="{2C9094ED-F9ED-4BCB-9E41-320A872ED228}" srcOrd="13" destOrd="0" parTransId="{7BE20355-27DB-417E-BF06-FC50EA8F23CC}" sibTransId="{6994C2FD-7C0E-400D-8742-FF5F922D610E}"/>
    <dgm:cxn modelId="{68C549B1-73F8-4D0A-8991-5D73C20A0C91}" srcId="{9B9CC810-FA74-40A3-A31C-A9CBE88C8487}" destId="{F5F0E164-E209-49BA-8B30-7159B7BE6186}" srcOrd="9" destOrd="0" parTransId="{EC2B8805-3805-4B19-BCB6-F51A9BE59192}" sibTransId="{5953A1E6-8B0A-423A-9408-018F9E611D47}"/>
    <dgm:cxn modelId="{0A67C6B5-7DF3-402E-8F97-E2CCFE10DE9A}" srcId="{9B9CC810-FA74-40A3-A31C-A9CBE88C8487}" destId="{C704B2F7-CE42-4D69-AF65-AD02A32E405E}" srcOrd="10" destOrd="0" parTransId="{08B626F7-188F-46E4-ADEB-9DB7565CA990}" sibTransId="{D5F4AE98-DE61-4A76-8D0F-35668A05EE94}"/>
    <dgm:cxn modelId="{49863DBE-EB85-4665-A83B-BC012EF88734}" type="presOf" srcId="{C704B2F7-CE42-4D69-AF65-AD02A32E405E}" destId="{BE3F25A8-44FE-4DEF-9294-622261255399}" srcOrd="0" destOrd="0" presId="urn:microsoft.com/office/officeart/2005/8/layout/default"/>
    <dgm:cxn modelId="{84911FD4-F075-4948-B876-31665597AE8A}" type="presOf" srcId="{D063EEA0-CB42-42BA-8EA1-DFE13E585AA2}" destId="{8524E72A-C51A-48C8-AF56-AA0E63C33FFC}" srcOrd="0" destOrd="0" presId="urn:microsoft.com/office/officeart/2005/8/layout/default"/>
    <dgm:cxn modelId="{C8C7AAD6-1B68-4395-A21B-E7FAA7C2C256}" srcId="{9B9CC810-FA74-40A3-A31C-A9CBE88C8487}" destId="{D74D190E-C145-4D6A-A0C6-B3D9A02EF0C6}" srcOrd="12" destOrd="0" parTransId="{EBDBF415-ECBA-4358-93B2-EE3867159006}" sibTransId="{E0643291-FE70-4017-B10F-4FC071E4C077}"/>
    <dgm:cxn modelId="{527B3EE0-6EE7-4524-A21E-646278EBC39C}" type="presOf" srcId="{F5F0E164-E209-49BA-8B30-7159B7BE6186}" destId="{9342D7D5-EF0F-4583-9A6C-73CAF1D179A7}" srcOrd="0" destOrd="0" presId="urn:microsoft.com/office/officeart/2005/8/layout/default"/>
    <dgm:cxn modelId="{BA3B7BE6-0AEF-4D62-8012-C176B68F7678}" srcId="{9B9CC810-FA74-40A3-A31C-A9CBE88C8487}" destId="{5B3A2CC6-FF7B-4400-9FB0-D805CF218556}" srcOrd="3" destOrd="0" parTransId="{DA57283A-5B1E-4ACA-88DE-176D3EB7960F}" sibTransId="{17D83E49-4C95-46DE-99D0-8F46F510434B}"/>
    <dgm:cxn modelId="{F2F09DF1-37D6-4084-8AEA-5604E03E83BA}" type="presOf" srcId="{D74D190E-C145-4D6A-A0C6-B3D9A02EF0C6}" destId="{997B097B-9F5D-4DC9-9F7A-ECC8A8153D79}" srcOrd="0" destOrd="0" presId="urn:microsoft.com/office/officeart/2005/8/layout/default"/>
    <dgm:cxn modelId="{9ACAD0F2-F8BF-4621-A9BC-12D9C7241741}" type="presOf" srcId="{FFEBD527-444A-40C8-93B1-5A730030F4FE}" destId="{7B9E62E6-8A71-4545-B576-7D5B8130113D}" srcOrd="0" destOrd="0" presId="urn:microsoft.com/office/officeart/2005/8/layout/default"/>
    <dgm:cxn modelId="{A9B539F5-A715-40FE-BD9A-6738711D2EDA}" type="presOf" srcId="{2F4154D9-6D9C-49DE-A859-17C35393476D}" destId="{9C8ED100-35B1-4567-B5BB-6675979B7D6D}" srcOrd="0" destOrd="0" presId="urn:microsoft.com/office/officeart/2005/8/layout/default"/>
    <dgm:cxn modelId="{E2A70BFE-81E6-48C1-BF3C-4EC0DAC99628}" srcId="{9B9CC810-FA74-40A3-A31C-A9CBE88C8487}" destId="{F33DEE15-D863-40AE-81F5-CD0A36B2B27F}" srcOrd="5" destOrd="0" parTransId="{01213AC3-99E5-49A9-99CA-9AD7B456E369}" sibTransId="{D0A743C7-AD12-40CE-81A9-258BF80DB31B}"/>
    <dgm:cxn modelId="{21A93E9E-7DC9-43B4-B0B5-F361F9F0DF11}" type="presParOf" srcId="{64A2D741-FC1F-4EE7-AFDB-88BAA924E022}" destId="{DC321666-38E3-42FB-A27E-8706344ED6D4}" srcOrd="0" destOrd="0" presId="urn:microsoft.com/office/officeart/2005/8/layout/default"/>
    <dgm:cxn modelId="{B0453021-737F-4122-897C-E872C3B3ECD9}" type="presParOf" srcId="{64A2D741-FC1F-4EE7-AFDB-88BAA924E022}" destId="{61F63B97-B6AF-46A5-82D5-5B624769F8A8}" srcOrd="1" destOrd="0" presId="urn:microsoft.com/office/officeart/2005/8/layout/default"/>
    <dgm:cxn modelId="{907B707B-65CF-430E-A34C-8EA7C2B7A2B4}" type="presParOf" srcId="{64A2D741-FC1F-4EE7-AFDB-88BAA924E022}" destId="{121474D3-8D5E-4E65-BFC2-159C4E8018F7}" srcOrd="2" destOrd="0" presId="urn:microsoft.com/office/officeart/2005/8/layout/default"/>
    <dgm:cxn modelId="{51F3B080-3597-4D1E-8296-EBAB4D2A0BF4}" type="presParOf" srcId="{64A2D741-FC1F-4EE7-AFDB-88BAA924E022}" destId="{5A875518-1441-460F-8FB4-8BE7F2663106}" srcOrd="3" destOrd="0" presId="urn:microsoft.com/office/officeart/2005/8/layout/default"/>
    <dgm:cxn modelId="{D703A90D-29E1-41C5-B0C1-6ADB5C547477}" type="presParOf" srcId="{64A2D741-FC1F-4EE7-AFDB-88BAA924E022}" destId="{7A8DE0A7-E587-4B77-B75F-3F5F79E3553E}" srcOrd="4" destOrd="0" presId="urn:microsoft.com/office/officeart/2005/8/layout/default"/>
    <dgm:cxn modelId="{22BA3CF9-7820-4D81-89FE-E9EE00657FD7}" type="presParOf" srcId="{64A2D741-FC1F-4EE7-AFDB-88BAA924E022}" destId="{4EF7E238-9DF7-4A23-8DAD-C20BAE94B096}" srcOrd="5" destOrd="0" presId="urn:microsoft.com/office/officeart/2005/8/layout/default"/>
    <dgm:cxn modelId="{051FD08F-ECCE-43BE-BCDF-DA8B2A9B8C8A}" type="presParOf" srcId="{64A2D741-FC1F-4EE7-AFDB-88BAA924E022}" destId="{F4E3DA53-2CE5-45F3-9D22-473C1F845A04}" srcOrd="6" destOrd="0" presId="urn:microsoft.com/office/officeart/2005/8/layout/default"/>
    <dgm:cxn modelId="{1984D525-4304-43F3-AAD5-C2362BC0AC30}" type="presParOf" srcId="{64A2D741-FC1F-4EE7-AFDB-88BAA924E022}" destId="{DBD0FBAE-B36A-4460-870C-7C894BD31E28}" srcOrd="7" destOrd="0" presId="urn:microsoft.com/office/officeart/2005/8/layout/default"/>
    <dgm:cxn modelId="{72709FDE-F01C-4355-8826-65F6AF94AEC6}" type="presParOf" srcId="{64A2D741-FC1F-4EE7-AFDB-88BAA924E022}" destId="{AEF3B5FB-F544-4C54-AAD2-2041F94AC0EC}" srcOrd="8" destOrd="0" presId="urn:microsoft.com/office/officeart/2005/8/layout/default"/>
    <dgm:cxn modelId="{CCA49435-05DD-4EE0-ABD2-392B899B94EA}" type="presParOf" srcId="{64A2D741-FC1F-4EE7-AFDB-88BAA924E022}" destId="{EB263DC4-DC43-4763-AA20-35974237B0DE}" srcOrd="9" destOrd="0" presId="urn:microsoft.com/office/officeart/2005/8/layout/default"/>
    <dgm:cxn modelId="{5B8B405A-AD42-43CF-9300-CB24BBCA6785}" type="presParOf" srcId="{64A2D741-FC1F-4EE7-AFDB-88BAA924E022}" destId="{D0FB5FCF-B9F7-46A8-87FF-596B8B4FD9BD}" srcOrd="10" destOrd="0" presId="urn:microsoft.com/office/officeart/2005/8/layout/default"/>
    <dgm:cxn modelId="{8D9201E0-7099-4B57-8681-59FCD0218580}" type="presParOf" srcId="{64A2D741-FC1F-4EE7-AFDB-88BAA924E022}" destId="{4038BEDE-565B-424E-AC10-9B8E77223CF1}" srcOrd="11" destOrd="0" presId="urn:microsoft.com/office/officeart/2005/8/layout/default"/>
    <dgm:cxn modelId="{4453BC4A-52AA-497B-8462-905EF699384A}" type="presParOf" srcId="{64A2D741-FC1F-4EE7-AFDB-88BAA924E022}" destId="{7B9E62E6-8A71-4545-B576-7D5B8130113D}" srcOrd="12" destOrd="0" presId="urn:microsoft.com/office/officeart/2005/8/layout/default"/>
    <dgm:cxn modelId="{D68DC59D-01B4-442F-B3CF-B25ED962AC39}" type="presParOf" srcId="{64A2D741-FC1F-4EE7-AFDB-88BAA924E022}" destId="{CEBE191F-B651-45E8-B2FD-30242766C32D}" srcOrd="13" destOrd="0" presId="urn:microsoft.com/office/officeart/2005/8/layout/default"/>
    <dgm:cxn modelId="{442EDA5E-6ABC-46B6-95E2-C8ACCC4810D4}" type="presParOf" srcId="{64A2D741-FC1F-4EE7-AFDB-88BAA924E022}" destId="{1937A065-A5E7-47B6-B455-C8280BA851CE}" srcOrd="14" destOrd="0" presId="urn:microsoft.com/office/officeart/2005/8/layout/default"/>
    <dgm:cxn modelId="{66E28E93-63B7-4B19-9313-0B9DC660D23B}" type="presParOf" srcId="{64A2D741-FC1F-4EE7-AFDB-88BAA924E022}" destId="{1A9C5423-D49D-42EF-9323-2FB8C4A50EBA}" srcOrd="15" destOrd="0" presId="urn:microsoft.com/office/officeart/2005/8/layout/default"/>
    <dgm:cxn modelId="{33E2B9F2-CB71-496C-BD2E-D5704F601045}" type="presParOf" srcId="{64A2D741-FC1F-4EE7-AFDB-88BAA924E022}" destId="{8524E72A-C51A-48C8-AF56-AA0E63C33FFC}" srcOrd="16" destOrd="0" presId="urn:microsoft.com/office/officeart/2005/8/layout/default"/>
    <dgm:cxn modelId="{AF9D45D0-C019-4785-89E8-AAA10742645F}" type="presParOf" srcId="{64A2D741-FC1F-4EE7-AFDB-88BAA924E022}" destId="{B0202EE1-060C-48EA-863E-CE15F8A09E7D}" srcOrd="17" destOrd="0" presId="urn:microsoft.com/office/officeart/2005/8/layout/default"/>
    <dgm:cxn modelId="{68E44EFB-E40D-48CA-B959-42E4CDC42A28}" type="presParOf" srcId="{64A2D741-FC1F-4EE7-AFDB-88BAA924E022}" destId="{9342D7D5-EF0F-4583-9A6C-73CAF1D179A7}" srcOrd="18" destOrd="0" presId="urn:microsoft.com/office/officeart/2005/8/layout/default"/>
    <dgm:cxn modelId="{0BC56AED-AB38-44BE-AD2A-D738334127B1}" type="presParOf" srcId="{64A2D741-FC1F-4EE7-AFDB-88BAA924E022}" destId="{84B310FC-C933-4A70-883F-261C028B8224}" srcOrd="19" destOrd="0" presId="urn:microsoft.com/office/officeart/2005/8/layout/default"/>
    <dgm:cxn modelId="{D2B841AE-1361-4F71-8C0F-B20472DCF8A7}" type="presParOf" srcId="{64A2D741-FC1F-4EE7-AFDB-88BAA924E022}" destId="{BE3F25A8-44FE-4DEF-9294-622261255399}" srcOrd="20" destOrd="0" presId="urn:microsoft.com/office/officeart/2005/8/layout/default"/>
    <dgm:cxn modelId="{4A06DFE2-96C2-4DAC-831B-B216AF330061}" type="presParOf" srcId="{64A2D741-FC1F-4EE7-AFDB-88BAA924E022}" destId="{A1EF9F1D-B6C4-45E6-9BAE-63AA54C46D09}" srcOrd="21" destOrd="0" presId="urn:microsoft.com/office/officeart/2005/8/layout/default"/>
    <dgm:cxn modelId="{953F7363-A552-4575-BA55-30F909DCC43F}" type="presParOf" srcId="{64A2D741-FC1F-4EE7-AFDB-88BAA924E022}" destId="{0D5881B1-C4F1-4A70-AF7B-F5A91119232C}" srcOrd="22" destOrd="0" presId="urn:microsoft.com/office/officeart/2005/8/layout/default"/>
    <dgm:cxn modelId="{B8C8C677-2C05-47A0-A33C-74BE5B80DB92}" type="presParOf" srcId="{64A2D741-FC1F-4EE7-AFDB-88BAA924E022}" destId="{127983AC-ECD1-4489-894D-543DC93FD7E1}" srcOrd="23" destOrd="0" presId="urn:microsoft.com/office/officeart/2005/8/layout/default"/>
    <dgm:cxn modelId="{2951E9CD-75D1-4BAF-A8F2-FCF4CB295E19}" type="presParOf" srcId="{64A2D741-FC1F-4EE7-AFDB-88BAA924E022}" destId="{997B097B-9F5D-4DC9-9F7A-ECC8A8153D79}" srcOrd="24" destOrd="0" presId="urn:microsoft.com/office/officeart/2005/8/layout/default"/>
    <dgm:cxn modelId="{354BB6E3-FCE9-48CC-BA7B-6F75FEF62060}" type="presParOf" srcId="{64A2D741-FC1F-4EE7-AFDB-88BAA924E022}" destId="{1B77CFD3-ED87-4178-A931-497466A4A0F8}" srcOrd="25" destOrd="0" presId="urn:microsoft.com/office/officeart/2005/8/layout/default"/>
    <dgm:cxn modelId="{5F3E29FA-5108-4E0E-BB76-16DCA73F6A30}" type="presParOf" srcId="{64A2D741-FC1F-4EE7-AFDB-88BAA924E022}" destId="{69EBC1EC-8A34-43C0-A478-B31CCB733204}" srcOrd="26" destOrd="0" presId="urn:microsoft.com/office/officeart/2005/8/layout/default"/>
    <dgm:cxn modelId="{6C3577B4-28B6-47A2-8CFE-FFE2081B43C0}" type="presParOf" srcId="{64A2D741-FC1F-4EE7-AFDB-88BAA924E022}" destId="{E1034A56-72B9-4D15-BA92-C77845DDBD15}" srcOrd="27" destOrd="0" presId="urn:microsoft.com/office/officeart/2005/8/layout/default"/>
    <dgm:cxn modelId="{05B0D276-77FB-4A14-91DE-8C9D19413A47}" type="presParOf" srcId="{64A2D741-FC1F-4EE7-AFDB-88BAA924E022}" destId="{35A2A883-5103-488F-9B5D-B672E8DDEFB7}" srcOrd="28" destOrd="0" presId="urn:microsoft.com/office/officeart/2005/8/layout/default"/>
    <dgm:cxn modelId="{590BEBB6-4853-437E-9F5B-91053ACEDA0D}" type="presParOf" srcId="{64A2D741-FC1F-4EE7-AFDB-88BAA924E022}" destId="{69FFF451-C2B2-4510-8253-5573A9A3ED49}" srcOrd="29" destOrd="0" presId="urn:microsoft.com/office/officeart/2005/8/layout/default"/>
    <dgm:cxn modelId="{BD562FFE-278D-4988-8516-CD8F117B070B}" type="presParOf" srcId="{64A2D741-FC1F-4EE7-AFDB-88BAA924E022}" destId="{F473DE44-B6B4-4BA0-8DB3-7751FD505FA8}" srcOrd="30" destOrd="0" presId="urn:microsoft.com/office/officeart/2005/8/layout/default"/>
    <dgm:cxn modelId="{1EFBCA01-C29D-4FA5-AAE9-9815BFA3A414}" type="presParOf" srcId="{64A2D741-FC1F-4EE7-AFDB-88BAA924E022}" destId="{D9D02EA6-67AD-4D95-8286-3932206BA1AA}" srcOrd="31" destOrd="0" presId="urn:microsoft.com/office/officeart/2005/8/layout/default"/>
    <dgm:cxn modelId="{11FE1835-F6AA-4E7D-903B-DD7B9F2155E5}" type="presParOf" srcId="{64A2D741-FC1F-4EE7-AFDB-88BAA924E022}" destId="{2030B73A-2239-4BF1-9CDE-83787AE7A09B}" srcOrd="32" destOrd="0" presId="urn:microsoft.com/office/officeart/2005/8/layout/default"/>
    <dgm:cxn modelId="{9A076876-1FFC-42DB-B34C-FD39CD38F816}" type="presParOf" srcId="{64A2D741-FC1F-4EE7-AFDB-88BAA924E022}" destId="{F7778A4E-2779-491A-AF66-F5CD6AA6AADE}" srcOrd="33" destOrd="0" presId="urn:microsoft.com/office/officeart/2005/8/layout/default"/>
    <dgm:cxn modelId="{CB6F0423-34A4-4C55-A6BF-DC19D836309E}" type="presParOf" srcId="{64A2D741-FC1F-4EE7-AFDB-88BAA924E022}" destId="{9C8ED100-35B1-4567-B5BB-6675979B7D6D}" srcOrd="34" destOrd="0" presId="urn:microsoft.com/office/officeart/2005/8/layout/default"/>
    <dgm:cxn modelId="{16FA6BFB-E736-471E-9994-EA49A9B988B6}" type="presParOf" srcId="{64A2D741-FC1F-4EE7-AFDB-88BAA924E022}" destId="{2518CAE6-B5D2-4EBB-A907-363424A89491}" srcOrd="35" destOrd="0" presId="urn:microsoft.com/office/officeart/2005/8/layout/default"/>
    <dgm:cxn modelId="{E5D6EA5C-0755-408B-B97F-20FB1EB35743}" type="presParOf" srcId="{64A2D741-FC1F-4EE7-AFDB-88BAA924E022}" destId="{6E446482-A839-4EB4-9C26-DD9B7601AF88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26F45-6A65-41BF-98D5-718D6EB87FAB}">
      <dsp:nvSpPr>
        <dsp:cNvPr id="0" name=""/>
        <dsp:cNvSpPr/>
      </dsp:nvSpPr>
      <dsp:spPr>
        <a:xfrm>
          <a:off x="631182" y="291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Adjunct Professor</a:t>
          </a:r>
          <a:endParaRPr lang="en-US" sz="1400" kern="1200" dirty="0"/>
        </a:p>
      </dsp:txBody>
      <dsp:txXfrm>
        <a:off x="631182" y="2916"/>
        <a:ext cx="1864228" cy="1118537"/>
      </dsp:txXfrm>
    </dsp:sp>
    <dsp:sp modelId="{6A857A8D-F484-411E-A898-D51DB922F184}">
      <dsp:nvSpPr>
        <dsp:cNvPr id="0" name=""/>
        <dsp:cNvSpPr/>
      </dsp:nvSpPr>
      <dsp:spPr>
        <a:xfrm>
          <a:off x="2681834" y="291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35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35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35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Assistant Clinic Director</a:t>
          </a:r>
        </a:p>
      </dsp:txBody>
      <dsp:txXfrm>
        <a:off x="2681834" y="2916"/>
        <a:ext cx="1864228" cy="1118537"/>
      </dsp:txXfrm>
    </dsp:sp>
    <dsp:sp modelId="{884723C6-D38C-4903-ABED-BCCB4DB9BB6A}">
      <dsp:nvSpPr>
        <dsp:cNvPr id="0" name=""/>
        <dsp:cNvSpPr/>
      </dsp:nvSpPr>
      <dsp:spPr>
        <a:xfrm>
          <a:off x="4732485" y="291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70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70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70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Associate</a:t>
          </a:r>
        </a:p>
      </dsp:txBody>
      <dsp:txXfrm>
        <a:off x="4732485" y="2916"/>
        <a:ext cx="1864228" cy="1118537"/>
      </dsp:txXfrm>
    </dsp:sp>
    <dsp:sp modelId="{AAF08025-18BE-42EF-B1BE-4C48A2B8AF62}">
      <dsp:nvSpPr>
        <dsp:cNvPr id="0" name=""/>
        <dsp:cNvSpPr/>
      </dsp:nvSpPr>
      <dsp:spPr>
        <a:xfrm>
          <a:off x="6783137" y="291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705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705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705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Associate Doctor</a:t>
          </a:r>
        </a:p>
      </dsp:txBody>
      <dsp:txXfrm>
        <a:off x="6783137" y="2916"/>
        <a:ext cx="1864228" cy="1118537"/>
      </dsp:txXfrm>
    </dsp:sp>
    <dsp:sp modelId="{15385C13-5AED-401A-9DAB-ECBAAB7E1F14}">
      <dsp:nvSpPr>
        <dsp:cNvPr id="0" name=""/>
        <dsp:cNvSpPr/>
      </dsp:nvSpPr>
      <dsp:spPr>
        <a:xfrm>
          <a:off x="8833788" y="291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9412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9412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941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Associate Chiropractor</a:t>
          </a:r>
        </a:p>
      </dsp:txBody>
      <dsp:txXfrm>
        <a:off x="8833788" y="2916"/>
        <a:ext cx="1864228" cy="1118537"/>
      </dsp:txXfrm>
    </dsp:sp>
    <dsp:sp modelId="{95F277A4-D091-4F00-9E23-A771A584A0B0}">
      <dsp:nvSpPr>
        <dsp:cNvPr id="0" name=""/>
        <dsp:cNvSpPr/>
      </dsp:nvSpPr>
      <dsp:spPr>
        <a:xfrm>
          <a:off x="631182" y="130787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1765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1765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176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Case Manager</a:t>
          </a:r>
        </a:p>
      </dsp:txBody>
      <dsp:txXfrm>
        <a:off x="631182" y="1307876"/>
        <a:ext cx="1864228" cy="1118537"/>
      </dsp:txXfrm>
    </dsp:sp>
    <dsp:sp modelId="{1B421781-B01E-4201-BD98-49D14E2EE6CF}">
      <dsp:nvSpPr>
        <dsp:cNvPr id="0" name=""/>
        <dsp:cNvSpPr/>
      </dsp:nvSpPr>
      <dsp:spPr>
        <a:xfrm>
          <a:off x="2681834" y="130787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4118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4118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411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Integrated Healthcare Resident</a:t>
          </a:r>
        </a:p>
      </dsp:txBody>
      <dsp:txXfrm>
        <a:off x="2681834" y="1307876"/>
        <a:ext cx="1864228" cy="1118537"/>
      </dsp:txXfrm>
    </dsp:sp>
    <dsp:sp modelId="{4435F52C-43E3-4527-BB07-4EAE02FF26A1}">
      <dsp:nvSpPr>
        <dsp:cNvPr id="0" name=""/>
        <dsp:cNvSpPr/>
      </dsp:nvSpPr>
      <dsp:spPr>
        <a:xfrm>
          <a:off x="4732485" y="130787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47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647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4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CEO</a:t>
          </a:r>
        </a:p>
      </dsp:txBody>
      <dsp:txXfrm>
        <a:off x="4732485" y="1307876"/>
        <a:ext cx="1864228" cy="1118537"/>
      </dsp:txXfrm>
    </dsp:sp>
    <dsp:sp modelId="{3948F225-9F47-4383-9B47-D67F973DE707}">
      <dsp:nvSpPr>
        <dsp:cNvPr id="0" name=""/>
        <dsp:cNvSpPr/>
      </dsp:nvSpPr>
      <dsp:spPr>
        <a:xfrm>
          <a:off x="6783137" y="130787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882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882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882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Chiropractic Assistant</a:t>
          </a:r>
          <a:endParaRPr lang="en-US" sz="1400" kern="1200" dirty="0"/>
        </a:p>
      </dsp:txBody>
      <dsp:txXfrm>
        <a:off x="6783137" y="1307876"/>
        <a:ext cx="1864228" cy="1118537"/>
      </dsp:txXfrm>
    </dsp:sp>
    <dsp:sp modelId="{ECF94EF5-4CAC-434F-96FE-80A91755FF5A}">
      <dsp:nvSpPr>
        <dsp:cNvPr id="0" name=""/>
        <dsp:cNvSpPr/>
      </dsp:nvSpPr>
      <dsp:spPr>
        <a:xfrm>
          <a:off x="8833788" y="130787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117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117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117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Chiropractic Associate</a:t>
          </a:r>
        </a:p>
      </dsp:txBody>
      <dsp:txXfrm>
        <a:off x="8833788" y="1307876"/>
        <a:ext cx="1864228" cy="1118537"/>
      </dsp:txXfrm>
    </dsp:sp>
    <dsp:sp modelId="{1BD9DC7E-5A6C-4E7E-96A7-1034A05E153D}">
      <dsp:nvSpPr>
        <dsp:cNvPr id="0" name=""/>
        <dsp:cNvSpPr/>
      </dsp:nvSpPr>
      <dsp:spPr>
        <a:xfrm>
          <a:off x="631182" y="261283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352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352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35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Chiropractic Doctor</a:t>
          </a:r>
        </a:p>
      </dsp:txBody>
      <dsp:txXfrm>
        <a:off x="631182" y="2612836"/>
        <a:ext cx="1864228" cy="1118537"/>
      </dsp:txXfrm>
    </dsp:sp>
    <dsp:sp modelId="{126CC173-F15A-4A3F-B8DB-2575D654F418}">
      <dsp:nvSpPr>
        <dsp:cNvPr id="0" name=""/>
        <dsp:cNvSpPr/>
      </dsp:nvSpPr>
      <dsp:spPr>
        <a:xfrm>
          <a:off x="2681834" y="261283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5882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5882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588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Chiropractic Intern</a:t>
          </a:r>
        </a:p>
      </dsp:txBody>
      <dsp:txXfrm>
        <a:off x="2681834" y="2612836"/>
        <a:ext cx="1864228" cy="1118537"/>
      </dsp:txXfrm>
    </dsp:sp>
    <dsp:sp modelId="{C833456D-0607-4EAE-83E8-A58C5ABE19D4}">
      <dsp:nvSpPr>
        <dsp:cNvPr id="0" name=""/>
        <dsp:cNvSpPr/>
      </dsp:nvSpPr>
      <dsp:spPr>
        <a:xfrm>
          <a:off x="4732485" y="261283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8235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8235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823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Chiropractic Physician</a:t>
          </a:r>
          <a:endParaRPr lang="en-US" sz="1400" kern="1200" dirty="0"/>
        </a:p>
      </dsp:txBody>
      <dsp:txXfrm>
        <a:off x="4732485" y="2612836"/>
        <a:ext cx="1864228" cy="1118537"/>
      </dsp:txXfrm>
    </dsp:sp>
    <dsp:sp modelId="{A8D51016-79D3-48D4-8133-2B467014A102}">
      <dsp:nvSpPr>
        <dsp:cNvPr id="0" name=""/>
        <dsp:cNvSpPr/>
      </dsp:nvSpPr>
      <dsp:spPr>
        <a:xfrm>
          <a:off x="6783137" y="261283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588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588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58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Chiropractic Resident</a:t>
          </a:r>
        </a:p>
      </dsp:txBody>
      <dsp:txXfrm>
        <a:off x="6783137" y="2612836"/>
        <a:ext cx="1864228" cy="1118537"/>
      </dsp:txXfrm>
    </dsp:sp>
    <dsp:sp modelId="{20F3195D-C83A-45FF-85BA-7AEA8214F8A0}">
      <dsp:nvSpPr>
        <dsp:cNvPr id="0" name=""/>
        <dsp:cNvSpPr/>
      </dsp:nvSpPr>
      <dsp:spPr>
        <a:xfrm>
          <a:off x="8833788" y="261283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94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294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94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Chiropractor</a:t>
          </a:r>
          <a:endParaRPr lang="en-US" sz="1400" kern="1200" dirty="0"/>
        </a:p>
      </dsp:txBody>
      <dsp:txXfrm>
        <a:off x="8833788" y="2612836"/>
        <a:ext cx="1864228" cy="1118537"/>
      </dsp:txXfrm>
    </dsp:sp>
    <dsp:sp modelId="{1E26173D-E9A9-4B06-8D1D-D74EE97359FE}">
      <dsp:nvSpPr>
        <dsp:cNvPr id="0" name=""/>
        <dsp:cNvSpPr/>
      </dsp:nvSpPr>
      <dsp:spPr>
        <a:xfrm>
          <a:off x="2681834" y="391779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529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529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529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Clinic Director</a:t>
          </a:r>
        </a:p>
      </dsp:txBody>
      <dsp:txXfrm>
        <a:off x="2681834" y="3917796"/>
        <a:ext cx="1864228" cy="1118537"/>
      </dsp:txXfrm>
    </dsp:sp>
    <dsp:sp modelId="{9C8ED100-35B1-4567-B5BB-6675979B7D6D}">
      <dsp:nvSpPr>
        <dsp:cNvPr id="0" name=""/>
        <dsp:cNvSpPr/>
      </dsp:nvSpPr>
      <dsp:spPr>
        <a:xfrm>
          <a:off x="4732485" y="391779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764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764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764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Clinic Manager</a:t>
          </a:r>
        </a:p>
      </dsp:txBody>
      <dsp:txXfrm>
        <a:off x="4732485" y="3917796"/>
        <a:ext cx="1864228" cy="1118537"/>
      </dsp:txXfrm>
    </dsp:sp>
    <dsp:sp modelId="{B012D57D-BDF6-4261-B554-F9872C3E32A0}">
      <dsp:nvSpPr>
        <dsp:cNvPr id="0" name=""/>
        <dsp:cNvSpPr/>
      </dsp:nvSpPr>
      <dsp:spPr>
        <a:xfrm>
          <a:off x="6783137" y="391779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College Teaching Assistant</a:t>
          </a:r>
        </a:p>
      </dsp:txBody>
      <dsp:txXfrm>
        <a:off x="6783137" y="3917796"/>
        <a:ext cx="1864228" cy="1118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21666-38E3-42FB-A27E-8706344ED6D4}">
      <dsp:nvSpPr>
        <dsp:cNvPr id="0" name=""/>
        <dsp:cNvSpPr/>
      </dsp:nvSpPr>
      <dsp:spPr>
        <a:xfrm>
          <a:off x="631182" y="291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Doctor of Chiropractic</a:t>
          </a:r>
          <a:endParaRPr lang="en-US" sz="2200" kern="1200" dirty="0"/>
        </a:p>
      </dsp:txBody>
      <dsp:txXfrm>
        <a:off x="631182" y="2916"/>
        <a:ext cx="1864228" cy="1118537"/>
      </dsp:txXfrm>
    </dsp:sp>
    <dsp:sp modelId="{121474D3-8D5E-4E65-BFC2-159C4E8018F7}">
      <dsp:nvSpPr>
        <dsp:cNvPr id="0" name=""/>
        <dsp:cNvSpPr/>
      </dsp:nvSpPr>
      <dsp:spPr>
        <a:xfrm>
          <a:off x="2681834" y="291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222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222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22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Entrepreneur</a:t>
          </a:r>
          <a:endParaRPr lang="en-US" sz="2200" kern="1200" dirty="0"/>
        </a:p>
      </dsp:txBody>
      <dsp:txXfrm>
        <a:off x="2681834" y="2916"/>
        <a:ext cx="1864228" cy="1118537"/>
      </dsp:txXfrm>
    </dsp:sp>
    <dsp:sp modelId="{7A8DE0A7-E587-4B77-B75F-3F5F79E3553E}">
      <dsp:nvSpPr>
        <dsp:cNvPr id="0" name=""/>
        <dsp:cNvSpPr/>
      </dsp:nvSpPr>
      <dsp:spPr>
        <a:xfrm>
          <a:off x="4732485" y="291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44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44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44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Ergonomic Analyst</a:t>
          </a:r>
          <a:endParaRPr lang="en-US" sz="2200" kern="1200" dirty="0"/>
        </a:p>
      </dsp:txBody>
      <dsp:txXfrm>
        <a:off x="4732485" y="2916"/>
        <a:ext cx="1864228" cy="1118537"/>
      </dsp:txXfrm>
    </dsp:sp>
    <dsp:sp modelId="{F4E3DA53-2CE5-45F3-9D22-473C1F845A04}">
      <dsp:nvSpPr>
        <dsp:cNvPr id="0" name=""/>
        <dsp:cNvSpPr/>
      </dsp:nvSpPr>
      <dsp:spPr>
        <a:xfrm>
          <a:off x="6783137" y="291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Exam Doctor</a:t>
          </a:r>
          <a:endParaRPr lang="en-US" sz="2200" kern="1200" dirty="0"/>
        </a:p>
      </dsp:txBody>
      <dsp:txXfrm>
        <a:off x="6783137" y="2916"/>
        <a:ext cx="1864228" cy="1118537"/>
      </dsp:txXfrm>
    </dsp:sp>
    <dsp:sp modelId="{AEF3B5FB-F544-4C54-AAD2-2041F94AC0EC}">
      <dsp:nvSpPr>
        <dsp:cNvPr id="0" name=""/>
        <dsp:cNvSpPr/>
      </dsp:nvSpPr>
      <dsp:spPr>
        <a:xfrm>
          <a:off x="8833788" y="291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88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888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88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Founder</a:t>
          </a:r>
          <a:endParaRPr lang="en-US" sz="2200" kern="1200" dirty="0"/>
        </a:p>
      </dsp:txBody>
      <dsp:txXfrm>
        <a:off x="8833788" y="2916"/>
        <a:ext cx="1864228" cy="1118537"/>
      </dsp:txXfrm>
    </dsp:sp>
    <dsp:sp modelId="{D0FB5FCF-B9F7-46A8-87FF-596B8B4FD9BD}">
      <dsp:nvSpPr>
        <dsp:cNvPr id="0" name=""/>
        <dsp:cNvSpPr/>
      </dsp:nvSpPr>
      <dsp:spPr>
        <a:xfrm>
          <a:off x="631182" y="130787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111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111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111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Functional Medicine Practitioner</a:t>
          </a:r>
          <a:endParaRPr lang="en-US" sz="2200" kern="1200" dirty="0"/>
        </a:p>
      </dsp:txBody>
      <dsp:txXfrm>
        <a:off x="631182" y="1307876"/>
        <a:ext cx="1864228" cy="1118537"/>
      </dsp:txXfrm>
    </dsp:sp>
    <dsp:sp modelId="{7B9E62E6-8A71-4545-B576-7D5B8130113D}">
      <dsp:nvSpPr>
        <dsp:cNvPr id="0" name=""/>
        <dsp:cNvSpPr/>
      </dsp:nvSpPr>
      <dsp:spPr>
        <a:xfrm>
          <a:off x="2681834" y="130787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Gonstead Chiropractor</a:t>
          </a:r>
          <a:endParaRPr lang="en-US" sz="2200" kern="1200" dirty="0"/>
        </a:p>
      </dsp:txBody>
      <dsp:txXfrm>
        <a:off x="2681834" y="1307876"/>
        <a:ext cx="1864228" cy="1118537"/>
      </dsp:txXfrm>
    </dsp:sp>
    <dsp:sp modelId="{1937A065-A5E7-47B6-B455-C8280BA851CE}">
      <dsp:nvSpPr>
        <dsp:cNvPr id="0" name=""/>
        <dsp:cNvSpPr/>
      </dsp:nvSpPr>
      <dsp:spPr>
        <a:xfrm>
          <a:off x="4732485" y="130787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555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555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555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Healthcare Provider</a:t>
          </a:r>
          <a:endParaRPr lang="en-US" sz="2200" kern="1200" dirty="0"/>
        </a:p>
      </dsp:txBody>
      <dsp:txXfrm>
        <a:off x="4732485" y="1307876"/>
        <a:ext cx="1864228" cy="1118537"/>
      </dsp:txXfrm>
    </dsp:sp>
    <dsp:sp modelId="{8524E72A-C51A-48C8-AF56-AA0E63C33FFC}">
      <dsp:nvSpPr>
        <dsp:cNvPr id="0" name=""/>
        <dsp:cNvSpPr/>
      </dsp:nvSpPr>
      <dsp:spPr>
        <a:xfrm>
          <a:off x="6783137" y="130787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7778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7778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777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Independent Contractor</a:t>
          </a:r>
          <a:endParaRPr lang="en-US" sz="2200" kern="1200" dirty="0"/>
        </a:p>
      </dsp:txBody>
      <dsp:txXfrm>
        <a:off x="6783137" y="1307876"/>
        <a:ext cx="1864228" cy="1118537"/>
      </dsp:txXfrm>
    </dsp:sp>
    <dsp:sp modelId="{9342D7D5-EF0F-4583-9A6C-73CAF1D179A7}">
      <dsp:nvSpPr>
        <dsp:cNvPr id="0" name=""/>
        <dsp:cNvSpPr/>
      </dsp:nvSpPr>
      <dsp:spPr>
        <a:xfrm>
          <a:off x="8833788" y="130787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Lead Chiropractic Physician</a:t>
          </a:r>
          <a:endParaRPr lang="en-US" sz="2200" kern="1200" dirty="0"/>
        </a:p>
      </dsp:txBody>
      <dsp:txXfrm>
        <a:off x="8833788" y="1307876"/>
        <a:ext cx="1864228" cy="1118537"/>
      </dsp:txXfrm>
    </dsp:sp>
    <dsp:sp modelId="{BE3F25A8-44FE-4DEF-9294-622261255399}">
      <dsp:nvSpPr>
        <dsp:cNvPr id="0" name=""/>
        <dsp:cNvSpPr/>
      </dsp:nvSpPr>
      <dsp:spPr>
        <a:xfrm>
          <a:off x="631182" y="261283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2222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2222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222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Owner</a:t>
          </a:r>
          <a:endParaRPr lang="en-US" sz="2200" kern="1200" dirty="0"/>
        </a:p>
      </dsp:txBody>
      <dsp:txXfrm>
        <a:off x="631182" y="2612836"/>
        <a:ext cx="1864228" cy="1118537"/>
      </dsp:txXfrm>
    </dsp:sp>
    <dsp:sp modelId="{0D5881B1-C4F1-4A70-AF7B-F5A91119232C}">
      <dsp:nvSpPr>
        <dsp:cNvPr id="0" name=""/>
        <dsp:cNvSpPr/>
      </dsp:nvSpPr>
      <dsp:spPr>
        <a:xfrm>
          <a:off x="2681834" y="261283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44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444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44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bg1"/>
              </a:solidFill>
              <a:latin typeface="Calibri"/>
              <a:ea typeface="Calibri"/>
              <a:cs typeface="Calibri"/>
            </a:rPr>
            <a:t>Peristeam</a:t>
          </a: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 Facilitator</a:t>
          </a:r>
          <a:endParaRPr lang="en-US" sz="2200" kern="1200" dirty="0"/>
        </a:p>
      </dsp:txBody>
      <dsp:txXfrm>
        <a:off x="2681834" y="2612836"/>
        <a:ext cx="1864228" cy="1118537"/>
      </dsp:txXfrm>
    </dsp:sp>
    <dsp:sp modelId="{997B097B-9F5D-4DC9-9F7A-ECC8A8153D79}">
      <dsp:nvSpPr>
        <dsp:cNvPr id="0" name=""/>
        <dsp:cNvSpPr/>
      </dsp:nvSpPr>
      <dsp:spPr>
        <a:xfrm>
          <a:off x="4732485" y="261283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Personal Trainer</a:t>
          </a:r>
          <a:endParaRPr lang="en-US" sz="2200" kern="1200" dirty="0"/>
        </a:p>
      </dsp:txBody>
      <dsp:txXfrm>
        <a:off x="4732485" y="2612836"/>
        <a:ext cx="1864228" cy="1118537"/>
      </dsp:txXfrm>
    </dsp:sp>
    <dsp:sp modelId="{69EBC1EC-8A34-43C0-A478-B31CCB733204}">
      <dsp:nvSpPr>
        <dsp:cNvPr id="0" name=""/>
        <dsp:cNvSpPr/>
      </dsp:nvSpPr>
      <dsp:spPr>
        <a:xfrm>
          <a:off x="6783137" y="261283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888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888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888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Physical Therapist Assistant</a:t>
          </a:r>
          <a:endParaRPr lang="en-US" sz="2200" kern="1200" dirty="0"/>
        </a:p>
      </dsp:txBody>
      <dsp:txXfrm>
        <a:off x="6783137" y="2612836"/>
        <a:ext cx="1864228" cy="1118537"/>
      </dsp:txXfrm>
    </dsp:sp>
    <dsp:sp modelId="{35A2A883-5103-488F-9B5D-B672E8DDEFB7}">
      <dsp:nvSpPr>
        <dsp:cNvPr id="0" name=""/>
        <dsp:cNvSpPr/>
      </dsp:nvSpPr>
      <dsp:spPr>
        <a:xfrm>
          <a:off x="8833788" y="261283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111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111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111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Resident</a:t>
          </a:r>
          <a:endParaRPr lang="en-US" sz="2200" kern="1200" dirty="0"/>
        </a:p>
      </dsp:txBody>
      <dsp:txXfrm>
        <a:off x="8833788" y="2612836"/>
        <a:ext cx="1864228" cy="1118537"/>
      </dsp:txXfrm>
    </dsp:sp>
    <dsp:sp modelId="{F473DE44-B6B4-4BA0-8DB3-7751FD505FA8}">
      <dsp:nvSpPr>
        <dsp:cNvPr id="0" name=""/>
        <dsp:cNvSpPr/>
      </dsp:nvSpPr>
      <dsp:spPr>
        <a:xfrm>
          <a:off x="1656508" y="391779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Resident Chiropractor</a:t>
          </a:r>
          <a:endParaRPr lang="en-US" sz="2200" kern="1200" dirty="0"/>
        </a:p>
      </dsp:txBody>
      <dsp:txXfrm>
        <a:off x="1656508" y="3917796"/>
        <a:ext cx="1864228" cy="1118537"/>
      </dsp:txXfrm>
    </dsp:sp>
    <dsp:sp modelId="{2030B73A-2239-4BF1-9CDE-83787AE7A09B}">
      <dsp:nvSpPr>
        <dsp:cNvPr id="0" name=""/>
        <dsp:cNvSpPr/>
      </dsp:nvSpPr>
      <dsp:spPr>
        <a:xfrm>
          <a:off x="3707159" y="391779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555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555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555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Senior Associate</a:t>
          </a:r>
          <a:endParaRPr lang="en-US" sz="2200" kern="1200" dirty="0"/>
        </a:p>
      </dsp:txBody>
      <dsp:txXfrm>
        <a:off x="3707159" y="3917796"/>
        <a:ext cx="1864228" cy="1118537"/>
      </dsp:txXfrm>
    </dsp:sp>
    <dsp:sp modelId="{9C8ED100-35B1-4567-B5BB-6675979B7D6D}">
      <dsp:nvSpPr>
        <dsp:cNvPr id="0" name=""/>
        <dsp:cNvSpPr/>
      </dsp:nvSpPr>
      <dsp:spPr>
        <a:xfrm>
          <a:off x="5757811" y="391779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7778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7778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777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Senior Resident</a:t>
          </a:r>
          <a:endParaRPr lang="en-US" sz="2200" kern="1200" dirty="0"/>
        </a:p>
      </dsp:txBody>
      <dsp:txXfrm>
        <a:off x="5757811" y="3917796"/>
        <a:ext cx="1864228" cy="1118537"/>
      </dsp:txXfrm>
    </dsp:sp>
    <dsp:sp modelId="{6E446482-A839-4EB4-9C26-DD9B7601AF88}">
      <dsp:nvSpPr>
        <dsp:cNvPr id="0" name=""/>
        <dsp:cNvSpPr/>
      </dsp:nvSpPr>
      <dsp:spPr>
        <a:xfrm>
          <a:off x="7808463" y="3917796"/>
          <a:ext cx="1864228" cy="111853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/>
            </a:solidFill>
          </a:endParaRPr>
        </a:p>
      </dsp:txBody>
      <dsp:txXfrm>
        <a:off x="7808463" y="3917796"/>
        <a:ext cx="1864228" cy="1118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6/9/2026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8063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6623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6803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4209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6574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4445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1300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86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EF92A-3C6D-2F79-5C61-1C613755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1E08D-192B-2A67-FF15-3414A4C5D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F3F3AA-C2E0-388D-6542-60AD3EE47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2B42A-23B7-27DE-4BC2-58F4E37DA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3108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76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3311B-F167-9678-2E9A-0732CA239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3230F2-7A35-C14A-DF66-CBF289735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3C5CA3-872D-B10E-0C1A-E4BA4736B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F192D-2C11-E882-5D3F-5A9129D5B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5031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7754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51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2879B-D909-32CD-A006-AFCF3CE88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FE0B0-D3C5-4447-D45C-FC1D3EFE7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74C749-BDD2-7825-DCE6-22B3F75B5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F1BA3-53B9-A09C-9EF7-4DB5DC254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01232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86648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58246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64BDD-E081-1457-81DD-564749C9F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3914E5-0937-670D-E87E-613C36FBA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0A14C-68F7-BC94-0DA8-C2E273A61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AB540-E9FA-1592-7301-AC604C40B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16713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183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FCD68-C215-599C-7F2B-8242ACD37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36CEAC-DBE5-D4BE-F6E9-5544DFFEA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8A3823-EA2E-79FB-55B0-0B77EA71B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D808F-9805-43A5-F077-E11FE79A8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8088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5127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3378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280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5390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D16C4-3847-D176-D30B-BA974BFF9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71113F-649F-5119-F4D6-9643A6752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E8496A-3361-0043-AE64-FBC5C55E4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00C6D-D5D2-0F1C-0B9F-CFD675E2DB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084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486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01020-BEBD-D279-EDF0-CD079FFC8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3053A-2659-3F32-E11B-36D956C36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9789B7-CB16-7013-8FF2-749935173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D4859-E67C-25CC-BCE3-83FD6BAA3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7191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069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DC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037300"/>
              </p:ext>
            </p:extLst>
          </p:nvPr>
        </p:nvGraphicFramePr>
        <p:xfrm>
          <a:off x="1672166" y="518583"/>
          <a:ext cx="9820249" cy="4816487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084617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189578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07938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154592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18851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184187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952499">
                  <a:extLst>
                    <a:ext uri="{9D8B030D-6E8A-4147-A177-3AD203B41FA5}">
                      <a16:colId xmlns:a16="http://schemas.microsoft.com/office/drawing/2014/main" val="1269014296"/>
                    </a:ext>
                  </a:extLst>
                </a:gridCol>
                <a:gridCol w="1627987">
                  <a:extLst>
                    <a:ext uri="{9D8B030D-6E8A-4147-A177-3AD203B41FA5}">
                      <a16:colId xmlns:a16="http://schemas.microsoft.com/office/drawing/2014/main" val="1510397894"/>
                    </a:ext>
                  </a:extLst>
                </a:gridCol>
              </a:tblGrid>
              <a:tr h="1403006">
                <a:tc>
                  <a:txBody>
                    <a:bodyPr/>
                    <a:lstStyle/>
                    <a:p>
                      <a:pPr algn="ctr"/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21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Response/Knowledge</a:t>
                      </a:r>
                      <a:endParaRPr lang="en-ZA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079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>
                          <a:solidFill>
                            <a:schemeClr val="tx1"/>
                          </a:solidFill>
                        </a:rPr>
                        <a:t>(FA 24/SP 25/SU 25)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875522"/>
                  </a:ext>
                </a:extLst>
              </a:tr>
              <a:tr h="7079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24)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22/SP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21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21/SP 22/SU 22)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20/SP 21/SU 21)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88%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2863478" y="5340375"/>
            <a:ext cx="1032196" cy="5078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  of 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surveys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completed</a:t>
            </a:r>
            <a:endParaRPr lang="en-US" sz="900" i="1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10" name="Picture 9" descr="A logo on a white circle&#10;&#10;Description automatically generated">
            <a:extLst>
              <a:ext uri="{FF2B5EF4-FFF2-40B4-BE49-F238E27FC236}">
                <a16:creationId xmlns:a16="http://schemas.microsoft.com/office/drawing/2014/main" id="{07A43686-A16E-41A0-FDB9-8B79EFEA5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478101"/>
            <a:ext cx="1145241" cy="11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948319" y="1058302"/>
            <a:ext cx="4846394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David Johnson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Dawson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Day By Day: A Center for Health and Healing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Day One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Dearborn Health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Deeply Rooted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Designed 2 Move Spine and Sport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Denner Chiropractic and Performance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Denver Sports Docs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Denver Sports Recovery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Detray Chiropractic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DEL.FIT Strength and Wellness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Department of Veteran's Affairs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Dickson 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Dibley Chiropractic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Dimenna Chiropractic &amp;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 Natale Chiropractic + Sports Therapy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292616" y="1058301"/>
            <a:ext cx="4280043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Diversified Instrument Services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Donay Life and Wellness Center, Inc.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Alex Guebert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April Warhola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Brittany Warren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Callie Rader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 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Jilynn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Hess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Mel Youngs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Drummond Chiropractic LLC.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Duncan Chiropractic Group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Duram Spine 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Durso Chiropractic 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Dynamic Chiropractic and Rehab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50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102779" y="1058302"/>
            <a:ext cx="5670177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Eagle Creek Chiropractic</a:t>
            </a:r>
            <a:endParaRPr lang="en-US"/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ECC Healthcare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Edge Fitness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Edgewood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Element Chiropractic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Chiropractic and Wellness Center of Murfreesboro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Chiropractic &amp; Performance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Chiropractic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Health +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Elite Spinal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Elswick Chiropractic and Associates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Emley 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Emma Williams DC, LLC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Endurance Chiropractic</a:t>
            </a: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7456211" y="1058301"/>
            <a:ext cx="3826961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Enhanced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Living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Epic Connection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Essential Motion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Spine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&amp; Sport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Eve Greenwell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Evergreen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Evolve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Evolve Health </a:t>
            </a:r>
            <a:r>
              <a:rPr lang="en-US" dirty="0">
                <a:solidFill>
                  <a:schemeClr val="bg1"/>
                </a:solidFill>
                <a:cs typeface="Calibri"/>
              </a:rPr>
              <a:t>&amp;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Wellness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Excelsior Family Chiropractic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Explore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Eyeman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Chriopractic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117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258148" y="1058302"/>
            <a:ext cx="4650745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Care Health Centers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Chiropractic Center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Chiropractic Center for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First Chiropractic &amp; Wellness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Family Golf and Learning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Farkas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Feldkamp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Fern Valley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First Care Medical Inc.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First Class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First Class Health LLC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Fit for Life Health Services, P.A.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F.I.T. Muscle &amp; Joint Clinic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Flourish Functional Wellness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Focus First Chiropractic </a:t>
            </a:r>
            <a:endParaRPr lang="en-US" dirty="0"/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7044319" y="1058301"/>
            <a:ext cx="4094691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Focus on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For Health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Freedom Health Centers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Frenchtown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Frontier Integrated Health Center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Full Range and Remedy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Full Stride Animal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Functional Chiropractic and Rehab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Functional Edge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Functional Performance Institute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1st 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Phorm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International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1st Step Family Wellness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605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178495" y="1181870"/>
            <a:ext cx="3435664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Gateway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Gateways Chiropractic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Gateways Quantum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Gateway to Health Chiropractic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General Dynamics Land Systems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Get Well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Getting Weller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Gilbert Chiropractic, LLC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Gilkey Chiropractic 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570643" y="1181868"/>
            <a:ext cx="4650748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Gillis Chiropractic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Glendale Chiropractic of Indianapolis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Golden Chiropractic and Sports Rehab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Gold Standard Sports Performance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Gonstead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Physical Medicine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Good2Go Chiropractic &amp; Neuropathy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Great Lake Chiropractic and Spinal Rehab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Grain Valley Chiropractic,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Greenfield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Greenpoint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Greenway Health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Greystone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244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113077" y="1058302"/>
            <a:ext cx="4661042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Hamel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Harker Home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Harris Family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Harris-Stowe State University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Harvester Family Medical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 Center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 &amp; Performance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 Doctors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Health-Fit Chiropractic and Sports Recovery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HealthSource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America's Chiropractor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HealthSource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Ballwin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5901319" y="1058301"/>
            <a:ext cx="4547775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HealthSource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Heights Chiropractic Physicians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Highlands Sport and Spine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Holland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Honor Box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Hoogeveen Chiropractic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Horizon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Hornback Chiropractic and Wellness PA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Howard Chiropractic Clinic, S.C.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Huff Chiropractic Center</a:t>
            </a: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60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096967" y="1058301"/>
            <a:ext cx="4928772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Jackson Healing Arts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James C. Rees, D.C., P.C.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Jansen Chiropractic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Jeffrey Fedorko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Jeffrey Oguin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JointFit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Chiropractic &amp; Sports Medicine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Joint Ventures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LLCKaizo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Kalkstein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Keough Chiropractic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Kirstein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Kirchner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KinetikChain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Knowbull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Kooistra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Kramper Chiropractic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Krisiak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Krone Chiropractic</a:t>
            </a: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369106" y="1059445"/>
            <a:ext cx="3651667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IMAC Regeneration Centers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Impact Health Institute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Indy Spine and Rehab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Indy Sports &amp;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Infinite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Injury Relief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In-Line 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Innate 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Inner Sanctum Chiropractic 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Insight Neuro Chiropractic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Integrated Health Solutions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Integrative Family Wellness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Integrative Physical Medicine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Integrity Chiropractic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Iowa Back Pain Center 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Iowa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Irwin Family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392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53022" y="1367220"/>
            <a:ext cx="4053502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Live for Wellness Chiropractic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Living Well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Lockwood Chiropractic 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Loehr Health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Logan University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Louisville Family </a:t>
            </a:r>
            <a:r>
              <a:rPr lang="en-US">
                <a:solidFill>
                  <a:schemeClr val="bg1"/>
                </a:solidFill>
                <a:cs typeface="Calibri"/>
              </a:rPr>
              <a:t>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111674" y="1368364"/>
            <a:ext cx="4197424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Lafayette Square 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Lakeland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Lakeshore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Lakewinds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Lancaster Chiropractic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Landon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LaValle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Lawlor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Legacy Health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Legacy Medical Centers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Lemmata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Chiropractic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LifeClinic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Lifeforce Pro Active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Life in Motion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Lighthouse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Limitless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774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 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539749" y="1058301"/>
            <a:ext cx="5175908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Medina Sports and Family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Meek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Mehringer Chiropractic,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Memphis Spine and Sport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Micovsky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Mid-America Spine &amp; Rehab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Mid-Atlantic Brain and Neurological Rehabilitation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Midland Sports Rehab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Mid-MO Chiropractic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MidSouth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Chiropractic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Middle Tennessee Spine and Joint Center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535025" y="1059445"/>
            <a:ext cx="5783208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Macoupin County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Maher and Buck Chiropractic 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Maillette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Malkmus Chiropractic and Acupuncture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Manchester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Maverick Chiropractic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Maximize Life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Maximized Living - University Chiropractic and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MaxLiving</a:t>
            </a:r>
            <a:endParaRPr lang="en-US" err="1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Medical College of Wisconsin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663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44627-4E3C-D3B3-2043-0773CF9F6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7648-645A-6903-703B-2FBF4809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 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64D3F9-8258-B3EC-F0CD-5A2D14E65D08}"/>
              </a:ext>
            </a:extLst>
          </p:cNvPr>
          <p:cNvSpPr txBox="1"/>
          <p:nvPr/>
        </p:nvSpPr>
        <p:spPr>
          <a:xfrm>
            <a:off x="6539749" y="1058301"/>
            <a:ext cx="5175908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Momentum Health Center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Mommabear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Monzel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Morningstar Chiropractic Spinal Correction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Morrison Chiropractic, PA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Motus Integrative 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Mountain View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Mountain View Pain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Music City Health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Muscle and Movement Therapy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Mundy Chiropractic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MVMTLAB Sports Performance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Myfunctionfirst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Myocore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C4797-A7B5-992B-E416-5A81EED48991}"/>
              </a:ext>
            </a:extLst>
          </p:cNvPr>
          <p:cNvSpPr txBox="1"/>
          <p:nvPr/>
        </p:nvSpPr>
        <p:spPr>
          <a:xfrm>
            <a:off x="754823" y="1452791"/>
            <a:ext cx="534107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Midsouth Chiropractic and Acupuncture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Midwest Family Wellness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Millsaps College Else School of Management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Mindful Living Chiropractic 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Minster Chiropractic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Missouri Delta Medical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Missouri State University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MN Spine and 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14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 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766291" y="1058301"/>
            <a:ext cx="477431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New Life Chiropractic a </a:t>
            </a:r>
            <a:r>
              <a:rPr lang="en-US" dirty="0" err="1">
                <a:solidFill>
                  <a:schemeClr val="bg1"/>
                </a:solidFill>
              </a:rPr>
              <a:t>MaxLiving</a:t>
            </a:r>
            <a:r>
              <a:rPr lang="en-US" dirty="0">
                <a:solidFill>
                  <a:schemeClr val="bg1"/>
                </a:solidFill>
              </a:rPr>
              <a:t> Health Center​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Next Level Chiropractic</a:t>
            </a:r>
            <a:endParaRPr lang="en-US" dirty="0">
              <a:solidFill>
                <a:schemeClr val="bg1"/>
              </a:solidFill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 Country Chiropractic​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Northeast Chiropractic Center​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Northeast Spine and Sports Medicine </a:t>
            </a:r>
            <a:endParaRPr lang="en-US">
              <a:solidFill>
                <a:schemeClr val="bg1"/>
              </a:solidFill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 Mesa Chiropractic​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NorthShore Health Centers​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Norwood Chiropractic </a:t>
            </a:r>
            <a:endParaRPr lang="en-US" sz="14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719214" y="1059445"/>
            <a:ext cx="3672263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Nash 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Nashville Chiropractic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Natural Life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Natural Potential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N8 Family Chiropractic </a:t>
            </a:r>
            <a:endParaRPr lang="en-US"/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Nelson and Nelson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NEOH Functional Rehab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Neurologic Wellness Institute </a:t>
            </a:r>
            <a:endParaRPr lang="en-US"/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06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10000" r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6A83D7-DBC9-8178-3BAF-D7F4AD6D3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7698-868F-2A27-33B4-F13BA81C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DC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CC27B-7BD4-F766-5612-D902F8861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E0E7E4-038A-37DE-0A72-86CD5B5D0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164717"/>
              </p:ext>
            </p:extLst>
          </p:nvPr>
        </p:nvGraphicFramePr>
        <p:xfrm>
          <a:off x="1672166" y="518583"/>
          <a:ext cx="9820249" cy="2878308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084617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189578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07938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154592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18851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184187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952499">
                  <a:extLst>
                    <a:ext uri="{9D8B030D-6E8A-4147-A177-3AD203B41FA5}">
                      <a16:colId xmlns:a16="http://schemas.microsoft.com/office/drawing/2014/main" val="1269014296"/>
                    </a:ext>
                  </a:extLst>
                </a:gridCol>
                <a:gridCol w="1627987">
                  <a:extLst>
                    <a:ext uri="{9D8B030D-6E8A-4147-A177-3AD203B41FA5}">
                      <a16:colId xmlns:a16="http://schemas.microsoft.com/office/drawing/2014/main" val="1510397894"/>
                    </a:ext>
                  </a:extLst>
                </a:gridCol>
              </a:tblGrid>
              <a:tr h="1394239">
                <a:tc>
                  <a:txBody>
                    <a:bodyPr/>
                    <a:lstStyle/>
                    <a:p>
                      <a:pPr algn="ctr"/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21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Response/Knowledge</a:t>
                      </a:r>
                      <a:endParaRPr lang="en-ZA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8791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19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19/SP 20/SU 20)</a:t>
                      </a:r>
                      <a:endParaRPr lang="en-ZA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78%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  <a:endParaRPr lang="en-US"/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4%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93%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9615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18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18/SP 19/SU 19)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76%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A48E40-480D-39AA-31AA-5A4F3DAF4FA8}"/>
              </a:ext>
            </a:extLst>
          </p:cNvPr>
          <p:cNvSpPr txBox="1"/>
          <p:nvPr/>
        </p:nvSpPr>
        <p:spPr>
          <a:xfrm>
            <a:off x="2863477" y="3289699"/>
            <a:ext cx="976167" cy="5078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  of 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surveys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completed</a:t>
            </a:r>
            <a:endParaRPr lang="en-US" sz="900" i="1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10" name="Picture 9" descr="A logo on a white circle&#10;&#10;Description automatically generated">
            <a:extLst>
              <a:ext uri="{FF2B5EF4-FFF2-40B4-BE49-F238E27FC236}">
                <a16:creationId xmlns:a16="http://schemas.microsoft.com/office/drawing/2014/main" id="{114A003A-1496-0E2F-B739-603A933FB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478101"/>
            <a:ext cx="1145241" cy="11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72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83914" y="1202463"/>
            <a:ext cx="4413908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Optimal Health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Optimal Wellness for Life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Optimize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Oxford Frozen Foods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100% Chiropractic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060187" y="1203607"/>
            <a:ext cx="5031505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Oakland Sports Chiropractic 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Ocean Health Center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Ohio Sports Chiropractic &amp; Rehab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Olympia Chiropractic &amp; Physical Therapy – Bartlett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Omnicare, Inc.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Omnis Rehab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610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529454" y="1006815"/>
            <a:ext cx="4753719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Peak Wellness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Pennridge Wellness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Perfect 10 Rehab &amp; Performance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Performance Healing and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Performance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Pinecrest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Pinehurst 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Pine Valley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235241" y="1007959"/>
            <a:ext cx="4259208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Pacheco Spine and Sport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Pain Management &amp; Spine Specialists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Paragould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PalmerCare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Chiropractic LLC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Park Ridge Spine and Sports Medicine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Parrish Chiropractic and Functional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Parsons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Payne Chiropractic Life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Peak 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145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7FEB15-9AA0-AD34-D050-0348AF4E1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AC91-9E20-8633-B494-AF98E5F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DFC0B-29E4-042A-9893-D1DA7B940316}"/>
              </a:ext>
            </a:extLst>
          </p:cNvPr>
          <p:cNvSpPr txBox="1"/>
          <p:nvPr/>
        </p:nvSpPr>
        <p:spPr>
          <a:xfrm>
            <a:off x="6529454" y="1006815"/>
            <a:ext cx="4753719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ProActive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Proactive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ProActive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Spine &amp; Joint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Pro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Proficient Chiropractic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Pro Sport and Spine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Pure Health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Pure Motion Chiropractic and Sports Recovery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Putty Chiropractic Center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Quade Claridge, DC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52C06-A9C7-5F98-1678-AB0BB7BE63AD}"/>
              </a:ext>
            </a:extLst>
          </p:cNvPr>
          <p:cNvSpPr txBox="1"/>
          <p:nvPr/>
        </p:nvSpPr>
        <p:spPr>
          <a:xfrm>
            <a:off x="1235241" y="1007959"/>
            <a:ext cx="4259208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Phillips 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Physical Dimensions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Portland Chiropractic Neurology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Precision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Preferred Chiropractic &amp; Massage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Preferred Rehab &amp; Wellness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Premier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Prime Health Centers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9800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29670" y="1058301"/>
            <a:ext cx="3971124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Restore Life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Revival Health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Revive Chiropractic +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Revolve Chiropractic and Acupuncture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Rise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River City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River Oaks Chiropractic &amp; Wellness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RiverTowne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Family Chiropractic, LLC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Rogan Sports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Rohlfs Chiropractic 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Roland Functional Medicine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Rooted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Rose Chiropractic Center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297025" y="1059445"/>
            <a:ext cx="4671100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Ramar Chiropractic and Rehab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Ramsey Family Chiropractic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Rasor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Ravenswood Chiropractic &amp; Wellness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Rebelution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Recovery Chiropractic and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Reach Rehab &amp;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Relative Motion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Reneo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Renew Health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Resilient Clinic LLC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Resilient Spine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Restoration Spine and Sport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Restorative Wellness Center</a:t>
            </a:r>
            <a:endParaRPr lang="en-US" dirty="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0198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56657" y="1517439"/>
            <a:ext cx="4801569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Spinal Rehabilitation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Spinal Rehabilitation Center of Lake Geneva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Spinally Better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&amp; Sport 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and Sports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&amp; Sport Rehabilitation Institute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Stop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Sports Academy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Sports Performance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Sovar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134371" y="1520401"/>
            <a:ext cx="4084154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Sentara Healthcare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Serenity Assisted Living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Sevier Valley Chiropractic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Sherrill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Shipley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Shorewood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Simply Southern Chiropractic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Smart Pain Solutions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Smith Chiropractic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Solutions Integrated Medicine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Sopchak Natural Health and Wellness 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Spa 84 Health &amp; Wellness Center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Spinally Better Chiropractic</a:t>
            </a:r>
            <a:endParaRPr lang="en-US"/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23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1297B9-F9F0-FE6F-71DE-0C703DCF6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0072-0D39-A9AC-40CF-68C710BB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C3E38-98E5-C437-6EF9-0E26DF0CD44D}"/>
              </a:ext>
            </a:extLst>
          </p:cNvPr>
          <p:cNvSpPr txBox="1"/>
          <p:nvPr/>
        </p:nvSpPr>
        <p:spPr>
          <a:xfrm>
            <a:off x="6948009" y="1517439"/>
            <a:ext cx="4084393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Chiropractic 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Sports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Veteran Affairs Hospital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Stock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Stratford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Storm Chiropractic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Stutzman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Summit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C1522-8A14-AEB2-17A9-BF1E835435A4}"/>
              </a:ext>
            </a:extLst>
          </p:cNvPr>
          <p:cNvSpPr txBox="1"/>
          <p:nvPr/>
        </p:nvSpPr>
        <p:spPr>
          <a:xfrm>
            <a:off x="1421501" y="1520401"/>
            <a:ext cx="4084154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Stamford Sports &amp; Spine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Stanfield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Stanfield Clinics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Stanfill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Stassi Chiropractic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Steamy Chick Institute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Stern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Steward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 </a:t>
            </a:r>
            <a:r>
              <a:rPr lang="en-US" dirty="0">
                <a:solidFill>
                  <a:schemeClr val="bg1"/>
                </a:solidFill>
                <a:cs typeface="Calibri"/>
              </a:rPr>
              <a:t>Center, LLC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Stewart Chiropractic 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St. Johns Chiropractic and Performance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248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090608" y="1058301"/>
            <a:ext cx="5936391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Hive Chiropractic 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Joint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The Palms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Spine and Pain Center, LLC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Spine Studio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Spine Worx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  Sports Pod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Wellness Center PDX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Wellness Way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Winchester Institute of Chiropractic Health and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TVG Medulla 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303 Denver Chiropractic</a:t>
            </a: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426903" y="1178773"/>
            <a:ext cx="5917071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Tarpon Spine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Center, Inc.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Texas Chiro Health of Lakewood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Chiropractic Place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Team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Dearing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FARM: Functional Athletic Rehabilitation &amp; Movement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FIX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Gentle Chiro, LLC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Haven Chiropractic and Wellness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Healing Arts Center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572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E90105-87E7-BDE3-26C8-FD668A305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0525-9FBA-796A-58BC-846A7960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C9236-6A79-B67B-1961-FB8CA412C987}"/>
              </a:ext>
            </a:extLst>
          </p:cNvPr>
          <p:cNvSpPr txBox="1"/>
          <p:nvPr/>
        </p:nvSpPr>
        <p:spPr>
          <a:xfrm>
            <a:off x="6931049" y="1058301"/>
            <a:ext cx="4939068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Tri County Spine and Rehab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Tross Spine and Sports Performance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Troy Family Chiropractic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Troy Pain Relief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Truecare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 &amp; Performance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True Vitality KC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TruSpine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Tucker Chiropractic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Tweed Chiropractic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TVG Medulla LLC</a:t>
            </a: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BA542-05B3-28DD-9235-B4CE3B170CB6}"/>
              </a:ext>
            </a:extLst>
          </p:cNvPr>
          <p:cNvSpPr txBox="1"/>
          <p:nvPr/>
        </p:nvSpPr>
        <p:spPr>
          <a:xfrm>
            <a:off x="617403" y="977067"/>
            <a:ext cx="5917071" cy="4493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Thompson Healthcare &amp; Sports Medicine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Thrive for Life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Thrive Health Systems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Three Kings Athletics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The Joint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The Wellness Way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Timothy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Groth</a:t>
            </a:r>
            <a:r>
              <a:rPr lang="en-US" dirty="0">
                <a:solidFill>
                  <a:schemeClr val="bg1"/>
                </a:solidFill>
                <a:cs typeface="Calibri"/>
              </a:rPr>
              <a:t>, MD DC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Titan Chiropractic &amp; Sports Performance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Tompkins Wellness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Total Health 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Total Health Chiropractic and Sports Rehabilitation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Touch MedSpa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Toy Chiropractic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16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101510" y="1275453"/>
            <a:ext cx="5931849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VA St. Louis Healthcare System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VA Miami Healthcare System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VA Tennessee Valley Healthcare System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Velocity Chiropractic and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Veterans Affairs, Veterans Health Administration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Victory 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Victory Spinal Care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Virginia Sport &amp; Spine Institute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Vital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Vital Performance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Vital Performance Health and Wellness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VNS Health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029295" y="1265391"/>
            <a:ext cx="4825558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University of Bridgeport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University of Pittsburgh Medical Center (UPMC)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Upstate Spine &amp; Sport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United States Air Force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United States Army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United Wellness &amp;  Sports Rehab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393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32428" y="1068598"/>
            <a:ext cx="5187469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West Loop Chiropractic and Sports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InjuryCenters</a:t>
            </a:r>
            <a:endParaRPr lang="en-US" dirty="0" err="1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West Tennessee Chiropractic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Whipper City Family Chiropractic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Whole Body Health Care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Widom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ChiropracticWilliams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Wills Chiropractic Clinic PC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Winfield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Winger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Winters Wellness Center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Wirth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Wood River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Wootton Family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Yes2Life Natural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Your Family Chiropractor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YouFit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Gyms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Zephyr Sport &amp; Spine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286728" y="1069742"/>
            <a:ext cx="4465153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Walk In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Wallpe Chiropractic &amp;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Warner Chiropractic Care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Washington Wellness Clinic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Water's Edge Spine and Sport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Waterside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 Care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Weldy Family Chiropractic LLC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Well Health Centers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Wentzville Chiropractic and Acupuncture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Wellsport</a:t>
            </a:r>
            <a:endParaRPr lang="en-US" err="1"/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West County Spine and Joint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West-End Chiropractic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09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1779" y="1418707"/>
            <a:ext cx="5062636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Aberdeen Chiropractic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Abundant You Chiropractic &amp;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Accent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Achieve Balance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Ackerman Chiropractic &amp; Fitness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Chiropractic &amp; Rehabilitation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Family Chiropractic and Wellness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Family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Rehab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Active Sports Therapy &amp; Rehabilitation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Active STL Chiropractic &amp; Sports Rehab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096967" y="1418706"/>
            <a:ext cx="5805556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Adjusted Life Chiropractic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Adolph &amp; Kalkstein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Integrative Rehab and Pain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Medical &amp; Wellness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Muscle and Joint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Neck &amp; Back Pain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Spinal Rehabilitation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Spine and Rehabilitation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Sports and Family Chiropractic &amp; Acupuncture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 Performance Pain &amp; Wellness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Advantage family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Affordable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</a:rPr>
              <a:t>Sample Job Titles of Logan DC Graduates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207314"/>
              </p:ext>
            </p:extLst>
          </p:nvPr>
        </p:nvGraphicFramePr>
        <p:xfrm>
          <a:off x="389506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D62FD4-1C05-5158-B620-86E65FD4E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5726CE8D-F5E6-E2B9-335F-BC6E8785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</a:rPr>
              <a:t>Sample Job Titles of Logan DC Graduates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D66A5226-AAC9-0C28-D705-68D190711E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06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56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80590" y="1181869"/>
            <a:ext cx="5062636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Affton Lemay Chiropractic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AirrostiAK Chiropractic Research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A.K. Chiropractic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AK Research Center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Alaska Brain &amp; Spine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Albemarle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Align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Align Chiropractic Clinic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Aligned Family Chiropractic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AlignLife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Aligned Modern 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Align with Wellness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Alliance Chiropractic &amp; Performance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5746859" y="1181868"/>
            <a:ext cx="4897880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Alternative Health Care and Wellness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Alvarado Healthcare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Ames Spine and Sport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Anatomy Power Chiropractic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Anewed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Horizon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Anthony Medical &amp; Chiroprac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tic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Apex Chiropractic and Rehab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ARPneuro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Atrium Health Services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Augat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Augustine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Axcess Accident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85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273593" y="957449"/>
            <a:ext cx="3940232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&amp; Body Pain Relief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in Action Chiropractic LLC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BackFit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Health &amp; Spine</a:t>
            </a:r>
            <a:endParaRPr lang="en-US" dirty="0" err="1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Back on Track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Pain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Backroads Animal Chiropractic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to Health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to Health Clinic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to Health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Back 2 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Bader Chiropractic</a:t>
            </a: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096968" y="1058301"/>
            <a:ext cx="4856692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Baker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Bannockburn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Barron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Barstow 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Chiropractice</a:t>
            </a:r>
            <a:endParaRPr lang="en-US" dirty="0" err="1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Batesville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Begin Well Co. 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Belmont Chiropractic Clinic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Benchley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Beno Clinic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Berman 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Chiropractic and Wellness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Bernzott Chiropractic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15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71AB1-E5D4-773D-A158-E33E14C60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A785D-909D-F44C-ED94-7EE6218B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15E29-A22A-B5D2-E527-A9CFC5F74C84}"/>
              </a:ext>
            </a:extLst>
          </p:cNvPr>
          <p:cNvSpPr txBox="1"/>
          <p:nvPr/>
        </p:nvSpPr>
        <p:spPr>
          <a:xfrm>
            <a:off x="1273593" y="957449"/>
            <a:ext cx="3940232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Betal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Home Care Services, LLC.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Beyers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Beyond Wellness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Birmingham Wellness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BirthCo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. Chiropractic and Wellness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Black Sphere Chiropractic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Bledsoe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Bloomington Sports and Wellness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Bloyer Chiropractic and Wellness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Bluegrass Family Chiropractic 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Boca Chiropractic Spine and Wellness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F2BA5-A21D-2CBA-4F2C-BF64A1683D45}"/>
              </a:ext>
            </a:extLst>
          </p:cNvPr>
          <p:cNvSpPr txBox="1"/>
          <p:nvPr/>
        </p:nvSpPr>
        <p:spPr>
          <a:xfrm>
            <a:off x="6096968" y="1058301"/>
            <a:ext cx="4856692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Body and Balance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Body of Health Chiropractic &amp; Wellness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Bradley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Brady Chiropractic Group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Bradshaw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Brannon Family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Browning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Bruce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98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2688" y="1117057"/>
            <a:ext cx="4661042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Calhoun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Canandaigua VA Medical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Canadian Sports Institute-Alberta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Cannon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Cardinal Physical Medicine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Carlson Chiropractic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CAS Chiropractic Center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Carolina Active Health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CCRC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Celanese Chiropractic Health &amp; Performance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Central Ohio Spine and Joint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Chagrin Natural Health Clinic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B234C-C78F-F8C0-65FF-882FFB875559}"/>
              </a:ext>
            </a:extLst>
          </p:cNvPr>
          <p:cNvSpPr txBox="1"/>
          <p:nvPr/>
        </p:nvSpPr>
        <p:spPr>
          <a:xfrm>
            <a:off x="5960075" y="1120345"/>
            <a:ext cx="398917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Cherish Family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Chicago </a:t>
            </a:r>
            <a:r>
              <a:rPr lang="en-US" dirty="0">
                <a:solidFill>
                  <a:schemeClr val="bg1"/>
                </a:solidFill>
                <a:cs typeface="Calibri"/>
              </a:rPr>
              <a:t>Chiropractic &amp; Sports Injury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Chicago Sports and Spine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ChiroCare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Chiropractic Center for Healthy Living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 Company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Chiropractic 419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Chiropractic Health Center, PA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 Health Innovations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Chiropractic House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18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23FE9-BDC2-7CBA-6F47-F0CCC2F23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DBAC-214B-89BD-419A-8A757A74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5E5A5-9E82-F7CD-F1BC-68497DB05960}"/>
              </a:ext>
            </a:extLst>
          </p:cNvPr>
          <p:cNvSpPr txBox="1"/>
          <p:nvPr/>
        </p:nvSpPr>
        <p:spPr>
          <a:xfrm>
            <a:off x="722688" y="1117057"/>
            <a:ext cx="4661042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&amp; Physical Therapy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One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One Wellness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for Kids and Adults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Company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 Plus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Pro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2E962-4FB0-B38A-9176-0159C3EF46FF}"/>
              </a:ext>
            </a:extLst>
          </p:cNvPr>
          <p:cNvSpPr txBox="1"/>
          <p:nvPr/>
        </p:nvSpPr>
        <p:spPr>
          <a:xfrm>
            <a:off x="5960075" y="1120345"/>
            <a:ext cx="571487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Chiropractor DFW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Choice Health Centre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Claddagh Chiropractic Wellness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Clear Choice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Cleveland Chiropractic and Integrative Health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Cline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Clinton Chiropractic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Coach Family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Coastline Chiropractic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8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907131" y="1058302"/>
            <a:ext cx="5052339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Cole Pain Therapy Group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Colorado Muscle &amp; Joint Clinic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Columbia Chiropractic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Columbus Family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Columbus Pain &amp;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Columbus Spine and Sport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Committed to Health Chiropractic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Complete Care Healthcare Network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Complete Chiropractic and Family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Complete Chiropractic Sports and Wellness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Complete Wellness Chiropractic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Composite Rehab &amp; Chiropractic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Comprehensive Chiropractic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Comprehensive Chiropractic &amp; Sports Performance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Conn Chiro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B234C-C78F-F8C0-65FF-882FFB875559}"/>
              </a:ext>
            </a:extLst>
          </p:cNvPr>
          <p:cNvSpPr txBox="1"/>
          <p:nvPr/>
        </p:nvSpPr>
        <p:spPr>
          <a:xfrm>
            <a:off x="6619103" y="1058562"/>
            <a:ext cx="425690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Cooper Family and Pediatric Chiropractic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CopperWell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CORE Chiropractic and Performance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Cornerstone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Cornerstone Community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Cortex Chiropractic &amp; Clinical Neuroscience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Covenant chiropractic and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Cox Chiropractic Clinic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Crestwood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Crockett Chiropractic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Crossroads Family Chiropractic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Crossroads Wellness Center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Culture of Wellness, LLC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Cure Chiro Plus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CVS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163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  <SharedWithUsers xmlns="411b2d64-37ec-4545-bed6-3dbaa666c95c">
      <UserInfo>
        <DisplayName>Career Services</DisplayName>
        <AccountId>45</AccountId>
        <AccountType/>
      </UserInfo>
      <UserInfo>
        <DisplayName>Dana Wehrli</DisplayName>
        <AccountId>12</AccountId>
        <AccountType/>
      </UserInfo>
      <UserInfo>
        <DisplayName>LAXMAN.SENGUNTHAR</DisplayName>
        <AccountId>46</AccountId>
        <AccountType/>
      </UserInfo>
      <UserInfo>
        <DisplayName>NATHAN.CASHION</DisplayName>
        <AccountId>47</AccountId>
        <AccountType/>
      </UserInfo>
      <UserInfo>
        <DisplayName>Atanas.Ignatov</DisplayName>
        <AccountId>26</AccountId>
        <AccountType/>
      </UserInfo>
    </SharedWithUsers>
    <MediaLengthInSeconds xmlns="027e82f4-52a3-4161-a28c-b5ad4a44112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1D07FE-8A47-4E63-97EA-B51F8679BC51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CB7D79-A330-4BC9-A964-3F617D32A6D4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411b2d64-37ec-4545-bed6-3dbaa666c95c"/>
    <ds:schemaRef ds:uri="bc88b50b-d8b3-4391-9ec4-aaa192d918eb"/>
    <ds:schemaRef ds:uri="http://schemas.microsoft.com/office/2006/documentManagement/types"/>
    <ds:schemaRef ds:uri="http://schemas.openxmlformats.org/package/2006/metadata/core-properties"/>
    <ds:schemaRef ds:uri="027e82f4-52a3-4161-a28c-b5ad4a441129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TotalTime>0</TotalTime>
  <Words>2029</Words>
  <Application>Microsoft Office PowerPoint</Application>
  <PresentationFormat>Widescreen</PresentationFormat>
  <Paragraphs>707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DC Graduate Outcomes</vt:lpstr>
      <vt:lpstr>DC Graduate Outcomes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  Graduates</vt:lpstr>
      <vt:lpstr>Employers Who Have Hired Our  Graduates</vt:lpstr>
      <vt:lpstr>Employers Who Have Hired Our 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Sample Job Titles of Logan DC Graduates</vt:lpstr>
      <vt:lpstr>Sample Job Titles of Logan DC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 Graduate Outcomes</dc:title>
  <dc:creator>Jen Elorreaga</dc:creator>
  <cp:lastModifiedBy>Dana Wehrli</cp:lastModifiedBy>
  <cp:revision>681</cp:revision>
  <dcterms:created xsi:type="dcterms:W3CDTF">2023-05-10T16:55:45Z</dcterms:created>
  <dcterms:modified xsi:type="dcterms:W3CDTF">2026-06-09T22:13:14Z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Order">
    <vt:r8>37800</vt:r8>
  </property>
  <property fmtid="{D5CDD505-2E9C-101B-9397-08002B2CF9AE}" pid="4" name="ComplianceAssetId">
    <vt:lpwstr/>
  </property>
  <property fmtid="{D5CDD505-2E9C-101B-9397-08002B2CF9AE}" pid="5" name="_activity">
    <vt:lpwstr>{"FileActivityType":"9","FileActivityTimeStamp":"2024-04-11T17:05:11.053Z","FileActivityUsersOnPage":[{"DisplayName":"Jennifer Elorreaga","Id":"jennifer.elorreaga@logan.edu"}],"FileActivityNavigationId":null}</vt:lpwstr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