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9"/>
  </p:notesMasterIdLst>
  <p:handoutMasterIdLst>
    <p:handoutMasterId r:id="rId10"/>
  </p:handoutMasterIdLst>
  <p:sldIdLst>
    <p:sldId id="273" r:id="rId5"/>
    <p:sldId id="291" r:id="rId6"/>
    <p:sldId id="290" r:id="rId7"/>
    <p:sldId id="2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3A2A8D-8902-DA75-EB1D-4769E5552125}" v="10" dt="2026-06-09T22:32:12.349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303A2A8D-8902-DA75-EB1D-4769E5552125}"/>
    <pc:docChg chg="modSld">
      <pc:chgData name="Jennifer Elorreaga" userId="S::jennifer.elorreaga@logan.edu::e1aa907a-6c11-435a-a88c-cc89013b43d8" providerId="AD" clId="Web-{303A2A8D-8902-DA75-EB1D-4769E5552125}" dt="2026-06-09T22:32:12.349" v="9"/>
      <pc:docMkLst>
        <pc:docMk/>
      </pc:docMkLst>
      <pc:sldChg chg="modSp">
        <pc:chgData name="Jennifer Elorreaga" userId="S::jennifer.elorreaga@logan.edu::e1aa907a-6c11-435a-a88c-cc89013b43d8" providerId="AD" clId="Web-{303A2A8D-8902-DA75-EB1D-4769E5552125}" dt="2026-06-09T22:32:12.349" v="9"/>
        <pc:sldMkLst>
          <pc:docMk/>
          <pc:sldMk cId="3347698232" sldId="273"/>
        </pc:sldMkLst>
        <pc:graphicFrameChg chg="mod modGraphic">
          <ac:chgData name="Jennifer Elorreaga" userId="S::jennifer.elorreaga@logan.edu::e1aa907a-6c11-435a-a88c-cc89013b43d8" providerId="AD" clId="Web-{303A2A8D-8902-DA75-EB1D-4769E5552125}" dt="2026-06-09T22:32:12.349" v="9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CEA3A92-BC5C-4792-8CA8-272ECA60CAA1}">
      <dgm:prSet phldr="0"/>
      <dgm:spPr/>
      <dgm:t>
        <a:bodyPr/>
        <a:lstStyle/>
        <a:p>
          <a:r>
            <a:rPr lang="en-US" dirty="0">
              <a:latin typeface="Corbel"/>
            </a:rPr>
            <a:t>Clinic Associate</a:t>
          </a:r>
          <a:endParaRPr lang="en-US" dirty="0"/>
        </a:p>
      </dgm:t>
    </dgm:pt>
    <dgm:pt modelId="{7D505A29-5ECE-4D20-A770-77D9703E27B1}" type="parTrans" cxnId="{9A11E52A-5672-41A1-BFEE-68C8324FF93B}">
      <dgm:prSet/>
      <dgm:spPr/>
    </dgm:pt>
    <dgm:pt modelId="{91F4CAFF-EB49-4B3C-AAB1-5E89BDF11622}" type="sibTrans" cxnId="{9A11E52A-5672-41A1-BFEE-68C8324FF93B}">
      <dgm:prSet/>
      <dgm:spPr/>
    </dgm:pt>
    <dgm:pt modelId="{E15D01F1-6473-4FFA-B461-E24D36B5ECC6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Lab Assistant</a:t>
          </a:r>
        </a:p>
      </dgm:t>
    </dgm:pt>
    <dgm:pt modelId="{763FB3C7-00D0-43CF-A81A-A6A25793F6B1}" type="parTrans" cxnId="{7EC03CDB-662E-4163-8E08-AFB8627B34C3}">
      <dgm:prSet/>
      <dgm:spPr/>
    </dgm:pt>
    <dgm:pt modelId="{F74BB372-8C0D-4630-95C3-9FA76ECFB1E0}" type="sibTrans" cxnId="{7EC03CDB-662E-4163-8E08-AFB8627B34C3}">
      <dgm:prSet/>
      <dgm:spPr/>
    </dgm:pt>
    <dgm:pt modelId="{D1332EE7-3DE4-45BB-9351-FF2E53D3003A}">
      <dgm:prSet phldr="0"/>
      <dgm:spPr/>
      <dgm:t>
        <a:bodyPr/>
        <a:lstStyle/>
        <a:p>
          <a:r>
            <a:rPr lang="en-US" dirty="0">
              <a:latin typeface="Corbel"/>
            </a:rPr>
            <a:t>Chiropractor *additional education required</a:t>
          </a:r>
          <a:endParaRPr lang="en-US" dirty="0"/>
        </a:p>
      </dgm:t>
    </dgm:pt>
    <dgm:pt modelId="{103F3A29-C530-468D-B2F1-36E8D6EE24ED}" type="parTrans" cxnId="{09754F8A-3F8C-41B5-AEAB-A21D2766E506}">
      <dgm:prSet/>
      <dgm:spPr/>
    </dgm:pt>
    <dgm:pt modelId="{077A0A50-91AD-44DF-843E-DF0146DDAD44}" type="sibTrans" cxnId="{09754F8A-3F8C-41B5-AEAB-A21D2766E506}">
      <dgm:prSet/>
      <dgm:spPr/>
    </dgm:pt>
    <dgm:pt modelId="{5B8B6B36-99AB-4417-826C-BF2570F0D658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OR Support Specialist</a:t>
          </a:r>
        </a:p>
      </dgm:t>
    </dgm:pt>
    <dgm:pt modelId="{5256290B-DC07-42A6-ACFA-5936F133FCDA}" type="parTrans" cxnId="{134B35BD-52F1-4FEF-AFDE-9A49CC889153}">
      <dgm:prSet/>
      <dgm:spPr/>
    </dgm:pt>
    <dgm:pt modelId="{B269D103-B41F-439E-8285-68A5ADA77F14}" type="sibTrans" cxnId="{134B35BD-52F1-4FEF-AFDE-9A49CC889153}">
      <dgm:prSet/>
      <dgm:spPr/>
    </dgm:pt>
    <dgm:pt modelId="{D3A7CB92-7E30-4368-B508-FE3B347420D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Assistant Clinic Director</a:t>
          </a:r>
        </a:p>
      </dgm:t>
    </dgm:pt>
    <dgm:pt modelId="{96CC78D9-7290-44C6-A4BC-8EDDB3D847B9}" type="parTrans" cxnId="{787D8AD9-9FBF-4B19-84E3-E18293345652}">
      <dgm:prSet/>
      <dgm:spPr/>
    </dgm:pt>
    <dgm:pt modelId="{10548EEF-A671-4BC7-BD0E-A4F2B46927FB}" type="sibTrans" cxnId="{787D8AD9-9FBF-4B19-84E3-E18293345652}">
      <dgm:prSet/>
      <dgm:spPr/>
    </dgm:pt>
    <dgm:pt modelId="{EE24F665-FF1F-482E-8A69-C1BAF6FBBF6E}">
      <dgm:prSet phldr="0"/>
      <dgm:spPr/>
      <dgm:t>
        <a:bodyPr/>
        <a:lstStyle/>
        <a:p>
          <a:r>
            <a:rPr lang="en-US" dirty="0">
              <a:latin typeface="Corbel"/>
            </a:rPr>
            <a:t>Associate</a:t>
          </a:r>
        </a:p>
      </dgm:t>
    </dgm:pt>
    <dgm:pt modelId="{4E2F5CE7-EE09-4A9F-BACB-2C7DE8BE10E8}" type="parTrans" cxnId="{CDEF5277-F4C6-4C42-8116-0E6D7391823D}">
      <dgm:prSet/>
      <dgm:spPr/>
    </dgm:pt>
    <dgm:pt modelId="{AF90AEAB-7BB9-413C-B4A4-779EBA2CCCC0}" type="sibTrans" cxnId="{CDEF5277-F4C6-4C42-8116-0E6D7391823D}">
      <dgm:prSet/>
      <dgm:spPr/>
    </dgm:pt>
    <dgm:pt modelId="{FE2ADFF3-A2D4-4C64-855D-E5F3A57F9A8D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Chiropractic Doctor </a:t>
          </a:r>
          <a:r>
            <a:rPr lang="en-US" sz="1100" dirty="0">
              <a:latin typeface="Calibri"/>
              <a:ea typeface="Calibri"/>
              <a:cs typeface="Calibri"/>
            </a:rPr>
            <a:t>*additional education required</a:t>
          </a:r>
        </a:p>
      </dgm:t>
    </dgm:pt>
    <dgm:pt modelId="{E046BB2E-CA66-4636-A9EA-64670FF38859}" type="parTrans" cxnId="{E87DA43E-AF92-4B8E-8EEA-919FBBB0835A}">
      <dgm:prSet/>
      <dgm:spPr/>
    </dgm:pt>
    <dgm:pt modelId="{46CC686E-13E6-47C7-BBF1-9BA1CFDEC0D5}" type="sibTrans" cxnId="{E87DA43E-AF92-4B8E-8EEA-919FBBB0835A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603A179-C0D6-4E1E-BE4E-76A36262EF82}" type="pres">
      <dgm:prSet presAssocID="{D3A7CB92-7E30-4368-B508-FE3B347420DE}" presName="node" presStyleLbl="node1" presStyleIdx="0" presStyleCnt="7">
        <dgm:presLayoutVars>
          <dgm:bulletEnabled val="1"/>
        </dgm:presLayoutVars>
      </dgm:prSet>
      <dgm:spPr/>
    </dgm:pt>
    <dgm:pt modelId="{315CE9FF-9345-42D4-B735-E543253BF33F}" type="pres">
      <dgm:prSet presAssocID="{10548EEF-A671-4BC7-BD0E-A4F2B46927FB}" presName="sibTrans" presStyleCnt="0"/>
      <dgm:spPr/>
    </dgm:pt>
    <dgm:pt modelId="{838A9E7D-5D42-481D-9C5F-AB06BC3622DA}" type="pres">
      <dgm:prSet presAssocID="{EE24F665-FF1F-482E-8A69-C1BAF6FBBF6E}" presName="node" presStyleLbl="node1" presStyleIdx="1" presStyleCnt="7">
        <dgm:presLayoutVars>
          <dgm:bulletEnabled val="1"/>
        </dgm:presLayoutVars>
      </dgm:prSet>
      <dgm:spPr/>
    </dgm:pt>
    <dgm:pt modelId="{D5DBB10A-148B-48CD-A283-BFC79E6CEA4F}" type="pres">
      <dgm:prSet presAssocID="{AF90AEAB-7BB9-413C-B4A4-779EBA2CCCC0}" presName="sibTrans" presStyleCnt="0"/>
      <dgm:spPr/>
    </dgm:pt>
    <dgm:pt modelId="{B9C9668B-851A-4119-A5F4-2F6E75E2CB46}" type="pres">
      <dgm:prSet presAssocID="{D1332EE7-3DE4-45BB-9351-FF2E53D3003A}" presName="node" presStyleLbl="node1" presStyleIdx="2" presStyleCnt="7">
        <dgm:presLayoutVars>
          <dgm:bulletEnabled val="1"/>
        </dgm:presLayoutVars>
      </dgm:prSet>
      <dgm:spPr/>
    </dgm:pt>
    <dgm:pt modelId="{07BF4291-1DDB-478A-9779-585B2DB8A2F7}" type="pres">
      <dgm:prSet presAssocID="{077A0A50-91AD-44DF-843E-DF0146DDAD44}" presName="sibTrans" presStyleCnt="0"/>
      <dgm:spPr/>
    </dgm:pt>
    <dgm:pt modelId="{A76080BA-5871-4756-9373-BD3005EA3278}" type="pres">
      <dgm:prSet presAssocID="{FE2ADFF3-A2D4-4C64-855D-E5F3A57F9A8D}" presName="node" presStyleLbl="node1" presStyleIdx="3" presStyleCnt="7">
        <dgm:presLayoutVars>
          <dgm:bulletEnabled val="1"/>
        </dgm:presLayoutVars>
      </dgm:prSet>
      <dgm:spPr/>
    </dgm:pt>
    <dgm:pt modelId="{E83E1CBB-AEC3-48EC-A28A-AAE43D1CCA65}" type="pres">
      <dgm:prSet presAssocID="{46CC686E-13E6-47C7-BBF1-9BA1CFDEC0D5}" presName="sibTrans" presStyleCnt="0"/>
      <dgm:spPr/>
    </dgm:pt>
    <dgm:pt modelId="{C8AEA67C-DEC5-40D5-9DF0-B3DA3EC8749D}" type="pres">
      <dgm:prSet presAssocID="{5CEA3A92-BC5C-4792-8CA8-272ECA60CAA1}" presName="node" presStyleLbl="node1" presStyleIdx="4" presStyleCnt="7">
        <dgm:presLayoutVars>
          <dgm:bulletEnabled val="1"/>
        </dgm:presLayoutVars>
      </dgm:prSet>
      <dgm:spPr/>
    </dgm:pt>
    <dgm:pt modelId="{FEBE4D5E-2ADF-4F7E-BEA3-C00613EDBBAE}" type="pres">
      <dgm:prSet presAssocID="{91F4CAFF-EB49-4B3C-AAB1-5E89BDF11622}" presName="sibTrans" presStyleCnt="0"/>
      <dgm:spPr/>
    </dgm:pt>
    <dgm:pt modelId="{1D1C97C6-2D09-4D9F-A326-A5DC49E61CC1}" type="pres">
      <dgm:prSet presAssocID="{E15D01F1-6473-4FFA-B461-E24D36B5ECC6}" presName="node" presStyleLbl="node1" presStyleIdx="5" presStyleCnt="7">
        <dgm:presLayoutVars>
          <dgm:bulletEnabled val="1"/>
        </dgm:presLayoutVars>
      </dgm:prSet>
      <dgm:spPr/>
    </dgm:pt>
    <dgm:pt modelId="{B663727A-6F91-4049-88D5-7B8738609F18}" type="pres">
      <dgm:prSet presAssocID="{F74BB372-8C0D-4630-95C3-9FA76ECFB1E0}" presName="sibTrans" presStyleCnt="0"/>
      <dgm:spPr/>
    </dgm:pt>
    <dgm:pt modelId="{A947F7C1-2E23-409C-8DFF-C4AA9EDF6268}" type="pres">
      <dgm:prSet presAssocID="{5B8B6B36-99AB-4417-826C-BF2570F0D658}" presName="node" presStyleLbl="node1" presStyleIdx="6" presStyleCnt="7">
        <dgm:presLayoutVars>
          <dgm:bulletEnabled val="1"/>
        </dgm:presLayoutVars>
      </dgm:prSet>
      <dgm:spPr/>
    </dgm:pt>
  </dgm:ptLst>
  <dgm:cxnLst>
    <dgm:cxn modelId="{D7180724-8EBF-4B6E-A20C-746505BB2677}" type="presOf" srcId="{E15D01F1-6473-4FFA-B461-E24D36B5ECC6}" destId="{1D1C97C6-2D09-4D9F-A326-A5DC49E61CC1}" srcOrd="0" destOrd="0" presId="urn:microsoft.com/office/officeart/2005/8/layout/default"/>
    <dgm:cxn modelId="{9A11E52A-5672-41A1-BFEE-68C8324FF93B}" srcId="{9B9CC810-FA74-40A3-A31C-A9CBE88C8487}" destId="{5CEA3A92-BC5C-4792-8CA8-272ECA60CAA1}" srcOrd="4" destOrd="0" parTransId="{7D505A29-5ECE-4D20-A770-77D9703E27B1}" sibTransId="{91F4CAFF-EB49-4B3C-AAB1-5E89BDF11622}"/>
    <dgm:cxn modelId="{E87DA43E-AF92-4B8E-8EEA-919FBBB0835A}" srcId="{9B9CC810-FA74-40A3-A31C-A9CBE88C8487}" destId="{FE2ADFF3-A2D4-4C64-855D-E5F3A57F9A8D}" srcOrd="3" destOrd="0" parTransId="{E046BB2E-CA66-4636-A9EA-64670FF38859}" sibTransId="{46CC686E-13E6-47C7-BBF1-9BA1CFDEC0D5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74C3FA42-5A8B-4F5A-AD4B-DDD63390E8CB}" type="presOf" srcId="{FE2ADFF3-A2D4-4C64-855D-E5F3A57F9A8D}" destId="{A76080BA-5871-4756-9373-BD3005EA3278}" srcOrd="0" destOrd="0" presId="urn:microsoft.com/office/officeart/2005/8/layout/default"/>
    <dgm:cxn modelId="{309F8965-78CD-4883-963C-5B577BBEBEFC}" type="presOf" srcId="{D1332EE7-3DE4-45BB-9351-FF2E53D3003A}" destId="{B9C9668B-851A-4119-A5F4-2F6E75E2CB46}" srcOrd="0" destOrd="0" presId="urn:microsoft.com/office/officeart/2005/8/layout/default"/>
    <dgm:cxn modelId="{CDEF5277-F4C6-4C42-8116-0E6D7391823D}" srcId="{9B9CC810-FA74-40A3-A31C-A9CBE88C8487}" destId="{EE24F665-FF1F-482E-8A69-C1BAF6FBBF6E}" srcOrd="1" destOrd="0" parTransId="{4E2F5CE7-EE09-4A9F-BACB-2C7DE8BE10E8}" sibTransId="{AF90AEAB-7BB9-413C-B4A4-779EBA2CCCC0}"/>
    <dgm:cxn modelId="{09754F8A-3F8C-41B5-AEAB-A21D2766E506}" srcId="{9B9CC810-FA74-40A3-A31C-A9CBE88C8487}" destId="{D1332EE7-3DE4-45BB-9351-FF2E53D3003A}" srcOrd="2" destOrd="0" parTransId="{103F3A29-C530-468D-B2F1-36E8D6EE24ED}" sibTransId="{077A0A50-91AD-44DF-843E-DF0146DDAD44}"/>
    <dgm:cxn modelId="{9138FD8D-85C0-4741-9D7A-2E80C542E518}" type="presOf" srcId="{5B8B6B36-99AB-4417-826C-BF2570F0D658}" destId="{A947F7C1-2E23-409C-8DFF-C4AA9EDF6268}" srcOrd="0" destOrd="0" presId="urn:microsoft.com/office/officeart/2005/8/layout/default"/>
    <dgm:cxn modelId="{388D05B5-142D-4ED6-A843-F8E4E655F9E1}" type="presOf" srcId="{5CEA3A92-BC5C-4792-8CA8-272ECA60CAA1}" destId="{C8AEA67C-DEC5-40D5-9DF0-B3DA3EC8749D}" srcOrd="0" destOrd="0" presId="urn:microsoft.com/office/officeart/2005/8/layout/default"/>
    <dgm:cxn modelId="{134B35BD-52F1-4FEF-AFDE-9A49CC889153}" srcId="{9B9CC810-FA74-40A3-A31C-A9CBE88C8487}" destId="{5B8B6B36-99AB-4417-826C-BF2570F0D658}" srcOrd="6" destOrd="0" parTransId="{5256290B-DC07-42A6-ACFA-5936F133FCDA}" sibTransId="{B269D103-B41F-439E-8285-68A5ADA77F14}"/>
    <dgm:cxn modelId="{787D8AD9-9FBF-4B19-84E3-E18293345652}" srcId="{9B9CC810-FA74-40A3-A31C-A9CBE88C8487}" destId="{D3A7CB92-7E30-4368-B508-FE3B347420DE}" srcOrd="0" destOrd="0" parTransId="{96CC78D9-7290-44C6-A4BC-8EDDB3D847B9}" sibTransId="{10548EEF-A671-4BC7-BD0E-A4F2B46927FB}"/>
    <dgm:cxn modelId="{7EC03CDB-662E-4163-8E08-AFB8627B34C3}" srcId="{9B9CC810-FA74-40A3-A31C-A9CBE88C8487}" destId="{E15D01F1-6473-4FFA-B461-E24D36B5ECC6}" srcOrd="5" destOrd="0" parTransId="{763FB3C7-00D0-43CF-A81A-A6A25793F6B1}" sibTransId="{F74BB372-8C0D-4630-95C3-9FA76ECFB1E0}"/>
    <dgm:cxn modelId="{1A7D28E1-5972-4782-B5F4-264E3AD50781}" type="presOf" srcId="{D3A7CB92-7E30-4368-B508-FE3B347420DE}" destId="{2603A179-C0D6-4E1E-BE4E-76A36262EF82}" srcOrd="0" destOrd="0" presId="urn:microsoft.com/office/officeart/2005/8/layout/default"/>
    <dgm:cxn modelId="{CE0CBFF7-84A8-4358-A825-D2D0CBCA76DD}" type="presOf" srcId="{EE24F665-FF1F-482E-8A69-C1BAF6FBBF6E}" destId="{838A9E7D-5D42-481D-9C5F-AB06BC3622DA}" srcOrd="0" destOrd="0" presId="urn:microsoft.com/office/officeart/2005/8/layout/default"/>
    <dgm:cxn modelId="{31C18134-E7E0-44F4-8CDB-5D67B3C94A3C}" type="presParOf" srcId="{64A2D741-FC1F-4EE7-AFDB-88BAA924E022}" destId="{2603A179-C0D6-4E1E-BE4E-76A36262EF82}" srcOrd="0" destOrd="0" presId="urn:microsoft.com/office/officeart/2005/8/layout/default"/>
    <dgm:cxn modelId="{FB866F11-87FA-49C3-85CF-81334CB636A8}" type="presParOf" srcId="{64A2D741-FC1F-4EE7-AFDB-88BAA924E022}" destId="{315CE9FF-9345-42D4-B735-E543253BF33F}" srcOrd="1" destOrd="0" presId="urn:microsoft.com/office/officeart/2005/8/layout/default"/>
    <dgm:cxn modelId="{124ECA59-388A-48AA-8940-F4C1FD646A1C}" type="presParOf" srcId="{64A2D741-FC1F-4EE7-AFDB-88BAA924E022}" destId="{838A9E7D-5D42-481D-9C5F-AB06BC3622DA}" srcOrd="2" destOrd="0" presId="urn:microsoft.com/office/officeart/2005/8/layout/default"/>
    <dgm:cxn modelId="{A70512D9-FC44-496A-86FE-78EC8C75BD52}" type="presParOf" srcId="{64A2D741-FC1F-4EE7-AFDB-88BAA924E022}" destId="{D5DBB10A-148B-48CD-A283-BFC79E6CEA4F}" srcOrd="3" destOrd="0" presId="urn:microsoft.com/office/officeart/2005/8/layout/default"/>
    <dgm:cxn modelId="{486D6ED5-BB10-4427-90CC-4F9375B35694}" type="presParOf" srcId="{64A2D741-FC1F-4EE7-AFDB-88BAA924E022}" destId="{B9C9668B-851A-4119-A5F4-2F6E75E2CB46}" srcOrd="4" destOrd="0" presId="urn:microsoft.com/office/officeart/2005/8/layout/default"/>
    <dgm:cxn modelId="{738B9F87-AD33-406F-9415-CC892BBCD1B8}" type="presParOf" srcId="{64A2D741-FC1F-4EE7-AFDB-88BAA924E022}" destId="{07BF4291-1DDB-478A-9779-585B2DB8A2F7}" srcOrd="5" destOrd="0" presId="urn:microsoft.com/office/officeart/2005/8/layout/default"/>
    <dgm:cxn modelId="{48D67688-F309-47F1-AFE9-52ED4A21352E}" type="presParOf" srcId="{64A2D741-FC1F-4EE7-AFDB-88BAA924E022}" destId="{A76080BA-5871-4756-9373-BD3005EA3278}" srcOrd="6" destOrd="0" presId="urn:microsoft.com/office/officeart/2005/8/layout/default"/>
    <dgm:cxn modelId="{824EDC0F-852B-49C6-964C-FEE71FA8B2EC}" type="presParOf" srcId="{64A2D741-FC1F-4EE7-AFDB-88BAA924E022}" destId="{E83E1CBB-AEC3-48EC-A28A-AAE43D1CCA65}" srcOrd="7" destOrd="0" presId="urn:microsoft.com/office/officeart/2005/8/layout/default"/>
    <dgm:cxn modelId="{1B90D94F-F97B-48F4-9A89-3DA838AC4BFA}" type="presParOf" srcId="{64A2D741-FC1F-4EE7-AFDB-88BAA924E022}" destId="{C8AEA67C-DEC5-40D5-9DF0-B3DA3EC8749D}" srcOrd="8" destOrd="0" presId="urn:microsoft.com/office/officeart/2005/8/layout/default"/>
    <dgm:cxn modelId="{548C1588-780A-4C4F-98F5-5D98DDE7F99C}" type="presParOf" srcId="{64A2D741-FC1F-4EE7-AFDB-88BAA924E022}" destId="{FEBE4D5E-2ADF-4F7E-BEA3-C00613EDBBAE}" srcOrd="9" destOrd="0" presId="urn:microsoft.com/office/officeart/2005/8/layout/default"/>
    <dgm:cxn modelId="{F5C4A904-C3D4-473E-8BA1-FEBD49273850}" type="presParOf" srcId="{64A2D741-FC1F-4EE7-AFDB-88BAA924E022}" destId="{1D1C97C6-2D09-4D9F-A326-A5DC49E61CC1}" srcOrd="10" destOrd="0" presId="urn:microsoft.com/office/officeart/2005/8/layout/default"/>
    <dgm:cxn modelId="{3053C6FF-61BE-41B0-96BC-9F8EC5A84EB0}" type="presParOf" srcId="{64A2D741-FC1F-4EE7-AFDB-88BAA924E022}" destId="{B663727A-6F91-4049-88D5-7B8738609F18}" srcOrd="11" destOrd="0" presId="urn:microsoft.com/office/officeart/2005/8/layout/default"/>
    <dgm:cxn modelId="{EF4F2130-2762-47F6-8EB7-1AA3D61C5CFC}" type="presParOf" srcId="{64A2D741-FC1F-4EE7-AFDB-88BAA924E022}" destId="{A947F7C1-2E23-409C-8DFF-C4AA9EDF626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3A179-C0D6-4E1E-BE4E-76A36262EF82}">
      <dsp:nvSpPr>
        <dsp:cNvPr id="0" name=""/>
        <dsp:cNvSpPr/>
      </dsp:nvSpPr>
      <dsp:spPr>
        <a:xfrm>
          <a:off x="3318" y="807933"/>
          <a:ext cx="2632967" cy="15797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Assistant Clinic Director</a:t>
          </a:r>
        </a:p>
      </dsp:txBody>
      <dsp:txXfrm>
        <a:off x="3318" y="807933"/>
        <a:ext cx="2632967" cy="1579780"/>
      </dsp:txXfrm>
    </dsp:sp>
    <dsp:sp modelId="{838A9E7D-5D42-481D-9C5F-AB06BC3622DA}">
      <dsp:nvSpPr>
        <dsp:cNvPr id="0" name=""/>
        <dsp:cNvSpPr/>
      </dsp:nvSpPr>
      <dsp:spPr>
        <a:xfrm>
          <a:off x="2899583" y="807933"/>
          <a:ext cx="2632967" cy="1579780"/>
        </a:xfrm>
        <a:prstGeom prst="rect">
          <a:avLst/>
        </a:prstGeom>
        <a:solidFill>
          <a:schemeClr val="accent2">
            <a:hueOff val="325742"/>
            <a:satOff val="-5256"/>
            <a:lumOff val="-91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Associate</a:t>
          </a:r>
        </a:p>
      </dsp:txBody>
      <dsp:txXfrm>
        <a:off x="2899583" y="807933"/>
        <a:ext cx="2632967" cy="1579780"/>
      </dsp:txXfrm>
    </dsp:sp>
    <dsp:sp modelId="{B9C9668B-851A-4119-A5F4-2F6E75E2CB46}">
      <dsp:nvSpPr>
        <dsp:cNvPr id="0" name=""/>
        <dsp:cNvSpPr/>
      </dsp:nvSpPr>
      <dsp:spPr>
        <a:xfrm>
          <a:off x="5795848" y="807933"/>
          <a:ext cx="2632967" cy="1579780"/>
        </a:xfrm>
        <a:prstGeom prst="rect">
          <a:avLst/>
        </a:prstGeom>
        <a:solidFill>
          <a:schemeClr val="accent2">
            <a:hueOff val="651485"/>
            <a:satOff val="-10511"/>
            <a:lumOff val="-183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Chiropractor *additional education required</a:t>
          </a:r>
          <a:endParaRPr lang="en-US" sz="2400" kern="1200" dirty="0"/>
        </a:p>
      </dsp:txBody>
      <dsp:txXfrm>
        <a:off x="5795848" y="807933"/>
        <a:ext cx="2632967" cy="1579780"/>
      </dsp:txXfrm>
    </dsp:sp>
    <dsp:sp modelId="{A76080BA-5871-4756-9373-BD3005EA3278}">
      <dsp:nvSpPr>
        <dsp:cNvPr id="0" name=""/>
        <dsp:cNvSpPr/>
      </dsp:nvSpPr>
      <dsp:spPr>
        <a:xfrm>
          <a:off x="8692113" y="807933"/>
          <a:ext cx="2632967" cy="1579780"/>
        </a:xfrm>
        <a:prstGeom prst="rect">
          <a:avLst/>
        </a:prstGeom>
        <a:solidFill>
          <a:schemeClr val="accent2">
            <a:hueOff val="977227"/>
            <a:satOff val="-15767"/>
            <a:lumOff val="-274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Chiropractic Doctor </a:t>
          </a:r>
          <a:r>
            <a:rPr lang="en-US" sz="2400" kern="1200" dirty="0">
              <a:latin typeface="Calibri"/>
              <a:ea typeface="Calibri"/>
              <a:cs typeface="Calibri"/>
            </a:rPr>
            <a:t>*additional education required</a:t>
          </a:r>
        </a:p>
      </dsp:txBody>
      <dsp:txXfrm>
        <a:off x="8692113" y="807933"/>
        <a:ext cx="2632967" cy="1579780"/>
      </dsp:txXfrm>
    </dsp:sp>
    <dsp:sp modelId="{C8AEA67C-DEC5-40D5-9DF0-B3DA3EC8749D}">
      <dsp:nvSpPr>
        <dsp:cNvPr id="0" name=""/>
        <dsp:cNvSpPr/>
      </dsp:nvSpPr>
      <dsp:spPr>
        <a:xfrm>
          <a:off x="1451451" y="2651010"/>
          <a:ext cx="2632967" cy="1579780"/>
        </a:xfrm>
        <a:prstGeom prst="rect">
          <a:avLst/>
        </a:prstGeom>
        <a:solidFill>
          <a:schemeClr val="accent2">
            <a:hueOff val="1302969"/>
            <a:satOff val="-21023"/>
            <a:lumOff val="-36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Clinic Associate</a:t>
          </a:r>
          <a:endParaRPr lang="en-US" sz="2400" kern="1200" dirty="0"/>
        </a:p>
      </dsp:txBody>
      <dsp:txXfrm>
        <a:off x="1451451" y="2651010"/>
        <a:ext cx="2632967" cy="1579780"/>
      </dsp:txXfrm>
    </dsp:sp>
    <dsp:sp modelId="{1D1C97C6-2D09-4D9F-A326-A5DC49E61CC1}">
      <dsp:nvSpPr>
        <dsp:cNvPr id="0" name=""/>
        <dsp:cNvSpPr/>
      </dsp:nvSpPr>
      <dsp:spPr>
        <a:xfrm>
          <a:off x="4347716" y="2651010"/>
          <a:ext cx="2632967" cy="1579780"/>
        </a:xfrm>
        <a:prstGeom prst="rect">
          <a:avLst/>
        </a:prstGeom>
        <a:solidFill>
          <a:schemeClr val="accent2">
            <a:hueOff val="1628711"/>
            <a:satOff val="-26278"/>
            <a:lumOff val="-457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Lab Assistant</a:t>
          </a:r>
        </a:p>
      </dsp:txBody>
      <dsp:txXfrm>
        <a:off x="4347716" y="2651010"/>
        <a:ext cx="2632967" cy="1579780"/>
      </dsp:txXfrm>
    </dsp:sp>
    <dsp:sp modelId="{A947F7C1-2E23-409C-8DFF-C4AA9EDF6268}">
      <dsp:nvSpPr>
        <dsp:cNvPr id="0" name=""/>
        <dsp:cNvSpPr/>
      </dsp:nvSpPr>
      <dsp:spPr>
        <a:xfrm>
          <a:off x="7243980" y="2651010"/>
          <a:ext cx="2632967" cy="1579780"/>
        </a:xfrm>
        <a:prstGeom prst="rect">
          <a:avLst/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orbel"/>
            </a:rPr>
            <a:t>OR Support Specialist</a:t>
          </a:r>
        </a:p>
      </dsp:txBody>
      <dsp:txXfrm>
        <a:off x="7243980" y="2651010"/>
        <a:ext cx="2632967" cy="1579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6/9/2026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D702E-E674-1455-14CB-D58948876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E0D924-B4C1-A2BD-7274-062D5F2F0B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F26646-575E-6AC6-81FF-5699A1878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D747F-32C1-A943-CE10-663023756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20012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350465"/>
              </p:ext>
            </p:extLst>
          </p:nvPr>
        </p:nvGraphicFramePr>
        <p:xfrm>
          <a:off x="823783" y="586945"/>
          <a:ext cx="9504999" cy="4599215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>
                          <a:solidFill>
                            <a:schemeClr val="tx1"/>
                          </a:solidFill>
                        </a:rPr>
                        <a:t>(FA 24/SP 25/SU 25 )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93%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880318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 SP 24/SU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>
                      <a:solidFill>
                        <a:schemeClr val="bg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40%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2"/>
                      </a:solidFill>
                    </a:lnL>
                    <a:lnR w="12700">
                      <a:solidFill>
                        <a:schemeClr val="bg2"/>
                      </a:solidFill>
                    </a:lnR>
                    <a:lnT w="12700">
                      <a:solidFill>
                        <a:schemeClr val="bg2"/>
                      </a:solidFill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2168228" y="5209322"/>
            <a:ext cx="1769393" cy="51915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900" b="1" i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9B841ADB-17CF-626C-3606-C20DDC27B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69" y="5974491"/>
            <a:ext cx="696099" cy="7578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BS-Life Science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11A2D7-56A2-1601-C934-3D02F4ABCCD6}"/>
              </a:ext>
            </a:extLst>
          </p:cNvPr>
          <p:cNvSpPr txBox="1"/>
          <p:nvPr/>
        </p:nvSpPr>
        <p:spPr>
          <a:xfrm>
            <a:off x="2327491" y="5219668"/>
            <a:ext cx="15191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900" b="1" i="0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*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the % of 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</a:p>
          <a:p>
            <a:pPr algn="ctr"/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 </a:t>
            </a:r>
            <a:r>
              <a:rPr lang="en-US" sz="900" b="1" i="1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surveys 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completed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1000" b="-1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A7612C-DA09-666A-39F5-59EBB4D02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3E46B-8401-FA99-8C5F-DF4A16E1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67D2842-6501-C542-4594-F40C7720DF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237887"/>
              </p:ext>
            </p:extLst>
          </p:nvPr>
        </p:nvGraphicFramePr>
        <p:xfrm>
          <a:off x="823783" y="586945"/>
          <a:ext cx="9504999" cy="2549575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18/SP 19/SU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8A188B2-2A3D-C13B-1467-81ADFCAD3214}"/>
              </a:ext>
            </a:extLst>
          </p:cNvPr>
          <p:cNvSpPr txBox="1"/>
          <p:nvPr/>
        </p:nvSpPr>
        <p:spPr>
          <a:xfrm>
            <a:off x="2168228" y="3158647"/>
            <a:ext cx="2587422" cy="474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900" b="1" i="1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C1390550-CDD4-7DA6-529C-C1AD92D478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69" y="5974491"/>
            <a:ext cx="696099" cy="7578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FBB2BF2-A200-3C2B-DDFF-C3D42E49CEAD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D48DC3-1257-173B-DB2C-D2E6AF61C47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BS-Life Science</a:t>
            </a:r>
            <a:r>
              <a:rPr lang="en-US" sz="3200" b="1" i="0" u="none" strike="noStrike" baseline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675936-19BE-3A0B-2562-170D70FE9BBA}"/>
              </a:ext>
            </a:extLst>
          </p:cNvPr>
          <p:cNvSpPr txBox="1"/>
          <p:nvPr/>
        </p:nvSpPr>
        <p:spPr>
          <a:xfrm>
            <a:off x="2327491" y="3258638"/>
            <a:ext cx="209065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900" b="1" i="0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*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the % of 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</a:p>
          <a:p>
            <a:pPr algn="ctr"/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 </a:t>
            </a:r>
            <a:r>
              <a:rPr lang="en-US" sz="900" b="1" i="1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surveys </a:t>
            </a:r>
            <a:r>
              <a:rPr lang="en-US" sz="900" b="1" i="1" u="none" strike="noStrike" baseline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completed</a:t>
            </a:r>
            <a:r>
              <a:rPr lang="en-US" sz="900" b="0" i="0" dirty="0">
                <a:solidFill>
                  <a:srgbClr val="000000"/>
                </a:solidFill>
                <a:latin typeface="Corbel"/>
                <a:ea typeface="Segoe UI"/>
                <a:cs typeface="Segoe UI"/>
              </a:rPr>
              <a:t>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24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473210" y="1715572"/>
            <a:ext cx="5824335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Adjust Your Life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Advanced Spinal Rehabilitation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Batesville Spine and Health Solutions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Berman Chiropractic and Wellness</a:t>
            </a:r>
            <a:endParaRPr lang="en-US" dirty="0"/>
          </a:p>
          <a:p>
            <a:r>
              <a:rPr lang="en-US" dirty="0"/>
              <a:t>Covenant Chiropractic and Wellness</a:t>
            </a:r>
          </a:p>
          <a:p>
            <a:r>
              <a:rPr lang="en-US" err="1"/>
              <a:t>Getwell</a:t>
            </a:r>
            <a:r>
              <a:rPr lang="en-US" dirty="0"/>
              <a:t> Chiropractic</a:t>
            </a:r>
          </a:p>
          <a:p>
            <a:r>
              <a:rPr lang="en-US" dirty="0"/>
              <a:t>Jackson Memorial Hospital</a:t>
            </a:r>
          </a:p>
          <a:p>
            <a:r>
              <a:rPr lang="en-US" dirty="0" err="1"/>
              <a:t>Myocore</a:t>
            </a:r>
            <a:endParaRPr lang="en-US"/>
          </a:p>
          <a:p>
            <a:r>
              <a:rPr lang="en-US" dirty="0"/>
              <a:t>Nashville Chiropractic</a:t>
            </a:r>
          </a:p>
          <a:p>
            <a:r>
              <a:rPr lang="en-US" dirty="0">
                <a:ea typeface="+mn-lt"/>
                <a:cs typeface="+mn-lt"/>
              </a:rPr>
              <a:t>N8 Family Chiropractic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Rasmussen Chiropractic</a:t>
            </a:r>
          </a:p>
          <a:p>
            <a:r>
              <a:rPr lang="en-US" dirty="0">
                <a:ea typeface="+mn-lt"/>
                <a:cs typeface="+mn-lt"/>
              </a:rPr>
              <a:t>VNS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4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>
                <a:solidFill>
                  <a:schemeClr val="tx1"/>
                </a:solidFill>
              </a:rPr>
              <a:t>Sample Job Titles of  BS-LS Graduates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43666936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4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Frame</vt:lpstr>
      <vt:lpstr>PowerPoint Presentation</vt:lpstr>
      <vt:lpstr>PowerPoint Presentation</vt:lpstr>
      <vt:lpstr>Employers Who Have Hired Our Graduates</vt:lpstr>
      <vt:lpstr>Sample Job Titles of  BS-LS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151</cp:revision>
  <dcterms:created xsi:type="dcterms:W3CDTF">2023-05-10T16:55:45Z</dcterms:created>
  <dcterms:modified xsi:type="dcterms:W3CDTF">2026-06-09T22:32:18Z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