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2" r:id="rId4"/>
  </p:sldMasterIdLst>
  <p:notesMasterIdLst>
    <p:notesMasterId r:id="rId13"/>
  </p:notesMasterIdLst>
  <p:handoutMasterIdLst>
    <p:handoutMasterId r:id="rId14"/>
  </p:handoutMasterIdLst>
  <p:sldIdLst>
    <p:sldId id="273" r:id="rId5"/>
    <p:sldId id="291" r:id="rId6"/>
    <p:sldId id="290" r:id="rId7"/>
    <p:sldId id="292" r:id="rId8"/>
    <p:sldId id="275" r:id="rId9"/>
    <p:sldId id="289" r:id="rId10"/>
    <p:sldId id="287" r:id="rId11"/>
    <p:sldId id="28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2F7FC"/>
    <a:srgbClr val="37BDCC"/>
    <a:srgbClr val="6BE5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6DEF4F9-16DC-0323-604D-007CC7C80E1A}" v="252" dt="2026-06-09T21:58:11.262"/>
  </p1510:revLst>
</p1510:revInfo>
</file>

<file path=ppt/tableStyles.xml><?xml version="1.0" encoding="utf-8"?>
<a:tblStyleLst xmlns:a="http://schemas.openxmlformats.org/drawingml/2006/main" def="{93296810-A885-4BE3-A3E7-6D5BEEA58F35}"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nnifer Elorreaga" userId="S::jennifer.elorreaga@logan.edu::e1aa907a-6c11-435a-a88c-cc89013b43d8" providerId="AD" clId="Web-{C6DEF4F9-16DC-0323-604D-007CC7C80E1A}"/>
    <pc:docChg chg="modSld">
      <pc:chgData name="Jennifer Elorreaga" userId="S::jennifer.elorreaga@logan.edu::e1aa907a-6c11-435a-a88c-cc89013b43d8" providerId="AD" clId="Web-{C6DEF4F9-16DC-0323-604D-007CC7C80E1A}" dt="2026-06-09T22:01:26.316" v="207" actId="20577"/>
      <pc:docMkLst>
        <pc:docMk/>
      </pc:docMkLst>
      <pc:sldChg chg="modSp">
        <pc:chgData name="Jennifer Elorreaga" userId="S::jennifer.elorreaga@logan.edu::e1aa907a-6c11-435a-a88c-cc89013b43d8" providerId="AD" clId="Web-{C6DEF4F9-16DC-0323-604D-007CC7C80E1A}" dt="2026-06-09T21:55:34.083" v="47"/>
        <pc:sldMkLst>
          <pc:docMk/>
          <pc:sldMk cId="3347698232" sldId="273"/>
        </pc:sldMkLst>
        <pc:graphicFrameChg chg="mod modGraphic">
          <ac:chgData name="Jennifer Elorreaga" userId="S::jennifer.elorreaga@logan.edu::e1aa907a-6c11-435a-a88c-cc89013b43d8" providerId="AD" clId="Web-{C6DEF4F9-16DC-0323-604D-007CC7C80E1A}" dt="2026-06-09T21:55:34.083" v="47"/>
          <ac:graphicFrameMkLst>
            <pc:docMk/>
            <pc:sldMk cId="3347698232" sldId="273"/>
            <ac:graphicFrameMk id="5" creationId="{06A16F58-BB49-40F1-AE0B-C3A394D468CB}"/>
          </ac:graphicFrameMkLst>
        </pc:graphicFrameChg>
      </pc:sldChg>
      <pc:sldChg chg="modSp">
        <pc:chgData name="Jennifer Elorreaga" userId="S::jennifer.elorreaga@logan.edu::e1aa907a-6c11-435a-a88c-cc89013b43d8" providerId="AD" clId="Web-{C6DEF4F9-16DC-0323-604D-007CC7C80E1A}" dt="2026-06-09T21:57:06.259" v="118" actId="20577"/>
        <pc:sldMkLst>
          <pc:docMk/>
          <pc:sldMk cId="342131329" sldId="275"/>
        </pc:sldMkLst>
        <pc:spChg chg="mod">
          <ac:chgData name="Jennifer Elorreaga" userId="S::jennifer.elorreaga@logan.edu::e1aa907a-6c11-435a-a88c-cc89013b43d8" providerId="AD" clId="Web-{C6DEF4F9-16DC-0323-604D-007CC7C80E1A}" dt="2026-06-09T21:57:06.259" v="118" actId="20577"/>
          <ac:spMkLst>
            <pc:docMk/>
            <pc:sldMk cId="342131329" sldId="275"/>
            <ac:spMk id="6" creationId="{7DB38482-0C05-158D-A7DE-BDE5CE95C99E}"/>
          </ac:spMkLst>
        </pc:spChg>
      </pc:sldChg>
      <pc:sldChg chg="modSp">
        <pc:chgData name="Jennifer Elorreaga" userId="S::jennifer.elorreaga@logan.edu::e1aa907a-6c11-435a-a88c-cc89013b43d8" providerId="AD" clId="Web-{C6DEF4F9-16DC-0323-604D-007CC7C80E1A}" dt="2026-06-09T21:59:39.171" v="174" actId="20577"/>
        <pc:sldMkLst>
          <pc:docMk/>
          <pc:sldMk cId="420664609" sldId="287"/>
        </pc:sldMkLst>
        <pc:graphicFrameChg chg="modGraphic">
          <ac:chgData name="Jennifer Elorreaga" userId="S::jennifer.elorreaga@logan.edu::e1aa907a-6c11-435a-a88c-cc89013b43d8" providerId="AD" clId="Web-{C6DEF4F9-16DC-0323-604D-007CC7C80E1A}" dt="2026-06-09T21:59:39.171" v="174" actId="20577"/>
          <ac:graphicFrameMkLst>
            <pc:docMk/>
            <pc:sldMk cId="420664609" sldId="287"/>
            <ac:graphicFrameMk id="17" creationId="{20FFAA4C-409B-1873-E00F-E02DBC875551}"/>
          </ac:graphicFrameMkLst>
        </pc:graphicFrameChg>
      </pc:sldChg>
      <pc:sldChg chg="modSp">
        <pc:chgData name="Jennifer Elorreaga" userId="S::jennifer.elorreaga@logan.edu::e1aa907a-6c11-435a-a88c-cc89013b43d8" providerId="AD" clId="Web-{C6DEF4F9-16DC-0323-604D-007CC7C80E1A}" dt="2026-06-09T22:01:26.316" v="207" actId="20577"/>
        <pc:sldMkLst>
          <pc:docMk/>
          <pc:sldMk cId="2058939231" sldId="288"/>
        </pc:sldMkLst>
        <pc:graphicFrameChg chg="modGraphic">
          <ac:chgData name="Jennifer Elorreaga" userId="S::jennifer.elorreaga@logan.edu::e1aa907a-6c11-435a-a88c-cc89013b43d8" providerId="AD" clId="Web-{C6DEF4F9-16DC-0323-604D-007CC7C80E1A}" dt="2026-06-09T22:01:26.316" v="207" actId="20577"/>
          <ac:graphicFrameMkLst>
            <pc:docMk/>
            <pc:sldMk cId="2058939231" sldId="288"/>
            <ac:graphicFrameMk id="17" creationId="{20FFAA4C-409B-1873-E00F-E02DBC875551}"/>
          </ac:graphicFrameMkLst>
        </pc:graphicFrameChg>
      </pc:sldChg>
      <pc:sldChg chg="modSp">
        <pc:chgData name="Jennifer Elorreaga" userId="S::jennifer.elorreaga@logan.edu::e1aa907a-6c11-435a-a88c-cc89013b43d8" providerId="AD" clId="Web-{C6DEF4F9-16DC-0323-604D-007CC7C80E1A}" dt="2026-06-09T21:57:18.697" v="131" actId="20577"/>
        <pc:sldMkLst>
          <pc:docMk/>
          <pc:sldMk cId="3354074585" sldId="289"/>
        </pc:sldMkLst>
        <pc:spChg chg="mod">
          <ac:chgData name="Jennifer Elorreaga" userId="S::jennifer.elorreaga@logan.edu::e1aa907a-6c11-435a-a88c-cc89013b43d8" providerId="AD" clId="Web-{C6DEF4F9-16DC-0323-604D-007CC7C80E1A}" dt="2026-06-09T21:57:18.697" v="131" actId="20577"/>
          <ac:spMkLst>
            <pc:docMk/>
            <pc:sldMk cId="3354074585" sldId="289"/>
            <ac:spMk id="6" creationId="{7DB38482-0C05-158D-A7DE-BDE5CE95C99E}"/>
          </ac:spMkLst>
        </pc:spChg>
      </pc:sldChg>
      <pc:sldChg chg="modSp">
        <pc:chgData name="Jennifer Elorreaga" userId="S::jennifer.elorreaga@logan.edu::e1aa907a-6c11-435a-a88c-cc89013b43d8" providerId="AD" clId="Web-{C6DEF4F9-16DC-0323-604D-007CC7C80E1A}" dt="2026-06-09T21:56:25.788" v="80" actId="20577"/>
        <pc:sldMkLst>
          <pc:docMk/>
          <pc:sldMk cId="1460579385" sldId="290"/>
        </pc:sldMkLst>
        <pc:spChg chg="mod">
          <ac:chgData name="Jennifer Elorreaga" userId="S::jennifer.elorreaga@logan.edu::e1aa907a-6c11-435a-a88c-cc89013b43d8" providerId="AD" clId="Web-{C6DEF4F9-16DC-0323-604D-007CC7C80E1A}" dt="2026-06-09T21:56:25.788" v="80" actId="20577"/>
          <ac:spMkLst>
            <pc:docMk/>
            <pc:sldMk cId="1460579385" sldId="290"/>
            <ac:spMk id="6" creationId="{7DB38482-0C05-158D-A7DE-BDE5CE95C99E}"/>
          </ac:spMkLst>
        </pc:spChg>
      </pc:sldChg>
      <pc:sldChg chg="modSp">
        <pc:chgData name="Jennifer Elorreaga" userId="S::jennifer.elorreaga@logan.edu::e1aa907a-6c11-435a-a88c-cc89013b43d8" providerId="AD" clId="Web-{C6DEF4F9-16DC-0323-604D-007CC7C80E1A}" dt="2026-06-09T21:58:00.105" v="145" actId="20577"/>
        <pc:sldMkLst>
          <pc:docMk/>
          <pc:sldMk cId="4132799647" sldId="292"/>
        </pc:sldMkLst>
        <pc:spChg chg="mod">
          <ac:chgData name="Jennifer Elorreaga" userId="S::jennifer.elorreaga@logan.edu::e1aa907a-6c11-435a-a88c-cc89013b43d8" providerId="AD" clId="Web-{C6DEF4F9-16DC-0323-604D-007CC7C80E1A}" dt="2026-06-09T21:58:00.105" v="145" actId="20577"/>
          <ac:spMkLst>
            <pc:docMk/>
            <pc:sldMk cId="4132799647" sldId="292"/>
            <ac:spMk id="3" creationId="{F9184A4F-B2B8-1A83-617A-583427862230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B9CC810-FA74-40A3-A31C-A9CBE88C8487}" type="doc">
      <dgm:prSet loTypeId="urn:microsoft.com/office/officeart/2005/8/layout/default" loCatId="list" qsTypeId="urn:microsoft.com/office/officeart/2005/8/quickstyle/simple5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353B52BC-6A99-42B9-9543-936643B730D9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/>
            </a:rPr>
            <a:t>Lead Lab Assistant II</a:t>
          </a:r>
        </a:p>
      </dgm:t>
    </dgm:pt>
    <dgm:pt modelId="{9E0DBB23-2B51-4E35-8D00-3D20EE71434F}" type="parTrans" cxnId="{67A34148-DC96-4EB7-8BAF-680F5FB9E003}">
      <dgm:prSet/>
      <dgm:spPr/>
    </dgm:pt>
    <dgm:pt modelId="{C988D49B-7C87-4D39-9873-619C5D4852FA}" type="sibTrans" cxnId="{67A34148-DC96-4EB7-8BAF-680F5FB9E003}">
      <dgm:prSet/>
      <dgm:spPr/>
    </dgm:pt>
    <dgm:pt modelId="{0A166CC6-23DA-4F1C-A55D-0045FFD5FE9A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orbel"/>
            </a:rPr>
            <a:t>Chief ER Physician Scribe</a:t>
          </a:r>
          <a:endParaRPr lang="en-US" dirty="0">
            <a:solidFill>
              <a:schemeClr val="bg1"/>
            </a:solidFill>
          </a:endParaRPr>
        </a:p>
      </dgm:t>
    </dgm:pt>
    <dgm:pt modelId="{64B4A986-A296-4E5C-A6B5-57C8FF57BAFE}" type="parTrans" cxnId="{72426D79-F7DE-4A30-9257-F7F590F128C1}">
      <dgm:prSet/>
      <dgm:spPr/>
    </dgm:pt>
    <dgm:pt modelId="{F7CB5D3C-0C25-462D-B131-7E453300B987}" type="sibTrans" cxnId="{72426D79-F7DE-4A30-9257-F7F590F128C1}">
      <dgm:prSet/>
      <dgm:spPr/>
    </dgm:pt>
    <dgm:pt modelId="{F196CA23-FB19-4D10-A4CA-0808B7CD9D58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/>
            </a:rPr>
            <a:t>Field Technical Engineer</a:t>
          </a:r>
        </a:p>
      </dgm:t>
    </dgm:pt>
    <dgm:pt modelId="{5A792732-1104-45B2-B17A-9FB74F066A21}" type="parTrans" cxnId="{714B4871-7361-4C2F-9850-7068F6641482}">
      <dgm:prSet/>
      <dgm:spPr/>
    </dgm:pt>
    <dgm:pt modelId="{58EBEE95-6045-4C99-AA2D-40C8942D5B70}" type="sibTrans" cxnId="{714B4871-7361-4C2F-9850-7068F6641482}">
      <dgm:prSet/>
      <dgm:spPr/>
    </dgm:pt>
    <dgm:pt modelId="{5D478361-3ED2-4146-AE0F-8264C1D40057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/>
            </a:rPr>
            <a:t>Ambulatory Tech II</a:t>
          </a:r>
        </a:p>
      </dgm:t>
    </dgm:pt>
    <dgm:pt modelId="{AF6AC22E-AA2F-4328-9542-75D80762886B}" type="parTrans" cxnId="{5C6E0C82-E7D8-48C3-B920-C38AFA776056}">
      <dgm:prSet/>
      <dgm:spPr/>
    </dgm:pt>
    <dgm:pt modelId="{40FC08B8-630E-43BF-B462-2EFC5267A46E}" type="sibTrans" cxnId="{5C6E0C82-E7D8-48C3-B920-C38AFA776056}">
      <dgm:prSet/>
      <dgm:spPr/>
    </dgm:pt>
    <dgm:pt modelId="{5EF743BB-1A2B-4082-947C-2ED8A0757693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orbel"/>
            </a:rPr>
            <a:t>Dental Assistant</a:t>
          </a:r>
          <a:endParaRPr lang="en-US" dirty="0"/>
        </a:p>
      </dgm:t>
    </dgm:pt>
    <dgm:pt modelId="{41ED8675-E195-43BE-A7EE-9C560580FA04}" type="parTrans" cxnId="{F186A620-458A-4E5B-894B-AC383D84BC9B}">
      <dgm:prSet/>
      <dgm:spPr/>
    </dgm:pt>
    <dgm:pt modelId="{255ADBA7-A751-4130-A328-190C7F0FA636}" type="sibTrans" cxnId="{F186A620-458A-4E5B-894B-AC383D84BC9B}">
      <dgm:prSet/>
      <dgm:spPr/>
    </dgm:pt>
    <dgm:pt modelId="{CD90B934-C1D9-43F1-9F75-45B6B2ABAE1C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orbel"/>
            </a:rPr>
            <a:t>Histology Technician</a:t>
          </a:r>
          <a:endParaRPr lang="en-US" dirty="0">
            <a:solidFill>
              <a:schemeClr val="bg1"/>
            </a:solidFill>
          </a:endParaRPr>
        </a:p>
      </dgm:t>
    </dgm:pt>
    <dgm:pt modelId="{95733A36-D813-41C7-8388-20D63868B8AF}" type="parTrans" cxnId="{A054048D-2F63-47F5-9352-0B5EE834963E}">
      <dgm:prSet/>
      <dgm:spPr/>
    </dgm:pt>
    <dgm:pt modelId="{3176C9AE-FB0A-406E-A45B-B5DBCE395A65}" type="sibTrans" cxnId="{A054048D-2F63-47F5-9352-0B5EE834963E}">
      <dgm:prSet/>
      <dgm:spPr/>
    </dgm:pt>
    <dgm:pt modelId="{765B753D-1184-4FF9-95DA-6563ABE28130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orbel"/>
            </a:rPr>
            <a:t>Electro-Neurodiagnostic Technologist</a:t>
          </a:r>
          <a:endParaRPr lang="en-US" dirty="0"/>
        </a:p>
      </dgm:t>
    </dgm:pt>
    <dgm:pt modelId="{EB7809EB-6837-44D4-95F0-390BA984727B}" type="parTrans" cxnId="{5B0FB6FE-3E05-4659-9D3B-75AA78F35C2A}">
      <dgm:prSet/>
      <dgm:spPr/>
    </dgm:pt>
    <dgm:pt modelId="{903D87F1-5FD0-4723-9709-37786104CCA5}" type="sibTrans" cxnId="{5B0FB6FE-3E05-4659-9D3B-75AA78F35C2A}">
      <dgm:prSet/>
      <dgm:spPr/>
    </dgm:pt>
    <dgm:pt modelId="{759F68B9-77A0-4809-B111-2AC4FE584791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/>
            </a:rPr>
            <a:t>Laboratory Manager</a:t>
          </a:r>
        </a:p>
      </dgm:t>
    </dgm:pt>
    <dgm:pt modelId="{1B9F83D3-D742-4EA5-BFFF-FAB4E7566F6E}" type="parTrans" cxnId="{BCDD9BE5-9820-4EAF-B7AD-2FFABBB1BA9C}">
      <dgm:prSet/>
      <dgm:spPr/>
    </dgm:pt>
    <dgm:pt modelId="{5997AD1D-ABC3-49D4-AB91-2E6911C60CA8}" type="sibTrans" cxnId="{BCDD9BE5-9820-4EAF-B7AD-2FFABBB1BA9C}">
      <dgm:prSet/>
      <dgm:spPr/>
    </dgm:pt>
    <dgm:pt modelId="{99E1DB93-0D62-42D7-AC3C-DA5238739604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/>
            </a:rPr>
            <a:t>Lead Histology Technician</a:t>
          </a:r>
        </a:p>
      </dgm:t>
    </dgm:pt>
    <dgm:pt modelId="{1F4A6977-D358-4259-8F1A-43630AD01B6B}" type="parTrans" cxnId="{745B31F3-0005-49D5-976D-D2E4E97ED223}">
      <dgm:prSet/>
      <dgm:spPr/>
    </dgm:pt>
    <dgm:pt modelId="{3622DC19-2B0A-4370-84A0-08209A4CEFE1}" type="sibTrans" cxnId="{745B31F3-0005-49D5-976D-D2E4E97ED223}">
      <dgm:prSet/>
      <dgm:spPr/>
    </dgm:pt>
    <dgm:pt modelId="{B8F1F67F-E909-42FE-8938-A9C10EBB7927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/>
            </a:rPr>
            <a:t>Document Control Specialist</a:t>
          </a:r>
        </a:p>
      </dgm:t>
    </dgm:pt>
    <dgm:pt modelId="{CA7EF32B-D384-4B23-87F1-3EE0C8707745}" type="parTrans" cxnId="{949804C0-E81C-48FB-8277-91E2CC3A2099}">
      <dgm:prSet/>
      <dgm:spPr/>
    </dgm:pt>
    <dgm:pt modelId="{A8E3F886-427B-4C5F-B082-D8A8F88E46AC}" type="sibTrans" cxnId="{949804C0-E81C-48FB-8277-91E2CC3A2099}">
      <dgm:prSet/>
      <dgm:spPr/>
    </dgm:pt>
    <dgm:pt modelId="{C6451EC8-27BE-45AB-9309-556FE234C55B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orbel" panose="020B0503020204020204"/>
            </a:rPr>
            <a:t>*some titles required additional certification</a:t>
          </a:r>
          <a:endParaRPr lang="en-US" dirty="0">
            <a:solidFill>
              <a:schemeClr val="bg1"/>
            </a:solidFill>
          </a:endParaRPr>
        </a:p>
      </dgm:t>
    </dgm:pt>
    <dgm:pt modelId="{53BE215F-2A52-42F4-A38D-D2A025371F2A}" type="parTrans" cxnId="{2B72F90E-8F2C-4EF4-AD05-38191FCD7DAC}">
      <dgm:prSet/>
      <dgm:spPr/>
    </dgm:pt>
    <dgm:pt modelId="{F97DE626-BBE4-4E01-B9EC-5F7F06280F1B}" type="sibTrans" cxnId="{2B72F90E-8F2C-4EF4-AD05-38191FCD7DAC}">
      <dgm:prSet/>
      <dgm:spPr/>
    </dgm:pt>
    <dgm:pt modelId="{D0B5091E-B4C2-46A2-B750-DB6A383F7A4C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/>
            </a:rPr>
            <a:t>Chiropractic Assistant</a:t>
          </a:r>
        </a:p>
      </dgm:t>
    </dgm:pt>
    <dgm:pt modelId="{817CD44D-F9C3-4E4C-97C0-CADDFF880108}" type="parTrans" cxnId="{93A45D04-50B2-422E-85D1-A43DA78A7D38}">
      <dgm:prSet/>
      <dgm:spPr/>
    </dgm:pt>
    <dgm:pt modelId="{0896831A-5EBE-41CA-83EA-21FBE976E338}" type="sibTrans" cxnId="{93A45D04-50B2-422E-85D1-A43DA78A7D38}">
      <dgm:prSet/>
      <dgm:spPr/>
    </dgm:pt>
    <dgm:pt modelId="{73821271-7B54-464B-842B-D31FD1184E6C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/>
            </a:rPr>
            <a:t>Caregiver</a:t>
          </a:r>
        </a:p>
      </dgm:t>
    </dgm:pt>
    <dgm:pt modelId="{4C43FC94-579B-4AF5-B426-4F55FC6F0741}" type="parTrans" cxnId="{A5BF5418-1A56-4FB7-99C9-CDC5078FC126}">
      <dgm:prSet/>
      <dgm:spPr/>
    </dgm:pt>
    <dgm:pt modelId="{2C0C956E-58EE-4123-B0C0-6C8393A1B062}" type="sibTrans" cxnId="{A5BF5418-1A56-4FB7-99C9-CDC5078FC126}">
      <dgm:prSet/>
      <dgm:spPr/>
    </dgm:pt>
    <dgm:pt modelId="{20B1C683-C340-4F5E-BF08-07293FF7EF2C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/>
            </a:rPr>
            <a:t>Clinical Medical Assistant</a:t>
          </a:r>
        </a:p>
      </dgm:t>
    </dgm:pt>
    <dgm:pt modelId="{6651CCFF-2870-49C7-89B8-6635D7B6639A}" type="parTrans" cxnId="{34CD439B-F412-4F69-A756-5996B5D36950}">
      <dgm:prSet/>
      <dgm:spPr/>
    </dgm:pt>
    <dgm:pt modelId="{E8DD7B5C-B40B-4D37-BA1D-E3CD43361486}" type="sibTrans" cxnId="{34CD439B-F412-4F69-A756-5996B5D36950}">
      <dgm:prSet/>
      <dgm:spPr/>
    </dgm:pt>
    <dgm:pt modelId="{78F8B633-E144-4A54-8899-C4FE47F6B356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/>
            </a:rPr>
            <a:t>Lab Assistant</a:t>
          </a:r>
        </a:p>
      </dgm:t>
    </dgm:pt>
    <dgm:pt modelId="{56B4EC6B-CF24-43A9-8B7D-BB878818F1BD}" type="parTrans" cxnId="{4C91A9F3-B133-4AB3-833F-6252E49E7742}">
      <dgm:prSet/>
      <dgm:spPr/>
    </dgm:pt>
    <dgm:pt modelId="{D8080A03-3229-4A66-A5D7-D189B5204E27}" type="sibTrans" cxnId="{4C91A9F3-B133-4AB3-833F-6252E49E7742}">
      <dgm:prSet/>
      <dgm:spPr/>
    </dgm:pt>
    <dgm:pt modelId="{3179D6EC-1A2E-43D8-A83B-B7818A77C59F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alibri"/>
              <a:ea typeface="Calibri"/>
              <a:cs typeface="Calibri"/>
            </a:rPr>
            <a:t>Medical Assistant</a:t>
          </a:r>
          <a:endParaRPr lang="en-US" dirty="0"/>
        </a:p>
      </dgm:t>
    </dgm:pt>
    <dgm:pt modelId="{204A0628-5B72-45FC-A62A-54577EA94C22}" type="parTrans" cxnId="{66C39A15-D814-40FA-A2DC-C3083350DE84}">
      <dgm:prSet/>
      <dgm:spPr/>
    </dgm:pt>
    <dgm:pt modelId="{287C0F8D-662E-44B5-B80F-2B7EFB75F702}" type="sibTrans" cxnId="{66C39A15-D814-40FA-A2DC-C3083350DE84}">
      <dgm:prSet/>
      <dgm:spPr/>
    </dgm:pt>
    <dgm:pt modelId="{7624AA2D-7807-43C9-8CFC-D215E573E7E3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alibri"/>
              <a:ea typeface="Calibri"/>
              <a:cs typeface="Calibri"/>
            </a:rPr>
            <a:t>Medical Lab Tech</a:t>
          </a:r>
        </a:p>
      </dgm:t>
    </dgm:pt>
    <dgm:pt modelId="{2326FF17-7AB1-4932-930E-6DF70B3C884C}" type="parTrans" cxnId="{F0558BE2-EB60-4545-8047-0B83565165B0}">
      <dgm:prSet/>
      <dgm:spPr/>
    </dgm:pt>
    <dgm:pt modelId="{FA59306A-2E37-472A-BF59-261715D35F20}" type="sibTrans" cxnId="{F0558BE2-EB60-4545-8047-0B83565165B0}">
      <dgm:prSet/>
      <dgm:spPr/>
    </dgm:pt>
    <dgm:pt modelId="{BEE3AE8D-4B88-4848-840F-70A5BAF38B7B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alibri"/>
              <a:ea typeface="Calibri"/>
              <a:cs typeface="Calibri"/>
            </a:rPr>
            <a:t>Medical Scribe</a:t>
          </a:r>
        </a:p>
      </dgm:t>
    </dgm:pt>
    <dgm:pt modelId="{F796EBAD-0AD8-4438-81FE-CB6D29A51DBA}" type="parTrans" cxnId="{44429D0B-F181-4E85-B87D-B764469D6CA4}">
      <dgm:prSet/>
      <dgm:spPr/>
    </dgm:pt>
    <dgm:pt modelId="{BF3D6358-044C-4715-9435-3703E4F7860E}" type="sibTrans" cxnId="{44429D0B-F181-4E85-B87D-B764469D6CA4}">
      <dgm:prSet/>
      <dgm:spPr/>
    </dgm:pt>
    <dgm:pt modelId="{3CC2CBD5-04D6-43B8-A78B-EF81B9B8176F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alibri"/>
              <a:ea typeface="Calibri"/>
              <a:cs typeface="Calibri"/>
            </a:rPr>
            <a:t>Medical Technician Supervisor</a:t>
          </a:r>
        </a:p>
      </dgm:t>
    </dgm:pt>
    <dgm:pt modelId="{521A204D-5B27-4BE0-8A25-F6A7583B77BD}" type="parTrans" cxnId="{712A0B7F-3C8E-491F-BF73-75866FE88CE9}">
      <dgm:prSet/>
      <dgm:spPr/>
    </dgm:pt>
    <dgm:pt modelId="{546D2251-CDC3-4FE3-AB56-BB99CB84E5C7}" type="sibTrans" cxnId="{712A0B7F-3C8E-491F-BF73-75866FE88CE9}">
      <dgm:prSet/>
      <dgm:spPr/>
    </dgm:pt>
    <dgm:pt modelId="{03E03632-61EA-41BB-B34E-40246916D5B4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/>
            </a:rPr>
            <a:t>Flight Paramedic</a:t>
          </a:r>
        </a:p>
      </dgm:t>
    </dgm:pt>
    <dgm:pt modelId="{4B06E7C9-9F6E-481D-8F4C-F18C1742850D}" type="parTrans" cxnId="{59F911DB-0EA7-407E-9A0B-50CCEF87700A}">
      <dgm:prSet/>
      <dgm:spPr/>
    </dgm:pt>
    <dgm:pt modelId="{2DA99495-5E7D-4BE6-8D2C-62D0D8F4442F}" type="sibTrans" cxnId="{59F911DB-0EA7-407E-9A0B-50CCEF87700A}">
      <dgm:prSet/>
      <dgm:spPr/>
    </dgm:pt>
    <dgm:pt modelId="{199E3BF4-527B-44A0-A985-B85E577DC305}">
      <dgm:prSet phldr="0"/>
      <dgm:spPr/>
      <dgm:t>
        <a:bodyPr/>
        <a:lstStyle/>
        <a:p>
          <a:pPr rtl="0"/>
          <a:r>
            <a:rPr lang="en-US" dirty="0">
              <a:latin typeface="Corbel"/>
            </a:rPr>
            <a:t>EMT* additional training </a:t>
          </a:r>
          <a:r>
            <a:rPr lang="en-US" dirty="0" err="1">
              <a:latin typeface="Corbel"/>
            </a:rPr>
            <a:t>rqd</a:t>
          </a:r>
          <a:endParaRPr lang="en-US" dirty="0">
            <a:latin typeface="Corbel"/>
          </a:endParaRPr>
        </a:p>
      </dgm:t>
    </dgm:pt>
    <dgm:pt modelId="{AE88DBC1-B6DB-4BD5-9E62-20383CD90E20}" type="parTrans" cxnId="{E61E7EC5-EE83-4821-A3CD-5EC6F621CB49}">
      <dgm:prSet/>
      <dgm:spPr/>
    </dgm:pt>
    <dgm:pt modelId="{3F2BD1AC-235A-48C0-893E-A93B5F2C19BC}" type="sibTrans" cxnId="{E61E7EC5-EE83-4821-A3CD-5EC6F621CB49}">
      <dgm:prSet/>
      <dgm:spPr/>
    </dgm:pt>
    <dgm:pt modelId="{5FA898AB-C0A5-4E54-A3EA-23921A3D844E}">
      <dgm:prSet phldr="0"/>
      <dgm:spPr/>
      <dgm:t>
        <a:bodyPr/>
        <a:lstStyle/>
        <a:p>
          <a:pPr rtl="0"/>
          <a:r>
            <a:rPr lang="en-US" dirty="0">
              <a:latin typeface="Corbel"/>
            </a:rPr>
            <a:t>Conduct Research Coordinator</a:t>
          </a:r>
        </a:p>
      </dgm:t>
    </dgm:pt>
    <dgm:pt modelId="{5CBDBC45-EEB3-49A6-BB83-783A66BE2446}" type="parTrans" cxnId="{09D086AA-092E-4B79-8399-056E48064268}">
      <dgm:prSet/>
      <dgm:spPr/>
    </dgm:pt>
    <dgm:pt modelId="{8B8B74AC-0F20-4D0C-B453-0795F6BFBDAC}" type="sibTrans" cxnId="{09D086AA-092E-4B79-8399-056E48064268}">
      <dgm:prSet/>
      <dgm:spPr/>
    </dgm:pt>
    <dgm:pt modelId="{8754CEED-7D3D-4304-8678-27B079FB0536}">
      <dgm:prSet phldr="0"/>
      <dgm:spPr/>
      <dgm:t>
        <a:bodyPr/>
        <a:lstStyle/>
        <a:p>
          <a:pPr rtl="0"/>
          <a:r>
            <a:rPr lang="en-US" dirty="0">
              <a:latin typeface="Calibri"/>
              <a:ea typeface="Calibri"/>
              <a:cs typeface="Calibri"/>
            </a:rPr>
            <a:t>Lead Ophthalmic Assistant</a:t>
          </a:r>
        </a:p>
      </dgm:t>
    </dgm:pt>
    <dgm:pt modelId="{595E7154-9330-406B-B492-8BE2123C8555}" type="parTrans" cxnId="{F9096D9D-20A0-4D95-94E2-0669EE92422F}">
      <dgm:prSet/>
      <dgm:spPr/>
    </dgm:pt>
    <dgm:pt modelId="{704BE5AD-8870-4D8B-A519-C2B385ECB8CA}" type="sibTrans" cxnId="{F9096D9D-20A0-4D95-94E2-0669EE92422F}">
      <dgm:prSet/>
      <dgm:spPr/>
    </dgm:pt>
    <dgm:pt modelId="{1C74D4AF-2A03-49EF-9C88-9C59253DA84A}">
      <dgm:prSet phldr="0"/>
      <dgm:spPr/>
      <dgm:t>
        <a:bodyPr/>
        <a:lstStyle/>
        <a:p>
          <a:pPr rtl="0"/>
          <a:r>
            <a:rPr lang="en-US" dirty="0">
              <a:latin typeface="Corbel"/>
            </a:rPr>
            <a:t>Care Coordinator</a:t>
          </a:r>
        </a:p>
      </dgm:t>
    </dgm:pt>
    <dgm:pt modelId="{22CA2A79-B920-476E-9088-110CD5C080ED}" type="parTrans" cxnId="{F5D8D523-5A56-4B71-8C40-7997F25FA2D2}">
      <dgm:prSet/>
      <dgm:spPr/>
    </dgm:pt>
    <dgm:pt modelId="{1A3F84A2-0189-46AA-987E-7F7A0A3A0562}" type="sibTrans" cxnId="{F5D8D523-5A56-4B71-8C40-7997F25FA2D2}">
      <dgm:prSet/>
      <dgm:spPr/>
    </dgm:pt>
    <dgm:pt modelId="{E1E69BB0-7989-4E4D-8284-5D449192042A}">
      <dgm:prSet phldr="0"/>
      <dgm:spPr/>
      <dgm:t>
        <a:bodyPr/>
        <a:lstStyle/>
        <a:p>
          <a:pPr rtl="0"/>
          <a:r>
            <a:rPr lang="en-US" dirty="0">
              <a:latin typeface="Calibri"/>
              <a:cs typeface="Calibri"/>
            </a:rPr>
            <a:t>Manager</a:t>
          </a:r>
          <a:endParaRPr lang="en-US" dirty="0">
            <a:latin typeface="Corbel" panose="020B0503020204020204"/>
            <a:cs typeface="Calibri"/>
          </a:endParaRPr>
        </a:p>
      </dgm:t>
    </dgm:pt>
    <dgm:pt modelId="{56FFD1EA-A061-4163-8DC6-73A25FB20199}" type="parTrans" cxnId="{7AF29E87-A036-4028-86D1-C7879441F027}">
      <dgm:prSet/>
      <dgm:spPr/>
    </dgm:pt>
    <dgm:pt modelId="{78C3091A-7822-4E69-805E-75795E87316A}" type="sibTrans" cxnId="{7AF29E87-A036-4028-86D1-C7879441F027}">
      <dgm:prSet/>
      <dgm:spPr/>
    </dgm:pt>
    <dgm:pt modelId="{5EFCF766-FA6D-42D8-86F1-3CED0CCC29ED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/>
            </a:rPr>
            <a:t>LAB QA Coordinator</a:t>
          </a:r>
        </a:p>
      </dgm:t>
    </dgm:pt>
    <dgm:pt modelId="{5E43006C-F25A-4890-B996-51652A946188}" type="parTrans" cxnId="{0DB4A710-54F2-4170-9D46-37BE87A08D3F}">
      <dgm:prSet/>
      <dgm:spPr/>
    </dgm:pt>
    <dgm:pt modelId="{C7B8BE6C-82E3-493F-83E5-AAD22DF43903}" type="sibTrans" cxnId="{0DB4A710-54F2-4170-9D46-37BE87A08D3F}">
      <dgm:prSet/>
      <dgm:spPr/>
    </dgm:pt>
    <dgm:pt modelId="{1FE7778A-9553-460F-899C-33AD3438EF45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orbel"/>
            </a:rPr>
            <a:t>Instructor</a:t>
          </a:r>
          <a:endParaRPr lang="en-US" dirty="0">
            <a:latin typeface="Corbel"/>
          </a:endParaRPr>
        </a:p>
      </dgm:t>
    </dgm:pt>
    <dgm:pt modelId="{C22B2BDE-A48E-4D03-A90D-E73E251A47B6}" type="parTrans" cxnId="{73208352-5C5A-4D13-A509-E42DB15CB932}">
      <dgm:prSet/>
      <dgm:spPr/>
    </dgm:pt>
    <dgm:pt modelId="{2C19AD43-1CBE-4135-A4C9-E4140988327C}" type="sibTrans" cxnId="{73208352-5C5A-4D13-A509-E42DB15CB932}">
      <dgm:prSet/>
      <dgm:spPr/>
    </dgm:pt>
    <dgm:pt modelId="{9099FCDD-A8DD-4875-AD45-BCAA1A02C380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/>
              <a:ea typeface="Calibri"/>
              <a:cs typeface="Calibri"/>
            </a:rPr>
            <a:t>Medical Lab Assistant</a:t>
          </a:r>
          <a:endParaRPr lang="en-US" dirty="0">
            <a:latin typeface="Calibri"/>
            <a:ea typeface="Calibri"/>
            <a:cs typeface="Calibri"/>
          </a:endParaRPr>
        </a:p>
      </dgm:t>
    </dgm:pt>
    <dgm:pt modelId="{F5BEBD0E-ED1D-47F6-8696-A5E01F47F7C1}" type="parTrans" cxnId="{B07A2E29-0325-4E2C-A1EC-009DBE0018B5}">
      <dgm:prSet/>
      <dgm:spPr/>
    </dgm:pt>
    <dgm:pt modelId="{DB8045E1-CCFB-44F1-BD93-DD98953C7DA1}" type="sibTrans" cxnId="{B07A2E29-0325-4E2C-A1EC-009DBE0018B5}">
      <dgm:prSet/>
      <dgm:spPr/>
    </dgm:pt>
    <dgm:pt modelId="{317E7609-92EB-4690-9E04-595C66C2FE39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orbel"/>
            </a:rPr>
            <a:t>Assistant</a:t>
          </a:r>
        </a:p>
      </dgm:t>
    </dgm:pt>
    <dgm:pt modelId="{DF5A6015-166C-4C51-833F-F6E62FC75B4E}" type="parTrans" cxnId="{5C55CC74-7A80-4170-B5E2-93F2668895C2}">
      <dgm:prSet/>
      <dgm:spPr/>
    </dgm:pt>
    <dgm:pt modelId="{D09C1B7C-51E8-4139-B8AE-42AF8D05A447}" type="sibTrans" cxnId="{5C55CC74-7A80-4170-B5E2-93F2668895C2}">
      <dgm:prSet/>
      <dgm:spPr/>
    </dgm:pt>
    <dgm:pt modelId="{80E0CEFD-D38F-4245-A394-3A637A1606FE}">
      <dgm:prSet phldr="0"/>
      <dgm:spPr/>
      <dgm:t>
        <a:bodyPr/>
        <a:lstStyle/>
        <a:p>
          <a:pPr rtl="0"/>
          <a:r>
            <a:rPr lang="en-US" dirty="0">
              <a:latin typeface="Calibri"/>
              <a:cs typeface="Calibri"/>
            </a:rPr>
            <a:t>Nutrition Manager</a:t>
          </a:r>
        </a:p>
      </dgm:t>
    </dgm:pt>
    <dgm:pt modelId="{932928D7-ADE6-489A-AF53-CD1559F8E41B}" type="parTrans" cxnId="{CAD4365E-083D-434A-86B1-BAF17A5DC5D0}">
      <dgm:prSet/>
      <dgm:spPr/>
    </dgm:pt>
    <dgm:pt modelId="{140AC462-59D7-43D7-88CF-BDD5CC345805}" type="sibTrans" cxnId="{CAD4365E-083D-434A-86B1-BAF17A5DC5D0}">
      <dgm:prSet/>
      <dgm:spPr/>
    </dgm:pt>
    <dgm:pt modelId="{3BDB27A1-942B-48F2-BD89-AEB89B27FA68}">
      <dgm:prSet phldr="0"/>
      <dgm:spPr/>
      <dgm:t>
        <a:bodyPr/>
        <a:lstStyle/>
        <a:p>
          <a:r>
            <a:rPr lang="en-US" sz="1100" dirty="0">
              <a:latin typeface="Calibri"/>
              <a:ea typeface="Calibri"/>
              <a:cs typeface="Calibri"/>
            </a:rPr>
            <a:t>Certified Nursing Assistant</a:t>
          </a:r>
          <a:endParaRPr lang="en-US" dirty="0">
            <a:solidFill>
              <a:schemeClr val="bg1"/>
            </a:solidFill>
            <a:latin typeface="Corbel"/>
          </a:endParaRPr>
        </a:p>
      </dgm:t>
    </dgm:pt>
    <dgm:pt modelId="{C1A3D727-2A3C-42E1-8D84-FC8E07A3F6EE}" type="parTrans" cxnId="{884DC94A-C980-4451-8034-DECB6E50BE4A}">
      <dgm:prSet/>
      <dgm:spPr/>
    </dgm:pt>
    <dgm:pt modelId="{6140A783-C1EB-4905-B7B6-04585C3C3769}" type="sibTrans" cxnId="{884DC94A-C980-4451-8034-DECB6E50BE4A}">
      <dgm:prSet/>
      <dgm:spPr/>
    </dgm:pt>
    <dgm:pt modelId="{53DE5CE0-90FD-4071-8348-88F2C7EEB802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/>
              <a:ea typeface="Calibri"/>
              <a:cs typeface="Calibri"/>
            </a:rPr>
            <a:t>Medical Clinical </a:t>
          </a:r>
          <a:r>
            <a:rPr lang="en-US" dirty="0">
              <a:latin typeface="Corbel"/>
              <a:ea typeface="Calibri"/>
              <a:cs typeface="Calibri"/>
            </a:rPr>
            <a:t>Assistant</a:t>
          </a:r>
          <a:endParaRPr lang="en-US" dirty="0">
            <a:latin typeface="Calibri"/>
            <a:ea typeface="Calibri"/>
            <a:cs typeface="Calibri"/>
          </a:endParaRPr>
        </a:p>
      </dgm:t>
    </dgm:pt>
    <dgm:pt modelId="{D1E64562-46AF-4F2F-9277-A955B04A54BA}" type="parTrans" cxnId="{B1298AE5-82E0-4BF0-9435-5FB41D3EA536}">
      <dgm:prSet/>
      <dgm:spPr/>
    </dgm:pt>
    <dgm:pt modelId="{B698950B-A179-48C2-BC8F-CF79C9ABE3AE}" type="sibTrans" cxnId="{B1298AE5-82E0-4BF0-9435-5FB41D3EA536}">
      <dgm:prSet/>
      <dgm:spPr/>
    </dgm:pt>
    <dgm:pt modelId="{38531210-7739-4DBC-8AF4-E2E4B2D0ABFE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/>
            </a:rPr>
            <a:t>Instructional Facilitator</a:t>
          </a:r>
        </a:p>
      </dgm:t>
    </dgm:pt>
    <dgm:pt modelId="{C7601BF1-0498-4AF9-AD1C-65C486FA0664}" type="parTrans" cxnId="{E6E0D103-EBB9-468E-B784-CC34A230839F}">
      <dgm:prSet/>
      <dgm:spPr/>
    </dgm:pt>
    <dgm:pt modelId="{69DE3440-F02A-406D-AA93-A9669B2AE764}" type="sibTrans" cxnId="{E6E0D103-EBB9-468E-B784-CC34A230839F}">
      <dgm:prSet/>
      <dgm:spPr/>
    </dgm:pt>
    <dgm:pt modelId="{D075EB29-2D1F-4294-BAD6-B536C6EB3E6A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/>
            </a:rPr>
            <a:t>Billing Team Lead</a:t>
          </a:r>
        </a:p>
      </dgm:t>
    </dgm:pt>
    <dgm:pt modelId="{EB2591AA-F15A-4A90-A3FE-9418E0C792B2}" type="parTrans" cxnId="{A2B3DA5C-41FB-4696-8C0B-A45F6C82F563}">
      <dgm:prSet/>
      <dgm:spPr/>
    </dgm:pt>
    <dgm:pt modelId="{426769A8-ADF3-41B5-9D38-AA6829EB4CBA}" type="sibTrans" cxnId="{A2B3DA5C-41FB-4696-8C0B-A45F6C82F563}">
      <dgm:prSet/>
      <dgm:spPr/>
    </dgm:pt>
    <dgm:pt modelId="{22E71CA5-C776-408B-B816-F15E6CFC491B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/>
            </a:rPr>
            <a:t>EMS Lieutenant</a:t>
          </a:r>
        </a:p>
      </dgm:t>
    </dgm:pt>
    <dgm:pt modelId="{E244212A-1DCB-4CB9-A5BF-764A8E6EE95F}" type="parTrans" cxnId="{1983378A-DE3B-4DD8-9841-DDE80FB794CA}">
      <dgm:prSet/>
      <dgm:spPr/>
    </dgm:pt>
    <dgm:pt modelId="{FA88B62F-4C66-42EA-B28C-526A6444C5C4}" type="sibTrans" cxnId="{1983378A-DE3B-4DD8-9841-DDE80FB794CA}">
      <dgm:prSet/>
      <dgm:spPr/>
    </dgm:pt>
    <dgm:pt modelId="{63881753-D6DB-42F1-BFC7-84E105F37360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/>
            </a:rPr>
            <a:t>Fire Service Paramedic</a:t>
          </a:r>
        </a:p>
      </dgm:t>
    </dgm:pt>
    <dgm:pt modelId="{A50B33B9-CBC9-4321-B877-9261991152DF}" type="parTrans" cxnId="{33D1E5F4-0702-49E8-A8EC-D76487BB7EA7}">
      <dgm:prSet/>
      <dgm:spPr/>
    </dgm:pt>
    <dgm:pt modelId="{C06E78D5-10D8-4FC5-AF2B-D4EFE1564C99}" type="sibTrans" cxnId="{33D1E5F4-0702-49E8-A8EC-D76487BB7EA7}">
      <dgm:prSet/>
      <dgm:spPr/>
    </dgm:pt>
    <dgm:pt modelId="{B1318407-60D7-4E4E-9232-FD4E90D6628E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/>
            </a:rPr>
            <a:t>Lab Technician</a:t>
          </a:r>
        </a:p>
      </dgm:t>
    </dgm:pt>
    <dgm:pt modelId="{963A2A54-791A-46D3-9D0D-696701FD6BFC}" type="parTrans" cxnId="{E9E03DE8-DCDB-42C1-BBCB-A5E3376CFD79}">
      <dgm:prSet/>
      <dgm:spPr/>
    </dgm:pt>
    <dgm:pt modelId="{0A983F55-4EDD-4A02-91B3-E0A3928F93B9}" type="sibTrans" cxnId="{E9E03DE8-DCDB-42C1-BBCB-A5E3376CFD79}">
      <dgm:prSet/>
      <dgm:spPr/>
    </dgm:pt>
    <dgm:pt modelId="{F6222AC3-9947-49E9-880A-9FE215E849B0}">
      <dgm:prSet phldr="0"/>
      <dgm:spPr/>
      <dgm:t>
        <a:bodyPr/>
        <a:lstStyle/>
        <a:p>
          <a:pPr rtl="0"/>
          <a:r>
            <a:rPr lang="en-US" dirty="0">
              <a:latin typeface="Corbel"/>
            </a:rPr>
            <a:t>Certified Optician</a:t>
          </a:r>
          <a:endParaRPr lang="en-US" dirty="0"/>
        </a:p>
      </dgm:t>
    </dgm:pt>
    <dgm:pt modelId="{E49B451C-C8AA-49F8-AB03-4107320ED0AD}" type="parTrans" cxnId="{2A262CF5-9303-4F75-A79F-4EC616C0FEB2}">
      <dgm:prSet/>
      <dgm:spPr/>
    </dgm:pt>
    <dgm:pt modelId="{A820DBA7-66A1-4411-90A6-5B9123F88590}" type="sibTrans" cxnId="{2A262CF5-9303-4F75-A79F-4EC616C0FEB2}">
      <dgm:prSet/>
      <dgm:spPr/>
    </dgm:pt>
    <dgm:pt modelId="{A0CC8B61-8500-4FF1-944E-54889E5C4F15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/>
            </a:rPr>
            <a:t>Clinical Paramedic</a:t>
          </a:r>
        </a:p>
      </dgm:t>
    </dgm:pt>
    <dgm:pt modelId="{4E5F0AC9-9FF4-464A-A848-83405851612C}" type="parTrans" cxnId="{48A2D807-4A59-4A1E-A752-F9378E7C7631}">
      <dgm:prSet/>
      <dgm:spPr/>
    </dgm:pt>
    <dgm:pt modelId="{875F8152-6612-4CAE-B0BC-A958C2FD83D7}" type="sibTrans" cxnId="{48A2D807-4A59-4A1E-A752-F9378E7C7631}">
      <dgm:prSet/>
      <dgm:spPr/>
    </dgm:pt>
    <dgm:pt modelId="{453BF23C-5E72-4651-8E17-9187663852CE}">
      <dgm:prSet phldrT="[Text]"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/>
            </a:rPr>
            <a:t>Behavioral Health Technician</a:t>
          </a:r>
        </a:p>
      </dgm:t>
    </dgm:pt>
    <dgm:pt modelId="{1863DBC7-1974-4925-B903-7886A66B384D}" type="parTrans" cxnId="{5BF38BA1-C3AF-4E8D-8A8F-9D2608CEEF74}">
      <dgm:prSet/>
      <dgm:spPr/>
    </dgm:pt>
    <dgm:pt modelId="{DFC1DDBB-67AD-4266-9C42-7D49AB3870B1}" type="sibTrans" cxnId="{5BF38BA1-C3AF-4E8D-8A8F-9D2608CEEF74}">
      <dgm:prSet/>
      <dgm:spPr/>
    </dgm:pt>
    <dgm:pt modelId="{9FFC2E3F-EE84-4A60-B592-E84DB8E44578}">
      <dgm:prSet phldrT="[Text]" phldr="0"/>
      <dgm:spPr/>
      <dgm:t>
        <a:bodyPr/>
        <a:lstStyle/>
        <a:p>
          <a:pPr rtl="0"/>
          <a:r>
            <a:rPr lang="en-US" dirty="0">
              <a:latin typeface="Calibri"/>
              <a:cs typeface="Calibri"/>
            </a:rPr>
            <a:t>Lead Radiologic &amp; Interventional Technologist</a:t>
          </a:r>
        </a:p>
      </dgm:t>
    </dgm:pt>
    <dgm:pt modelId="{1DA3307E-C6CA-4B2A-A680-4C26FBB62CB8}" type="parTrans" cxnId="{0CB0C8F3-8B96-42A9-8FA3-A3561971C230}">
      <dgm:prSet/>
      <dgm:spPr/>
    </dgm:pt>
    <dgm:pt modelId="{5FC6D4FB-5FBB-4CF6-914F-D9F26FD9E6A5}" type="sibTrans" cxnId="{0CB0C8F3-8B96-42A9-8FA3-A3561971C230}">
      <dgm:prSet/>
      <dgm:spPr/>
    </dgm:pt>
    <dgm:pt modelId="{64A2D741-FC1F-4EE7-AFDB-88BAA924E022}" type="pres">
      <dgm:prSet presAssocID="{9B9CC810-FA74-40A3-A31C-A9CBE88C8487}" presName="diagram" presStyleCnt="0">
        <dgm:presLayoutVars>
          <dgm:dir/>
          <dgm:resizeHandles val="exact"/>
        </dgm:presLayoutVars>
      </dgm:prSet>
      <dgm:spPr/>
    </dgm:pt>
    <dgm:pt modelId="{2A0C6F49-4D5D-47AD-9396-AACE0CE34691}" type="pres">
      <dgm:prSet presAssocID="{5D478361-3ED2-4146-AE0F-8264C1D40057}" presName="node" presStyleLbl="node1" presStyleIdx="0" presStyleCnt="41">
        <dgm:presLayoutVars>
          <dgm:bulletEnabled val="1"/>
        </dgm:presLayoutVars>
      </dgm:prSet>
      <dgm:spPr/>
    </dgm:pt>
    <dgm:pt modelId="{A201BFD9-AE75-4D03-80B8-2C40919ABE9B}" type="pres">
      <dgm:prSet presAssocID="{40FC08B8-630E-43BF-B462-2EFC5267A46E}" presName="sibTrans" presStyleCnt="0"/>
      <dgm:spPr/>
    </dgm:pt>
    <dgm:pt modelId="{31493934-B3B8-4501-8989-D27E3508816D}" type="pres">
      <dgm:prSet presAssocID="{317E7609-92EB-4690-9E04-595C66C2FE39}" presName="node" presStyleLbl="node1" presStyleIdx="1" presStyleCnt="41">
        <dgm:presLayoutVars>
          <dgm:bulletEnabled val="1"/>
        </dgm:presLayoutVars>
      </dgm:prSet>
      <dgm:spPr/>
    </dgm:pt>
    <dgm:pt modelId="{BD47B81C-5F3E-4C22-B290-4CCF445FB5DC}" type="pres">
      <dgm:prSet presAssocID="{D09C1B7C-51E8-4139-B8AE-42AF8D05A447}" presName="sibTrans" presStyleCnt="0"/>
      <dgm:spPr/>
    </dgm:pt>
    <dgm:pt modelId="{6FACAF71-7A8C-46C4-8BC0-6FB96D7EA27E}" type="pres">
      <dgm:prSet presAssocID="{453BF23C-5E72-4651-8E17-9187663852CE}" presName="node" presStyleLbl="node1" presStyleIdx="2" presStyleCnt="41">
        <dgm:presLayoutVars>
          <dgm:bulletEnabled val="1"/>
        </dgm:presLayoutVars>
      </dgm:prSet>
      <dgm:spPr/>
    </dgm:pt>
    <dgm:pt modelId="{8EE04E8B-FD88-4E16-8B24-2F67EC7ACEDC}" type="pres">
      <dgm:prSet presAssocID="{DFC1DDBB-67AD-4266-9C42-7D49AB3870B1}" presName="sibTrans" presStyleCnt="0"/>
      <dgm:spPr/>
    </dgm:pt>
    <dgm:pt modelId="{A0DA2C72-F815-41F0-9CD9-0B06D50864B4}" type="pres">
      <dgm:prSet presAssocID="{D075EB29-2D1F-4294-BAD6-B536C6EB3E6A}" presName="node" presStyleLbl="node1" presStyleIdx="3" presStyleCnt="41">
        <dgm:presLayoutVars>
          <dgm:bulletEnabled val="1"/>
        </dgm:presLayoutVars>
      </dgm:prSet>
      <dgm:spPr/>
    </dgm:pt>
    <dgm:pt modelId="{32A12D33-2879-490B-95C8-3DB18956F97C}" type="pres">
      <dgm:prSet presAssocID="{426769A8-ADF3-41B5-9D38-AA6829EB4CBA}" presName="sibTrans" presStyleCnt="0"/>
      <dgm:spPr/>
    </dgm:pt>
    <dgm:pt modelId="{4E288A95-B9C3-4883-BB91-F1F861428E8D}" type="pres">
      <dgm:prSet presAssocID="{1C74D4AF-2A03-49EF-9C88-9C59253DA84A}" presName="node" presStyleLbl="node1" presStyleIdx="4" presStyleCnt="41">
        <dgm:presLayoutVars>
          <dgm:bulletEnabled val="1"/>
        </dgm:presLayoutVars>
      </dgm:prSet>
      <dgm:spPr/>
    </dgm:pt>
    <dgm:pt modelId="{B26C123D-FFF2-465A-871F-296D53D838A0}" type="pres">
      <dgm:prSet presAssocID="{1A3F84A2-0189-46AA-987E-7F7A0A3A0562}" presName="sibTrans" presStyleCnt="0"/>
      <dgm:spPr/>
    </dgm:pt>
    <dgm:pt modelId="{1EE3F4CC-C081-48A3-8E75-41F7AA76940B}" type="pres">
      <dgm:prSet presAssocID="{73821271-7B54-464B-842B-D31FD1184E6C}" presName="node" presStyleLbl="node1" presStyleIdx="5" presStyleCnt="41">
        <dgm:presLayoutVars>
          <dgm:bulletEnabled val="1"/>
        </dgm:presLayoutVars>
      </dgm:prSet>
      <dgm:spPr/>
    </dgm:pt>
    <dgm:pt modelId="{05058203-F960-4A5E-91DE-1169F72BDD46}" type="pres">
      <dgm:prSet presAssocID="{2C0C956E-58EE-4123-B0C0-6C8393A1B062}" presName="sibTrans" presStyleCnt="0"/>
      <dgm:spPr/>
    </dgm:pt>
    <dgm:pt modelId="{63E7598F-C317-40B2-8D66-6504280FC2A4}" type="pres">
      <dgm:prSet presAssocID="{3BDB27A1-942B-48F2-BD89-AEB89B27FA68}" presName="node" presStyleLbl="node1" presStyleIdx="6" presStyleCnt="41">
        <dgm:presLayoutVars>
          <dgm:bulletEnabled val="1"/>
        </dgm:presLayoutVars>
      </dgm:prSet>
      <dgm:spPr/>
    </dgm:pt>
    <dgm:pt modelId="{1A5DE3B2-EAA9-49C5-97DC-A7FEE3E2C86A}" type="pres">
      <dgm:prSet presAssocID="{6140A783-C1EB-4905-B7B6-04585C3C3769}" presName="sibTrans" presStyleCnt="0"/>
      <dgm:spPr/>
    </dgm:pt>
    <dgm:pt modelId="{9CFD9F61-54C5-4668-970B-071A60AEDD32}" type="pres">
      <dgm:prSet presAssocID="{F6222AC3-9947-49E9-880A-9FE215E849B0}" presName="node" presStyleLbl="node1" presStyleIdx="7" presStyleCnt="41">
        <dgm:presLayoutVars>
          <dgm:bulletEnabled val="1"/>
        </dgm:presLayoutVars>
      </dgm:prSet>
      <dgm:spPr/>
    </dgm:pt>
    <dgm:pt modelId="{8A71BB9F-34DB-4C36-BA54-AAA0FAE76E45}" type="pres">
      <dgm:prSet presAssocID="{A820DBA7-66A1-4411-90A6-5B9123F88590}" presName="sibTrans" presStyleCnt="0"/>
      <dgm:spPr/>
    </dgm:pt>
    <dgm:pt modelId="{F60E8D3A-D8D0-48E8-A083-398CE8C24020}" type="pres">
      <dgm:prSet presAssocID="{0A166CC6-23DA-4F1C-A55D-0045FFD5FE9A}" presName="node" presStyleLbl="node1" presStyleIdx="8" presStyleCnt="41">
        <dgm:presLayoutVars>
          <dgm:bulletEnabled val="1"/>
        </dgm:presLayoutVars>
      </dgm:prSet>
      <dgm:spPr/>
    </dgm:pt>
    <dgm:pt modelId="{BAE3AE04-826A-4554-A6F0-D2E280405175}" type="pres">
      <dgm:prSet presAssocID="{F7CB5D3C-0C25-462D-B131-7E453300B987}" presName="sibTrans" presStyleCnt="0"/>
      <dgm:spPr/>
    </dgm:pt>
    <dgm:pt modelId="{B68E181F-D4BC-4210-A2A3-374B2FB29A90}" type="pres">
      <dgm:prSet presAssocID="{D0B5091E-B4C2-46A2-B750-DB6A383F7A4C}" presName="node" presStyleLbl="node1" presStyleIdx="9" presStyleCnt="41">
        <dgm:presLayoutVars>
          <dgm:bulletEnabled val="1"/>
        </dgm:presLayoutVars>
      </dgm:prSet>
      <dgm:spPr/>
    </dgm:pt>
    <dgm:pt modelId="{6996FBDA-E3F2-445E-B90A-530F4B688DDB}" type="pres">
      <dgm:prSet presAssocID="{0896831A-5EBE-41CA-83EA-21FBE976E338}" presName="sibTrans" presStyleCnt="0"/>
      <dgm:spPr/>
    </dgm:pt>
    <dgm:pt modelId="{08D23CCE-1AFC-4513-ACF6-E63F483952FA}" type="pres">
      <dgm:prSet presAssocID="{20B1C683-C340-4F5E-BF08-07293FF7EF2C}" presName="node" presStyleLbl="node1" presStyleIdx="10" presStyleCnt="41">
        <dgm:presLayoutVars>
          <dgm:bulletEnabled val="1"/>
        </dgm:presLayoutVars>
      </dgm:prSet>
      <dgm:spPr/>
    </dgm:pt>
    <dgm:pt modelId="{B91B8965-456E-43B6-B77F-5A7589D51F0F}" type="pres">
      <dgm:prSet presAssocID="{E8DD7B5C-B40B-4D37-BA1D-E3CD43361486}" presName="sibTrans" presStyleCnt="0"/>
      <dgm:spPr/>
    </dgm:pt>
    <dgm:pt modelId="{C226601E-00E9-4B65-BDEF-1EA2AB23E294}" type="pres">
      <dgm:prSet presAssocID="{A0CC8B61-8500-4FF1-944E-54889E5C4F15}" presName="node" presStyleLbl="node1" presStyleIdx="11" presStyleCnt="41">
        <dgm:presLayoutVars>
          <dgm:bulletEnabled val="1"/>
        </dgm:presLayoutVars>
      </dgm:prSet>
      <dgm:spPr/>
    </dgm:pt>
    <dgm:pt modelId="{9DA13C5C-5693-4251-A076-4094DCF140D0}" type="pres">
      <dgm:prSet presAssocID="{875F8152-6612-4CAE-B0BC-A958C2FD83D7}" presName="sibTrans" presStyleCnt="0"/>
      <dgm:spPr/>
    </dgm:pt>
    <dgm:pt modelId="{6E072134-9242-48D7-A5C9-AF1894A0BB50}" type="pres">
      <dgm:prSet presAssocID="{5FA898AB-C0A5-4E54-A3EA-23921A3D844E}" presName="node" presStyleLbl="node1" presStyleIdx="12" presStyleCnt="41">
        <dgm:presLayoutVars>
          <dgm:bulletEnabled val="1"/>
        </dgm:presLayoutVars>
      </dgm:prSet>
      <dgm:spPr/>
    </dgm:pt>
    <dgm:pt modelId="{16016344-AAD4-4398-8F2C-6D1C9D08BBF1}" type="pres">
      <dgm:prSet presAssocID="{8B8B74AC-0F20-4D0C-B453-0795F6BFBDAC}" presName="sibTrans" presStyleCnt="0"/>
      <dgm:spPr/>
    </dgm:pt>
    <dgm:pt modelId="{0CD4AF67-D943-4EE5-AD1C-B02638B7C6A4}" type="pres">
      <dgm:prSet presAssocID="{5EF743BB-1A2B-4082-947C-2ED8A0757693}" presName="node" presStyleLbl="node1" presStyleIdx="13" presStyleCnt="41">
        <dgm:presLayoutVars>
          <dgm:bulletEnabled val="1"/>
        </dgm:presLayoutVars>
      </dgm:prSet>
      <dgm:spPr/>
    </dgm:pt>
    <dgm:pt modelId="{700D8132-775E-4D5A-A6B0-ACED42AB79DA}" type="pres">
      <dgm:prSet presAssocID="{255ADBA7-A751-4130-A328-190C7F0FA636}" presName="sibTrans" presStyleCnt="0"/>
      <dgm:spPr/>
    </dgm:pt>
    <dgm:pt modelId="{96F6CB62-9D74-43E3-A89B-FFC5A9D38850}" type="pres">
      <dgm:prSet presAssocID="{B8F1F67F-E909-42FE-8938-A9C10EBB7927}" presName="node" presStyleLbl="node1" presStyleIdx="14" presStyleCnt="41">
        <dgm:presLayoutVars>
          <dgm:bulletEnabled val="1"/>
        </dgm:presLayoutVars>
      </dgm:prSet>
      <dgm:spPr/>
    </dgm:pt>
    <dgm:pt modelId="{5A05979E-C754-4E91-A6F3-267ABD857FA7}" type="pres">
      <dgm:prSet presAssocID="{A8E3F886-427B-4C5F-B082-D8A8F88E46AC}" presName="sibTrans" presStyleCnt="0"/>
      <dgm:spPr/>
    </dgm:pt>
    <dgm:pt modelId="{95FE57D4-E170-478A-8A45-4797C3C23CBC}" type="pres">
      <dgm:prSet presAssocID="{765B753D-1184-4FF9-95DA-6563ABE28130}" presName="node" presStyleLbl="node1" presStyleIdx="15" presStyleCnt="41">
        <dgm:presLayoutVars>
          <dgm:bulletEnabled val="1"/>
        </dgm:presLayoutVars>
      </dgm:prSet>
      <dgm:spPr/>
    </dgm:pt>
    <dgm:pt modelId="{3AC820F9-1A88-44C5-82B0-7DF9E6B4E040}" type="pres">
      <dgm:prSet presAssocID="{903D87F1-5FD0-4723-9709-37786104CCA5}" presName="sibTrans" presStyleCnt="0"/>
      <dgm:spPr/>
    </dgm:pt>
    <dgm:pt modelId="{D42367DF-6A57-48EE-9A86-644E23306F71}" type="pres">
      <dgm:prSet presAssocID="{22E71CA5-C776-408B-B816-F15E6CFC491B}" presName="node" presStyleLbl="node1" presStyleIdx="16" presStyleCnt="41">
        <dgm:presLayoutVars>
          <dgm:bulletEnabled val="1"/>
        </dgm:presLayoutVars>
      </dgm:prSet>
      <dgm:spPr/>
    </dgm:pt>
    <dgm:pt modelId="{60C9B5B4-DB0E-4D57-9DDA-512C2EDEEE0B}" type="pres">
      <dgm:prSet presAssocID="{FA88B62F-4C66-42EA-B28C-526A6444C5C4}" presName="sibTrans" presStyleCnt="0"/>
      <dgm:spPr/>
    </dgm:pt>
    <dgm:pt modelId="{2FAB54BB-EB16-4E38-A864-1E86E0D51698}" type="pres">
      <dgm:prSet presAssocID="{199E3BF4-527B-44A0-A985-B85E577DC305}" presName="node" presStyleLbl="node1" presStyleIdx="17" presStyleCnt="41">
        <dgm:presLayoutVars>
          <dgm:bulletEnabled val="1"/>
        </dgm:presLayoutVars>
      </dgm:prSet>
      <dgm:spPr/>
    </dgm:pt>
    <dgm:pt modelId="{FDAA8BAB-E798-48F1-96A6-1A0CE56542A0}" type="pres">
      <dgm:prSet presAssocID="{3F2BD1AC-235A-48C0-893E-A93B5F2C19BC}" presName="sibTrans" presStyleCnt="0"/>
      <dgm:spPr/>
    </dgm:pt>
    <dgm:pt modelId="{2F48DD47-11ED-40A7-95D5-742CB9F02F9C}" type="pres">
      <dgm:prSet presAssocID="{F196CA23-FB19-4D10-A4CA-0808B7CD9D58}" presName="node" presStyleLbl="node1" presStyleIdx="18" presStyleCnt="41">
        <dgm:presLayoutVars>
          <dgm:bulletEnabled val="1"/>
        </dgm:presLayoutVars>
      </dgm:prSet>
      <dgm:spPr/>
    </dgm:pt>
    <dgm:pt modelId="{518277A8-1DB4-43BE-8392-FF2EB276F78D}" type="pres">
      <dgm:prSet presAssocID="{58EBEE95-6045-4C99-AA2D-40C8942D5B70}" presName="sibTrans" presStyleCnt="0"/>
      <dgm:spPr/>
    </dgm:pt>
    <dgm:pt modelId="{3DE7916F-1A17-407A-BC62-08B0123D36D0}" type="pres">
      <dgm:prSet presAssocID="{63881753-D6DB-42F1-BFC7-84E105F37360}" presName="node" presStyleLbl="node1" presStyleIdx="19" presStyleCnt="41">
        <dgm:presLayoutVars>
          <dgm:bulletEnabled val="1"/>
        </dgm:presLayoutVars>
      </dgm:prSet>
      <dgm:spPr/>
    </dgm:pt>
    <dgm:pt modelId="{CA1DCAF3-CF69-4400-AD42-B222C8FA5F54}" type="pres">
      <dgm:prSet presAssocID="{C06E78D5-10D8-4FC5-AF2B-D4EFE1564C99}" presName="sibTrans" presStyleCnt="0"/>
      <dgm:spPr/>
    </dgm:pt>
    <dgm:pt modelId="{6EB857C2-06AB-4150-8AD1-E02757416C95}" type="pres">
      <dgm:prSet presAssocID="{03E03632-61EA-41BB-B34E-40246916D5B4}" presName="node" presStyleLbl="node1" presStyleIdx="20" presStyleCnt="41">
        <dgm:presLayoutVars>
          <dgm:bulletEnabled val="1"/>
        </dgm:presLayoutVars>
      </dgm:prSet>
      <dgm:spPr/>
    </dgm:pt>
    <dgm:pt modelId="{C8322D84-53E9-4B1A-84C2-432638F75BCA}" type="pres">
      <dgm:prSet presAssocID="{2DA99495-5E7D-4BE6-8D2C-62D0D8F4442F}" presName="sibTrans" presStyleCnt="0"/>
      <dgm:spPr/>
    </dgm:pt>
    <dgm:pt modelId="{BB68CF6C-D0B5-4937-9CC9-42EF38C2BA02}" type="pres">
      <dgm:prSet presAssocID="{CD90B934-C1D9-43F1-9F75-45B6B2ABAE1C}" presName="node" presStyleLbl="node1" presStyleIdx="21" presStyleCnt="41">
        <dgm:presLayoutVars>
          <dgm:bulletEnabled val="1"/>
        </dgm:presLayoutVars>
      </dgm:prSet>
      <dgm:spPr/>
    </dgm:pt>
    <dgm:pt modelId="{55EDC9C2-4898-4C3B-B2BA-19E73C67215A}" type="pres">
      <dgm:prSet presAssocID="{3176C9AE-FB0A-406E-A45B-B5DBCE395A65}" presName="sibTrans" presStyleCnt="0"/>
      <dgm:spPr/>
    </dgm:pt>
    <dgm:pt modelId="{74089BA4-3723-4D32-9319-E7F40595BD39}" type="pres">
      <dgm:prSet presAssocID="{38531210-7739-4DBC-8AF4-E2E4B2D0ABFE}" presName="node" presStyleLbl="node1" presStyleIdx="22" presStyleCnt="41">
        <dgm:presLayoutVars>
          <dgm:bulletEnabled val="1"/>
        </dgm:presLayoutVars>
      </dgm:prSet>
      <dgm:spPr/>
    </dgm:pt>
    <dgm:pt modelId="{2D1FB9C4-32D3-432E-A041-94AF38DCAD00}" type="pres">
      <dgm:prSet presAssocID="{69DE3440-F02A-406D-AA93-A9669B2AE764}" presName="sibTrans" presStyleCnt="0"/>
      <dgm:spPr/>
    </dgm:pt>
    <dgm:pt modelId="{BF903038-D959-402D-9143-F3074687530B}" type="pres">
      <dgm:prSet presAssocID="{1FE7778A-9553-460F-899C-33AD3438EF45}" presName="node" presStyleLbl="node1" presStyleIdx="23" presStyleCnt="41">
        <dgm:presLayoutVars>
          <dgm:bulletEnabled val="1"/>
        </dgm:presLayoutVars>
      </dgm:prSet>
      <dgm:spPr/>
    </dgm:pt>
    <dgm:pt modelId="{697C9AA0-42E2-45DB-B570-74449A0B46EB}" type="pres">
      <dgm:prSet presAssocID="{2C19AD43-1CBE-4135-A4C9-E4140988327C}" presName="sibTrans" presStyleCnt="0"/>
      <dgm:spPr/>
    </dgm:pt>
    <dgm:pt modelId="{0EBE66B3-EDAD-4745-A8D4-23EFC7DD9028}" type="pres">
      <dgm:prSet presAssocID="{78F8B633-E144-4A54-8899-C4FE47F6B356}" presName="node" presStyleLbl="node1" presStyleIdx="24" presStyleCnt="41">
        <dgm:presLayoutVars>
          <dgm:bulletEnabled val="1"/>
        </dgm:presLayoutVars>
      </dgm:prSet>
      <dgm:spPr/>
    </dgm:pt>
    <dgm:pt modelId="{7B1398BF-71B3-4240-A873-30A4C70F36A4}" type="pres">
      <dgm:prSet presAssocID="{D8080A03-3229-4A66-A5D7-D189B5204E27}" presName="sibTrans" presStyleCnt="0"/>
      <dgm:spPr/>
    </dgm:pt>
    <dgm:pt modelId="{F1A9C0C7-B9F1-41BF-84DD-8FC25FDEE2D8}" type="pres">
      <dgm:prSet presAssocID="{759F68B9-77A0-4809-B111-2AC4FE584791}" presName="node" presStyleLbl="node1" presStyleIdx="25" presStyleCnt="41">
        <dgm:presLayoutVars>
          <dgm:bulletEnabled val="1"/>
        </dgm:presLayoutVars>
      </dgm:prSet>
      <dgm:spPr/>
    </dgm:pt>
    <dgm:pt modelId="{CFA94CDC-875F-4687-801D-23E3AA36186A}" type="pres">
      <dgm:prSet presAssocID="{5997AD1D-ABC3-49D4-AB91-2E6911C60CA8}" presName="sibTrans" presStyleCnt="0"/>
      <dgm:spPr/>
    </dgm:pt>
    <dgm:pt modelId="{89DCF65D-89FA-4653-A2A8-AB2367A4AD91}" type="pres">
      <dgm:prSet presAssocID="{5EFCF766-FA6D-42D8-86F1-3CED0CCC29ED}" presName="node" presStyleLbl="node1" presStyleIdx="26" presStyleCnt="41">
        <dgm:presLayoutVars>
          <dgm:bulletEnabled val="1"/>
        </dgm:presLayoutVars>
      </dgm:prSet>
      <dgm:spPr/>
    </dgm:pt>
    <dgm:pt modelId="{C582CB84-2E76-495C-A688-7BD16DD7109F}" type="pres">
      <dgm:prSet presAssocID="{C7B8BE6C-82E3-493F-83E5-AAD22DF43903}" presName="sibTrans" presStyleCnt="0"/>
      <dgm:spPr/>
    </dgm:pt>
    <dgm:pt modelId="{9E7A0B0C-1D70-46BC-B027-00F961375A0C}" type="pres">
      <dgm:prSet presAssocID="{B1318407-60D7-4E4E-9232-FD4E90D6628E}" presName="node" presStyleLbl="node1" presStyleIdx="27" presStyleCnt="41">
        <dgm:presLayoutVars>
          <dgm:bulletEnabled val="1"/>
        </dgm:presLayoutVars>
      </dgm:prSet>
      <dgm:spPr/>
    </dgm:pt>
    <dgm:pt modelId="{47D5AB2D-0AC2-48EC-9189-0CC5BC584382}" type="pres">
      <dgm:prSet presAssocID="{0A983F55-4EDD-4A02-91B3-E0A3928F93B9}" presName="sibTrans" presStyleCnt="0"/>
      <dgm:spPr/>
    </dgm:pt>
    <dgm:pt modelId="{0E8CD203-4357-4450-B3DF-D94637BD0C4B}" type="pres">
      <dgm:prSet presAssocID="{99E1DB93-0D62-42D7-AC3C-DA5238739604}" presName="node" presStyleLbl="node1" presStyleIdx="28" presStyleCnt="41">
        <dgm:presLayoutVars>
          <dgm:bulletEnabled val="1"/>
        </dgm:presLayoutVars>
      </dgm:prSet>
      <dgm:spPr/>
    </dgm:pt>
    <dgm:pt modelId="{0639D5A8-2269-4FD3-9E39-0D0054CC2352}" type="pres">
      <dgm:prSet presAssocID="{3622DC19-2B0A-4370-84A0-08209A4CEFE1}" presName="sibTrans" presStyleCnt="0"/>
      <dgm:spPr/>
    </dgm:pt>
    <dgm:pt modelId="{5816F512-E708-4A52-8693-1BB86BFA4ECA}" type="pres">
      <dgm:prSet presAssocID="{353B52BC-6A99-42B9-9543-936643B730D9}" presName="node" presStyleLbl="node1" presStyleIdx="29" presStyleCnt="41">
        <dgm:presLayoutVars>
          <dgm:bulletEnabled val="1"/>
        </dgm:presLayoutVars>
      </dgm:prSet>
      <dgm:spPr/>
    </dgm:pt>
    <dgm:pt modelId="{921B24D8-691B-4839-B530-0E85FB78D68A}" type="pres">
      <dgm:prSet presAssocID="{C988D49B-7C87-4D39-9873-619C5D4852FA}" presName="sibTrans" presStyleCnt="0"/>
      <dgm:spPr/>
    </dgm:pt>
    <dgm:pt modelId="{17A711E9-A123-4AB0-97BB-903D67BF9ACD}" type="pres">
      <dgm:prSet presAssocID="{8754CEED-7D3D-4304-8678-27B079FB0536}" presName="node" presStyleLbl="node1" presStyleIdx="30" presStyleCnt="41">
        <dgm:presLayoutVars>
          <dgm:bulletEnabled val="1"/>
        </dgm:presLayoutVars>
      </dgm:prSet>
      <dgm:spPr/>
    </dgm:pt>
    <dgm:pt modelId="{7CC1045A-C5E7-4E82-B9F2-E0008FF7635C}" type="pres">
      <dgm:prSet presAssocID="{704BE5AD-8870-4D8B-A519-C2B385ECB8CA}" presName="sibTrans" presStyleCnt="0"/>
      <dgm:spPr/>
    </dgm:pt>
    <dgm:pt modelId="{532545B2-0BD5-433F-8517-E93B4D98FB25}" type="pres">
      <dgm:prSet presAssocID="{9FFC2E3F-EE84-4A60-B592-E84DB8E44578}" presName="node" presStyleLbl="node1" presStyleIdx="31" presStyleCnt="41">
        <dgm:presLayoutVars>
          <dgm:bulletEnabled val="1"/>
        </dgm:presLayoutVars>
      </dgm:prSet>
      <dgm:spPr/>
    </dgm:pt>
    <dgm:pt modelId="{0AA1665A-2D7C-4EB5-85E7-056CF841BCFF}" type="pres">
      <dgm:prSet presAssocID="{5FC6D4FB-5FBB-4CF6-914F-D9F26FD9E6A5}" presName="sibTrans" presStyleCnt="0"/>
      <dgm:spPr/>
    </dgm:pt>
    <dgm:pt modelId="{084AED2B-52D9-4E2B-8239-2D6A5DA84E9D}" type="pres">
      <dgm:prSet presAssocID="{80E0CEFD-D38F-4245-A394-3A637A1606FE}" presName="node" presStyleLbl="node1" presStyleIdx="32" presStyleCnt="41">
        <dgm:presLayoutVars>
          <dgm:bulletEnabled val="1"/>
        </dgm:presLayoutVars>
      </dgm:prSet>
      <dgm:spPr/>
    </dgm:pt>
    <dgm:pt modelId="{FB754F11-4E38-4CE1-A296-E62C5AF266DE}" type="pres">
      <dgm:prSet presAssocID="{140AC462-59D7-43D7-88CF-BDD5CC345805}" presName="sibTrans" presStyleCnt="0"/>
      <dgm:spPr/>
    </dgm:pt>
    <dgm:pt modelId="{4F6B5097-5125-4298-96BD-DFDF9EA4D796}" type="pres">
      <dgm:prSet presAssocID="{E1E69BB0-7989-4E4D-8284-5D449192042A}" presName="node" presStyleLbl="node1" presStyleIdx="33" presStyleCnt="41">
        <dgm:presLayoutVars>
          <dgm:bulletEnabled val="1"/>
        </dgm:presLayoutVars>
      </dgm:prSet>
      <dgm:spPr/>
    </dgm:pt>
    <dgm:pt modelId="{F77CDC26-2CAF-455B-8094-A3884119015A}" type="pres">
      <dgm:prSet presAssocID="{78C3091A-7822-4E69-805E-75795E87316A}" presName="sibTrans" presStyleCnt="0"/>
      <dgm:spPr/>
    </dgm:pt>
    <dgm:pt modelId="{395DBB34-BA3F-4ACB-9A41-7F002CEC069B}" type="pres">
      <dgm:prSet presAssocID="{3179D6EC-1A2E-43D8-A83B-B7818A77C59F}" presName="node" presStyleLbl="node1" presStyleIdx="34" presStyleCnt="41">
        <dgm:presLayoutVars>
          <dgm:bulletEnabled val="1"/>
        </dgm:presLayoutVars>
      </dgm:prSet>
      <dgm:spPr/>
    </dgm:pt>
    <dgm:pt modelId="{C3000917-742A-4501-80B1-EBC46CB16531}" type="pres">
      <dgm:prSet presAssocID="{287C0F8D-662E-44B5-B80F-2B7EFB75F702}" presName="sibTrans" presStyleCnt="0"/>
      <dgm:spPr/>
    </dgm:pt>
    <dgm:pt modelId="{BB890BAA-9F78-48C7-8849-811FE8254E31}" type="pres">
      <dgm:prSet presAssocID="{53DE5CE0-90FD-4071-8348-88F2C7EEB802}" presName="node" presStyleLbl="node1" presStyleIdx="35" presStyleCnt="41">
        <dgm:presLayoutVars>
          <dgm:bulletEnabled val="1"/>
        </dgm:presLayoutVars>
      </dgm:prSet>
      <dgm:spPr/>
    </dgm:pt>
    <dgm:pt modelId="{156D9327-2A07-4B07-AD1B-6201343E85A3}" type="pres">
      <dgm:prSet presAssocID="{B698950B-A179-48C2-BC8F-CF79C9ABE3AE}" presName="sibTrans" presStyleCnt="0"/>
      <dgm:spPr/>
    </dgm:pt>
    <dgm:pt modelId="{13AC753D-646D-4656-9B76-CD772767B906}" type="pres">
      <dgm:prSet presAssocID="{9099FCDD-A8DD-4875-AD45-BCAA1A02C380}" presName="node" presStyleLbl="node1" presStyleIdx="36" presStyleCnt="41">
        <dgm:presLayoutVars>
          <dgm:bulletEnabled val="1"/>
        </dgm:presLayoutVars>
      </dgm:prSet>
      <dgm:spPr/>
    </dgm:pt>
    <dgm:pt modelId="{C10F42C4-CB32-40ED-A2D6-CCC202CEA978}" type="pres">
      <dgm:prSet presAssocID="{DB8045E1-CCFB-44F1-BD93-DD98953C7DA1}" presName="sibTrans" presStyleCnt="0"/>
      <dgm:spPr/>
    </dgm:pt>
    <dgm:pt modelId="{DDCD21F8-7EB0-4009-945C-419EAF0C1AE5}" type="pres">
      <dgm:prSet presAssocID="{7624AA2D-7807-43C9-8CFC-D215E573E7E3}" presName="node" presStyleLbl="node1" presStyleIdx="37" presStyleCnt="41">
        <dgm:presLayoutVars>
          <dgm:bulletEnabled val="1"/>
        </dgm:presLayoutVars>
      </dgm:prSet>
      <dgm:spPr/>
    </dgm:pt>
    <dgm:pt modelId="{8D9030A7-B06F-483D-89BF-131566A9CE5C}" type="pres">
      <dgm:prSet presAssocID="{FA59306A-2E37-472A-BF59-261715D35F20}" presName="sibTrans" presStyleCnt="0"/>
      <dgm:spPr/>
    </dgm:pt>
    <dgm:pt modelId="{D2476E15-0AAD-4304-9743-307E4C69BB35}" type="pres">
      <dgm:prSet presAssocID="{BEE3AE8D-4B88-4848-840F-70A5BAF38B7B}" presName="node" presStyleLbl="node1" presStyleIdx="38" presStyleCnt="41">
        <dgm:presLayoutVars>
          <dgm:bulletEnabled val="1"/>
        </dgm:presLayoutVars>
      </dgm:prSet>
      <dgm:spPr/>
    </dgm:pt>
    <dgm:pt modelId="{59075C10-E04F-4E9F-90A8-FAA2C357EF86}" type="pres">
      <dgm:prSet presAssocID="{BF3D6358-044C-4715-9435-3703E4F7860E}" presName="sibTrans" presStyleCnt="0"/>
      <dgm:spPr/>
    </dgm:pt>
    <dgm:pt modelId="{3C2124C4-E717-41C3-B898-19BBAC18B024}" type="pres">
      <dgm:prSet presAssocID="{3CC2CBD5-04D6-43B8-A78B-EF81B9B8176F}" presName="node" presStyleLbl="node1" presStyleIdx="39" presStyleCnt="41">
        <dgm:presLayoutVars>
          <dgm:bulletEnabled val="1"/>
        </dgm:presLayoutVars>
      </dgm:prSet>
      <dgm:spPr/>
    </dgm:pt>
    <dgm:pt modelId="{532C84C8-7AED-40DE-B0FB-F91FDC6B7FB7}" type="pres">
      <dgm:prSet presAssocID="{546D2251-CDC3-4FE3-AB56-BB99CB84E5C7}" presName="sibTrans" presStyleCnt="0"/>
      <dgm:spPr/>
    </dgm:pt>
    <dgm:pt modelId="{40597550-B278-422A-8B5F-76C953D8CBD2}" type="pres">
      <dgm:prSet presAssocID="{C6451EC8-27BE-45AB-9309-556FE234C55B}" presName="node" presStyleLbl="node1" presStyleIdx="40" presStyleCnt="41">
        <dgm:presLayoutVars>
          <dgm:bulletEnabled val="1"/>
        </dgm:presLayoutVars>
      </dgm:prSet>
      <dgm:spPr/>
    </dgm:pt>
  </dgm:ptLst>
  <dgm:cxnLst>
    <dgm:cxn modelId="{598AD003-3AAF-4CFF-A582-3E680D7BB863}" type="presOf" srcId="{B1318407-60D7-4E4E-9232-FD4E90D6628E}" destId="{9E7A0B0C-1D70-46BC-B027-00F961375A0C}" srcOrd="0" destOrd="0" presId="urn:microsoft.com/office/officeart/2005/8/layout/default"/>
    <dgm:cxn modelId="{E6E0D103-EBB9-468E-B784-CC34A230839F}" srcId="{9B9CC810-FA74-40A3-A31C-A9CBE88C8487}" destId="{38531210-7739-4DBC-8AF4-E2E4B2D0ABFE}" srcOrd="22" destOrd="0" parTransId="{C7601BF1-0498-4AF9-AD1C-65C486FA0664}" sibTransId="{69DE3440-F02A-406D-AA93-A9669B2AE764}"/>
    <dgm:cxn modelId="{69653304-D18B-49EF-A463-FBF76FDCAF0E}" type="presOf" srcId="{BEE3AE8D-4B88-4848-840F-70A5BAF38B7B}" destId="{D2476E15-0AAD-4304-9743-307E4C69BB35}" srcOrd="0" destOrd="0" presId="urn:microsoft.com/office/officeart/2005/8/layout/default"/>
    <dgm:cxn modelId="{93A45D04-50B2-422E-85D1-A43DA78A7D38}" srcId="{9B9CC810-FA74-40A3-A31C-A9CBE88C8487}" destId="{D0B5091E-B4C2-46A2-B750-DB6A383F7A4C}" srcOrd="9" destOrd="0" parTransId="{817CD44D-F9C3-4E4C-97C0-CADDFF880108}" sibTransId="{0896831A-5EBE-41CA-83EA-21FBE976E338}"/>
    <dgm:cxn modelId="{48A2D807-4A59-4A1E-A752-F9378E7C7631}" srcId="{9B9CC810-FA74-40A3-A31C-A9CBE88C8487}" destId="{A0CC8B61-8500-4FF1-944E-54889E5C4F15}" srcOrd="11" destOrd="0" parTransId="{4E5F0AC9-9FF4-464A-A848-83405851612C}" sibTransId="{875F8152-6612-4CAE-B0BC-A958C2FD83D7}"/>
    <dgm:cxn modelId="{44429D0B-F181-4E85-B87D-B764469D6CA4}" srcId="{9B9CC810-FA74-40A3-A31C-A9CBE88C8487}" destId="{BEE3AE8D-4B88-4848-840F-70A5BAF38B7B}" srcOrd="38" destOrd="0" parTransId="{F796EBAD-0AD8-4438-81FE-CB6D29A51DBA}" sibTransId="{BF3D6358-044C-4715-9435-3703E4F7860E}"/>
    <dgm:cxn modelId="{2B72F90E-8F2C-4EF4-AD05-38191FCD7DAC}" srcId="{9B9CC810-FA74-40A3-A31C-A9CBE88C8487}" destId="{C6451EC8-27BE-45AB-9309-556FE234C55B}" srcOrd="40" destOrd="0" parTransId="{53BE215F-2A52-42F4-A38D-D2A025371F2A}" sibTransId="{F97DE626-BBE4-4E01-B9EC-5F7F06280F1B}"/>
    <dgm:cxn modelId="{0DB4A710-54F2-4170-9D46-37BE87A08D3F}" srcId="{9B9CC810-FA74-40A3-A31C-A9CBE88C8487}" destId="{5EFCF766-FA6D-42D8-86F1-3CED0CCC29ED}" srcOrd="26" destOrd="0" parTransId="{5E43006C-F25A-4890-B996-51652A946188}" sibTransId="{C7B8BE6C-82E3-493F-83E5-AAD22DF43903}"/>
    <dgm:cxn modelId="{66C39A15-D814-40FA-A2DC-C3083350DE84}" srcId="{9B9CC810-FA74-40A3-A31C-A9CBE88C8487}" destId="{3179D6EC-1A2E-43D8-A83B-B7818A77C59F}" srcOrd="34" destOrd="0" parTransId="{204A0628-5B72-45FC-A62A-54577EA94C22}" sibTransId="{287C0F8D-662E-44B5-B80F-2B7EFB75F702}"/>
    <dgm:cxn modelId="{8800F615-3346-4B10-B13F-515CE593B28E}" type="presOf" srcId="{9099FCDD-A8DD-4875-AD45-BCAA1A02C380}" destId="{13AC753D-646D-4656-9B76-CD772767B906}" srcOrd="0" destOrd="0" presId="urn:microsoft.com/office/officeart/2005/8/layout/default"/>
    <dgm:cxn modelId="{A5BF5418-1A56-4FB7-99C9-CDC5078FC126}" srcId="{9B9CC810-FA74-40A3-A31C-A9CBE88C8487}" destId="{73821271-7B54-464B-842B-D31FD1184E6C}" srcOrd="5" destOrd="0" parTransId="{4C43FC94-579B-4AF5-B426-4F55FC6F0741}" sibTransId="{2C0C956E-58EE-4123-B0C0-6C8393A1B062}"/>
    <dgm:cxn modelId="{B0CCA11D-8348-4D8A-A555-39158DCB47E9}" type="presOf" srcId="{53DE5CE0-90FD-4071-8348-88F2C7EEB802}" destId="{BB890BAA-9F78-48C7-8849-811FE8254E31}" srcOrd="0" destOrd="0" presId="urn:microsoft.com/office/officeart/2005/8/layout/default"/>
    <dgm:cxn modelId="{F186A620-458A-4E5B-894B-AC383D84BC9B}" srcId="{9B9CC810-FA74-40A3-A31C-A9CBE88C8487}" destId="{5EF743BB-1A2B-4082-947C-2ED8A0757693}" srcOrd="13" destOrd="0" parTransId="{41ED8675-E195-43BE-A7EE-9C560580FA04}" sibTransId="{255ADBA7-A751-4130-A328-190C7F0FA636}"/>
    <dgm:cxn modelId="{F5D8D523-5A56-4B71-8C40-7997F25FA2D2}" srcId="{9B9CC810-FA74-40A3-A31C-A9CBE88C8487}" destId="{1C74D4AF-2A03-49EF-9C88-9C59253DA84A}" srcOrd="4" destOrd="0" parTransId="{22CA2A79-B920-476E-9088-110CD5C080ED}" sibTransId="{1A3F84A2-0189-46AA-987E-7F7A0A3A0562}"/>
    <dgm:cxn modelId="{8946FA25-960F-461E-ABF2-89CB10EACED7}" type="presOf" srcId="{B8F1F67F-E909-42FE-8938-A9C10EBB7927}" destId="{96F6CB62-9D74-43E3-A89B-FFC5A9D38850}" srcOrd="0" destOrd="0" presId="urn:microsoft.com/office/officeart/2005/8/layout/default"/>
    <dgm:cxn modelId="{B18AC926-84B0-4E7F-B017-177BCEC75D82}" type="presOf" srcId="{199E3BF4-527B-44A0-A985-B85E577DC305}" destId="{2FAB54BB-EB16-4E38-A864-1E86E0D51698}" srcOrd="0" destOrd="0" presId="urn:microsoft.com/office/officeart/2005/8/layout/default"/>
    <dgm:cxn modelId="{B07A2E29-0325-4E2C-A1EC-009DBE0018B5}" srcId="{9B9CC810-FA74-40A3-A31C-A9CBE88C8487}" destId="{9099FCDD-A8DD-4875-AD45-BCAA1A02C380}" srcOrd="36" destOrd="0" parTransId="{F5BEBD0E-ED1D-47F6-8696-A5E01F47F7C1}" sibTransId="{DB8045E1-CCFB-44F1-BD93-DD98953C7DA1}"/>
    <dgm:cxn modelId="{3AD3EB29-2B6C-46BA-A6CA-6EB61F1A92F3}" type="presOf" srcId="{3CC2CBD5-04D6-43B8-A78B-EF81B9B8176F}" destId="{3C2124C4-E717-41C3-B898-19BBAC18B024}" srcOrd="0" destOrd="0" presId="urn:microsoft.com/office/officeart/2005/8/layout/default"/>
    <dgm:cxn modelId="{FF27252C-38C5-45C4-B011-39C5C713B5D7}" type="presOf" srcId="{D075EB29-2D1F-4294-BAD6-B536C6EB3E6A}" destId="{A0DA2C72-F815-41F0-9CD9-0B06D50864B4}" srcOrd="0" destOrd="0" presId="urn:microsoft.com/office/officeart/2005/8/layout/default"/>
    <dgm:cxn modelId="{CB831D2D-381B-4B02-9AC7-19ECCF979912}" type="presOf" srcId="{03E03632-61EA-41BB-B34E-40246916D5B4}" destId="{6EB857C2-06AB-4150-8AD1-E02757416C95}" srcOrd="0" destOrd="0" presId="urn:microsoft.com/office/officeart/2005/8/layout/default"/>
    <dgm:cxn modelId="{AC66022E-6093-48A0-90F5-F12F0E3A278D}" type="presOf" srcId="{9FFC2E3F-EE84-4A60-B592-E84DB8E44578}" destId="{532545B2-0BD5-433F-8517-E93B4D98FB25}" srcOrd="0" destOrd="0" presId="urn:microsoft.com/office/officeart/2005/8/layout/default"/>
    <dgm:cxn modelId="{CFA32733-8B60-4336-91E5-11C45FE32BBB}" type="presOf" srcId="{38531210-7739-4DBC-8AF4-E2E4B2D0ABFE}" destId="{74089BA4-3723-4D32-9319-E7F40595BD39}" srcOrd="0" destOrd="0" presId="urn:microsoft.com/office/officeart/2005/8/layout/default"/>
    <dgm:cxn modelId="{F9113B34-CEE2-4ED5-86B0-7AEEDFC6F5EE}" type="presOf" srcId="{8754CEED-7D3D-4304-8678-27B079FB0536}" destId="{17A711E9-A123-4AB0-97BB-903D67BF9ACD}" srcOrd="0" destOrd="0" presId="urn:microsoft.com/office/officeart/2005/8/layout/default"/>
    <dgm:cxn modelId="{82F38B5C-4694-44BE-8752-A6B28A99FEB2}" type="presOf" srcId="{99E1DB93-0D62-42D7-AC3C-DA5238739604}" destId="{0E8CD203-4357-4450-B3DF-D94637BD0C4B}" srcOrd="0" destOrd="0" presId="urn:microsoft.com/office/officeart/2005/8/layout/default"/>
    <dgm:cxn modelId="{A2B3DA5C-41FB-4696-8C0B-A45F6C82F563}" srcId="{9B9CC810-FA74-40A3-A31C-A9CBE88C8487}" destId="{D075EB29-2D1F-4294-BAD6-B536C6EB3E6A}" srcOrd="3" destOrd="0" parTransId="{EB2591AA-F15A-4A90-A3FE-9418E0C792B2}" sibTransId="{426769A8-ADF3-41B5-9D38-AA6829EB4CBA}"/>
    <dgm:cxn modelId="{1612F65D-2923-4089-9D8F-C3C0AEEFAD7A}" type="presOf" srcId="{5D478361-3ED2-4146-AE0F-8264C1D40057}" destId="{2A0C6F49-4D5D-47AD-9396-AACE0CE34691}" srcOrd="0" destOrd="0" presId="urn:microsoft.com/office/officeart/2005/8/layout/default"/>
    <dgm:cxn modelId="{CAD4365E-083D-434A-86B1-BAF17A5DC5D0}" srcId="{9B9CC810-FA74-40A3-A31C-A9CBE88C8487}" destId="{80E0CEFD-D38F-4245-A394-3A637A1606FE}" srcOrd="32" destOrd="0" parTransId="{932928D7-ADE6-489A-AF53-CD1559F8E41B}" sibTransId="{140AC462-59D7-43D7-88CF-BDD5CC345805}"/>
    <dgm:cxn modelId="{D79DCC5E-B532-4049-A364-4B8AC98745E9}" type="presOf" srcId="{9B9CC810-FA74-40A3-A31C-A9CBE88C8487}" destId="{64A2D741-FC1F-4EE7-AFDB-88BAA924E022}" srcOrd="0" destOrd="0" presId="urn:microsoft.com/office/officeart/2005/8/layout/default"/>
    <dgm:cxn modelId="{D830D95E-E026-4246-BDF0-8D806C43238A}" type="presOf" srcId="{7624AA2D-7807-43C9-8CFC-D215E573E7E3}" destId="{DDCD21F8-7EB0-4009-945C-419EAF0C1AE5}" srcOrd="0" destOrd="0" presId="urn:microsoft.com/office/officeart/2005/8/layout/default"/>
    <dgm:cxn modelId="{525FA361-A635-4236-A243-6F419630E1D6}" type="presOf" srcId="{78F8B633-E144-4A54-8899-C4FE47F6B356}" destId="{0EBE66B3-EDAD-4745-A8D4-23EFC7DD9028}" srcOrd="0" destOrd="0" presId="urn:microsoft.com/office/officeart/2005/8/layout/default"/>
    <dgm:cxn modelId="{D18E1947-BBBB-4C34-850D-EFF6C34B3C3F}" type="presOf" srcId="{3179D6EC-1A2E-43D8-A83B-B7818A77C59F}" destId="{395DBB34-BA3F-4ACB-9A41-7F002CEC069B}" srcOrd="0" destOrd="0" presId="urn:microsoft.com/office/officeart/2005/8/layout/default"/>
    <dgm:cxn modelId="{67A34148-DC96-4EB7-8BAF-680F5FB9E003}" srcId="{9B9CC810-FA74-40A3-A31C-A9CBE88C8487}" destId="{353B52BC-6A99-42B9-9543-936643B730D9}" srcOrd="29" destOrd="0" parTransId="{9E0DBB23-2B51-4E35-8D00-3D20EE71434F}" sibTransId="{C988D49B-7C87-4D39-9873-619C5D4852FA}"/>
    <dgm:cxn modelId="{884DC94A-C980-4451-8034-DECB6E50BE4A}" srcId="{9B9CC810-FA74-40A3-A31C-A9CBE88C8487}" destId="{3BDB27A1-942B-48F2-BD89-AEB89B27FA68}" srcOrd="6" destOrd="0" parTransId="{C1A3D727-2A3C-42E1-8D84-FC8E07A3F6EE}" sibTransId="{6140A783-C1EB-4905-B7B6-04585C3C3769}"/>
    <dgm:cxn modelId="{AE36FE4A-F01C-4F62-8368-AD71CE11A3A8}" type="presOf" srcId="{A0CC8B61-8500-4FF1-944E-54889E5C4F15}" destId="{C226601E-00E9-4B65-BDEF-1EA2AB23E294}" srcOrd="0" destOrd="0" presId="urn:microsoft.com/office/officeart/2005/8/layout/default"/>
    <dgm:cxn modelId="{FB74A76C-B030-46A3-8C0C-1F7C859E23AE}" type="presOf" srcId="{63881753-D6DB-42F1-BFC7-84E105F37360}" destId="{3DE7916F-1A17-407A-BC62-08B0123D36D0}" srcOrd="0" destOrd="0" presId="urn:microsoft.com/office/officeart/2005/8/layout/default"/>
    <dgm:cxn modelId="{45470851-36B6-4A5B-AD11-5ED86F6A7F2C}" type="presOf" srcId="{F6222AC3-9947-49E9-880A-9FE215E849B0}" destId="{9CFD9F61-54C5-4668-970B-071A60AEDD32}" srcOrd="0" destOrd="0" presId="urn:microsoft.com/office/officeart/2005/8/layout/default"/>
    <dgm:cxn modelId="{714B4871-7361-4C2F-9850-7068F6641482}" srcId="{9B9CC810-FA74-40A3-A31C-A9CBE88C8487}" destId="{F196CA23-FB19-4D10-A4CA-0808B7CD9D58}" srcOrd="18" destOrd="0" parTransId="{5A792732-1104-45B2-B17A-9FB74F066A21}" sibTransId="{58EBEE95-6045-4C99-AA2D-40C8942D5B70}"/>
    <dgm:cxn modelId="{73208352-5C5A-4D13-A509-E42DB15CB932}" srcId="{9B9CC810-FA74-40A3-A31C-A9CBE88C8487}" destId="{1FE7778A-9553-460F-899C-33AD3438EF45}" srcOrd="23" destOrd="0" parTransId="{C22B2BDE-A48E-4D03-A90D-E73E251A47B6}" sibTransId="{2C19AD43-1CBE-4135-A4C9-E4140988327C}"/>
    <dgm:cxn modelId="{9A080B54-CD0C-4688-A670-E5A7EFFAE17A}" type="presOf" srcId="{5FA898AB-C0A5-4E54-A3EA-23921A3D844E}" destId="{6E072134-9242-48D7-A5C9-AF1894A0BB50}" srcOrd="0" destOrd="0" presId="urn:microsoft.com/office/officeart/2005/8/layout/default"/>
    <dgm:cxn modelId="{5C55CC74-7A80-4170-B5E2-93F2668895C2}" srcId="{9B9CC810-FA74-40A3-A31C-A9CBE88C8487}" destId="{317E7609-92EB-4690-9E04-595C66C2FE39}" srcOrd="1" destOrd="0" parTransId="{DF5A6015-166C-4C51-833F-F6E62FC75B4E}" sibTransId="{D09C1B7C-51E8-4139-B8AE-42AF8D05A447}"/>
    <dgm:cxn modelId="{BDEDD954-A9AE-434D-846E-1F1060FA0D19}" type="presOf" srcId="{759F68B9-77A0-4809-B111-2AC4FE584791}" destId="{F1A9C0C7-B9F1-41BF-84DD-8FC25FDEE2D8}" srcOrd="0" destOrd="0" presId="urn:microsoft.com/office/officeart/2005/8/layout/default"/>
    <dgm:cxn modelId="{0ADECB56-9768-4881-88E7-27DF43B739BD}" type="presOf" srcId="{3BDB27A1-942B-48F2-BD89-AEB89B27FA68}" destId="{63E7598F-C317-40B2-8D66-6504280FC2A4}" srcOrd="0" destOrd="0" presId="urn:microsoft.com/office/officeart/2005/8/layout/default"/>
    <dgm:cxn modelId="{72426D79-F7DE-4A30-9257-F7F590F128C1}" srcId="{9B9CC810-FA74-40A3-A31C-A9CBE88C8487}" destId="{0A166CC6-23DA-4F1C-A55D-0045FFD5FE9A}" srcOrd="8" destOrd="0" parTransId="{64B4A986-A296-4E5C-A6B5-57C8FF57BAFE}" sibTransId="{F7CB5D3C-0C25-462D-B131-7E453300B987}"/>
    <dgm:cxn modelId="{5AB5807E-87A3-4118-AFD5-50CAF755438D}" type="presOf" srcId="{353B52BC-6A99-42B9-9543-936643B730D9}" destId="{5816F512-E708-4A52-8693-1BB86BFA4ECA}" srcOrd="0" destOrd="0" presId="urn:microsoft.com/office/officeart/2005/8/layout/default"/>
    <dgm:cxn modelId="{712A0B7F-3C8E-491F-BF73-75866FE88CE9}" srcId="{9B9CC810-FA74-40A3-A31C-A9CBE88C8487}" destId="{3CC2CBD5-04D6-43B8-A78B-EF81B9B8176F}" srcOrd="39" destOrd="0" parTransId="{521A204D-5B27-4BE0-8A25-F6A7583B77BD}" sibTransId="{546D2251-CDC3-4FE3-AB56-BB99CB84E5C7}"/>
    <dgm:cxn modelId="{5C6E0C82-E7D8-48C3-B920-C38AFA776056}" srcId="{9B9CC810-FA74-40A3-A31C-A9CBE88C8487}" destId="{5D478361-3ED2-4146-AE0F-8264C1D40057}" srcOrd="0" destOrd="0" parTransId="{AF6AC22E-AA2F-4328-9542-75D80762886B}" sibTransId="{40FC08B8-630E-43BF-B462-2EFC5267A46E}"/>
    <dgm:cxn modelId="{D4B65287-90E1-4FCE-814F-0558CBB8E46C}" type="presOf" srcId="{80E0CEFD-D38F-4245-A394-3A637A1606FE}" destId="{084AED2B-52D9-4E2B-8239-2D6A5DA84E9D}" srcOrd="0" destOrd="0" presId="urn:microsoft.com/office/officeart/2005/8/layout/default"/>
    <dgm:cxn modelId="{7AF29E87-A036-4028-86D1-C7879441F027}" srcId="{9B9CC810-FA74-40A3-A31C-A9CBE88C8487}" destId="{E1E69BB0-7989-4E4D-8284-5D449192042A}" srcOrd="33" destOrd="0" parTransId="{56FFD1EA-A061-4163-8DC6-73A25FB20199}" sibTransId="{78C3091A-7822-4E69-805E-75795E87316A}"/>
    <dgm:cxn modelId="{3E299D88-AEC4-4181-BBE9-AC61C39CCA9E}" type="presOf" srcId="{453BF23C-5E72-4651-8E17-9187663852CE}" destId="{6FACAF71-7A8C-46C4-8BC0-6FB96D7EA27E}" srcOrd="0" destOrd="0" presId="urn:microsoft.com/office/officeart/2005/8/layout/default"/>
    <dgm:cxn modelId="{1983378A-DE3B-4DD8-9841-DDE80FB794CA}" srcId="{9B9CC810-FA74-40A3-A31C-A9CBE88C8487}" destId="{22E71CA5-C776-408B-B816-F15E6CFC491B}" srcOrd="16" destOrd="0" parTransId="{E244212A-1DCB-4CB9-A5BF-764A8E6EE95F}" sibTransId="{FA88B62F-4C66-42EA-B28C-526A6444C5C4}"/>
    <dgm:cxn modelId="{9439688B-75B3-4A14-AFA2-5F662DC72133}" type="presOf" srcId="{765B753D-1184-4FF9-95DA-6563ABE28130}" destId="{95FE57D4-E170-478A-8A45-4797C3C23CBC}" srcOrd="0" destOrd="0" presId="urn:microsoft.com/office/officeart/2005/8/layout/default"/>
    <dgm:cxn modelId="{A054048D-2F63-47F5-9352-0B5EE834963E}" srcId="{9B9CC810-FA74-40A3-A31C-A9CBE88C8487}" destId="{CD90B934-C1D9-43F1-9F75-45B6B2ABAE1C}" srcOrd="21" destOrd="0" parTransId="{95733A36-D813-41C7-8388-20D63868B8AF}" sibTransId="{3176C9AE-FB0A-406E-A45B-B5DBCE395A65}"/>
    <dgm:cxn modelId="{70871890-3331-4405-A8A1-BAF21DB4D348}" type="presOf" srcId="{317E7609-92EB-4690-9E04-595C66C2FE39}" destId="{31493934-B3B8-4501-8989-D27E3508816D}" srcOrd="0" destOrd="0" presId="urn:microsoft.com/office/officeart/2005/8/layout/default"/>
    <dgm:cxn modelId="{AEFA8094-379E-4B43-B724-06BEFADC0B4C}" type="presOf" srcId="{D0B5091E-B4C2-46A2-B750-DB6A383F7A4C}" destId="{B68E181F-D4BC-4210-A2A3-374B2FB29A90}" srcOrd="0" destOrd="0" presId="urn:microsoft.com/office/officeart/2005/8/layout/default"/>
    <dgm:cxn modelId="{A7688795-B9CB-47F3-B5EF-ABCF75003FED}" type="presOf" srcId="{0A166CC6-23DA-4F1C-A55D-0045FFD5FE9A}" destId="{F60E8D3A-D8D0-48E8-A083-398CE8C24020}" srcOrd="0" destOrd="0" presId="urn:microsoft.com/office/officeart/2005/8/layout/default"/>
    <dgm:cxn modelId="{B99C9299-AD77-4658-BA3C-BA10280BB4AB}" type="presOf" srcId="{1FE7778A-9553-460F-899C-33AD3438EF45}" destId="{BF903038-D959-402D-9143-F3074687530B}" srcOrd="0" destOrd="0" presId="urn:microsoft.com/office/officeart/2005/8/layout/default"/>
    <dgm:cxn modelId="{34CD439B-F412-4F69-A756-5996B5D36950}" srcId="{9B9CC810-FA74-40A3-A31C-A9CBE88C8487}" destId="{20B1C683-C340-4F5E-BF08-07293FF7EF2C}" srcOrd="10" destOrd="0" parTransId="{6651CCFF-2870-49C7-89B8-6635D7B6639A}" sibTransId="{E8DD7B5C-B40B-4D37-BA1D-E3CD43361486}"/>
    <dgm:cxn modelId="{F9096D9D-20A0-4D95-94E2-0669EE92422F}" srcId="{9B9CC810-FA74-40A3-A31C-A9CBE88C8487}" destId="{8754CEED-7D3D-4304-8678-27B079FB0536}" srcOrd="30" destOrd="0" parTransId="{595E7154-9330-406B-B492-8BE2123C8555}" sibTransId="{704BE5AD-8870-4D8B-A519-C2B385ECB8CA}"/>
    <dgm:cxn modelId="{5BF38BA1-C3AF-4E8D-8A8F-9D2608CEEF74}" srcId="{9B9CC810-FA74-40A3-A31C-A9CBE88C8487}" destId="{453BF23C-5E72-4651-8E17-9187663852CE}" srcOrd="2" destOrd="0" parTransId="{1863DBC7-1974-4925-B903-7886A66B384D}" sibTransId="{DFC1DDBB-67AD-4266-9C42-7D49AB3870B1}"/>
    <dgm:cxn modelId="{AC973EA3-46A5-4DEE-B55B-4CC8130B73FC}" type="presOf" srcId="{F196CA23-FB19-4D10-A4CA-0808B7CD9D58}" destId="{2F48DD47-11ED-40A7-95D5-742CB9F02F9C}" srcOrd="0" destOrd="0" presId="urn:microsoft.com/office/officeart/2005/8/layout/default"/>
    <dgm:cxn modelId="{851A9CA4-6C74-4182-9D03-52944F8105F4}" type="presOf" srcId="{5EFCF766-FA6D-42D8-86F1-3CED0CCC29ED}" destId="{89DCF65D-89FA-4653-A2A8-AB2367A4AD91}" srcOrd="0" destOrd="0" presId="urn:microsoft.com/office/officeart/2005/8/layout/default"/>
    <dgm:cxn modelId="{EE3596A9-83D2-4701-97E6-D3729D5594F9}" type="presOf" srcId="{1C74D4AF-2A03-49EF-9C88-9C59253DA84A}" destId="{4E288A95-B9C3-4883-BB91-F1F861428E8D}" srcOrd="0" destOrd="0" presId="urn:microsoft.com/office/officeart/2005/8/layout/default"/>
    <dgm:cxn modelId="{09D086AA-092E-4B79-8399-056E48064268}" srcId="{9B9CC810-FA74-40A3-A31C-A9CBE88C8487}" destId="{5FA898AB-C0A5-4E54-A3EA-23921A3D844E}" srcOrd="12" destOrd="0" parTransId="{5CBDBC45-EEB3-49A6-BB83-783A66BE2446}" sibTransId="{8B8B74AC-0F20-4D0C-B453-0795F6BFBDAC}"/>
    <dgm:cxn modelId="{DF4D3FAB-1BCF-4648-9D46-B9AA0E57E0B6}" type="presOf" srcId="{CD90B934-C1D9-43F1-9F75-45B6B2ABAE1C}" destId="{BB68CF6C-D0B5-4937-9CC9-42EF38C2BA02}" srcOrd="0" destOrd="0" presId="urn:microsoft.com/office/officeart/2005/8/layout/default"/>
    <dgm:cxn modelId="{FFEDC1B2-4BE3-4354-9CE6-B4EF016FCF39}" type="presOf" srcId="{22E71CA5-C776-408B-B816-F15E6CFC491B}" destId="{D42367DF-6A57-48EE-9A86-644E23306F71}" srcOrd="0" destOrd="0" presId="urn:microsoft.com/office/officeart/2005/8/layout/default"/>
    <dgm:cxn modelId="{949804C0-E81C-48FB-8277-91E2CC3A2099}" srcId="{9B9CC810-FA74-40A3-A31C-A9CBE88C8487}" destId="{B8F1F67F-E909-42FE-8938-A9C10EBB7927}" srcOrd="14" destOrd="0" parTransId="{CA7EF32B-D384-4B23-87F1-3EE0C8707745}" sibTransId="{A8E3F886-427B-4C5F-B082-D8A8F88E46AC}"/>
    <dgm:cxn modelId="{E61E7EC5-EE83-4821-A3CD-5EC6F621CB49}" srcId="{9B9CC810-FA74-40A3-A31C-A9CBE88C8487}" destId="{199E3BF4-527B-44A0-A985-B85E577DC305}" srcOrd="17" destOrd="0" parTransId="{AE88DBC1-B6DB-4BD5-9E62-20383CD90E20}" sibTransId="{3F2BD1AC-235A-48C0-893E-A93B5F2C19BC}"/>
    <dgm:cxn modelId="{C8DECAD3-3B31-43A6-882D-4F7A8845338A}" type="presOf" srcId="{20B1C683-C340-4F5E-BF08-07293FF7EF2C}" destId="{08D23CCE-1AFC-4513-ACF6-E63F483952FA}" srcOrd="0" destOrd="0" presId="urn:microsoft.com/office/officeart/2005/8/layout/default"/>
    <dgm:cxn modelId="{59F911DB-0EA7-407E-9A0B-50CCEF87700A}" srcId="{9B9CC810-FA74-40A3-A31C-A9CBE88C8487}" destId="{03E03632-61EA-41BB-B34E-40246916D5B4}" srcOrd="20" destOrd="0" parTransId="{4B06E7C9-9F6E-481D-8F4C-F18C1742850D}" sibTransId="{2DA99495-5E7D-4BE6-8D2C-62D0D8F4442F}"/>
    <dgm:cxn modelId="{88FA76E1-DF8D-4FF0-861B-602F438C7268}" type="presOf" srcId="{73821271-7B54-464B-842B-D31FD1184E6C}" destId="{1EE3F4CC-C081-48A3-8E75-41F7AA76940B}" srcOrd="0" destOrd="0" presId="urn:microsoft.com/office/officeart/2005/8/layout/default"/>
    <dgm:cxn modelId="{F0558BE2-EB60-4545-8047-0B83565165B0}" srcId="{9B9CC810-FA74-40A3-A31C-A9CBE88C8487}" destId="{7624AA2D-7807-43C9-8CFC-D215E573E7E3}" srcOrd="37" destOrd="0" parTransId="{2326FF17-7AB1-4932-930E-6DF70B3C884C}" sibTransId="{FA59306A-2E37-472A-BF59-261715D35F20}"/>
    <dgm:cxn modelId="{B1298AE5-82E0-4BF0-9435-5FB41D3EA536}" srcId="{9B9CC810-FA74-40A3-A31C-A9CBE88C8487}" destId="{53DE5CE0-90FD-4071-8348-88F2C7EEB802}" srcOrd="35" destOrd="0" parTransId="{D1E64562-46AF-4F2F-9277-A955B04A54BA}" sibTransId="{B698950B-A179-48C2-BC8F-CF79C9ABE3AE}"/>
    <dgm:cxn modelId="{BCDD9BE5-9820-4EAF-B7AD-2FFABBB1BA9C}" srcId="{9B9CC810-FA74-40A3-A31C-A9CBE88C8487}" destId="{759F68B9-77A0-4809-B111-2AC4FE584791}" srcOrd="25" destOrd="0" parTransId="{1B9F83D3-D742-4EA5-BFFF-FAB4E7566F6E}" sibTransId="{5997AD1D-ABC3-49D4-AB91-2E6911C60CA8}"/>
    <dgm:cxn modelId="{E9E03DE8-DCDB-42C1-BBCB-A5E3376CFD79}" srcId="{9B9CC810-FA74-40A3-A31C-A9CBE88C8487}" destId="{B1318407-60D7-4E4E-9232-FD4E90D6628E}" srcOrd="27" destOrd="0" parTransId="{963A2A54-791A-46D3-9D0D-696701FD6BFC}" sibTransId="{0A983F55-4EDD-4A02-91B3-E0A3928F93B9}"/>
    <dgm:cxn modelId="{6C2EAEEF-0677-49BF-B6AC-F4F2B52BB3CE}" type="presOf" srcId="{C6451EC8-27BE-45AB-9309-556FE234C55B}" destId="{40597550-B278-422A-8B5F-76C953D8CBD2}" srcOrd="0" destOrd="0" presId="urn:microsoft.com/office/officeart/2005/8/layout/default"/>
    <dgm:cxn modelId="{745B31F3-0005-49D5-976D-D2E4E97ED223}" srcId="{9B9CC810-FA74-40A3-A31C-A9CBE88C8487}" destId="{99E1DB93-0D62-42D7-AC3C-DA5238739604}" srcOrd="28" destOrd="0" parTransId="{1F4A6977-D358-4259-8F1A-43630AD01B6B}" sibTransId="{3622DC19-2B0A-4370-84A0-08209A4CEFE1}"/>
    <dgm:cxn modelId="{4C91A9F3-B133-4AB3-833F-6252E49E7742}" srcId="{9B9CC810-FA74-40A3-A31C-A9CBE88C8487}" destId="{78F8B633-E144-4A54-8899-C4FE47F6B356}" srcOrd="24" destOrd="0" parTransId="{56B4EC6B-CF24-43A9-8B7D-BB878818F1BD}" sibTransId="{D8080A03-3229-4A66-A5D7-D189B5204E27}"/>
    <dgm:cxn modelId="{0CB0C8F3-8B96-42A9-8FA3-A3561971C230}" srcId="{9B9CC810-FA74-40A3-A31C-A9CBE88C8487}" destId="{9FFC2E3F-EE84-4A60-B592-E84DB8E44578}" srcOrd="31" destOrd="0" parTransId="{1DA3307E-C6CA-4B2A-A680-4C26FBB62CB8}" sibTransId="{5FC6D4FB-5FBB-4CF6-914F-D9F26FD9E6A5}"/>
    <dgm:cxn modelId="{33D1E5F4-0702-49E8-A8EC-D76487BB7EA7}" srcId="{9B9CC810-FA74-40A3-A31C-A9CBE88C8487}" destId="{63881753-D6DB-42F1-BFC7-84E105F37360}" srcOrd="19" destOrd="0" parTransId="{A50B33B9-CBC9-4321-B877-9261991152DF}" sibTransId="{C06E78D5-10D8-4FC5-AF2B-D4EFE1564C99}"/>
    <dgm:cxn modelId="{2A262CF5-9303-4F75-A79F-4EC616C0FEB2}" srcId="{9B9CC810-FA74-40A3-A31C-A9CBE88C8487}" destId="{F6222AC3-9947-49E9-880A-9FE215E849B0}" srcOrd="7" destOrd="0" parTransId="{E49B451C-C8AA-49F8-AB03-4107320ED0AD}" sibTransId="{A820DBA7-66A1-4411-90A6-5B9123F88590}"/>
    <dgm:cxn modelId="{8FE769FB-535C-418E-9AD7-C8EB4369FEE1}" type="presOf" srcId="{E1E69BB0-7989-4E4D-8284-5D449192042A}" destId="{4F6B5097-5125-4298-96BD-DFDF9EA4D796}" srcOrd="0" destOrd="0" presId="urn:microsoft.com/office/officeart/2005/8/layout/default"/>
    <dgm:cxn modelId="{120169FC-C6CD-48A1-8230-2EAFDD3BC348}" type="presOf" srcId="{5EF743BB-1A2B-4082-947C-2ED8A0757693}" destId="{0CD4AF67-D943-4EE5-AD1C-B02638B7C6A4}" srcOrd="0" destOrd="0" presId="urn:microsoft.com/office/officeart/2005/8/layout/default"/>
    <dgm:cxn modelId="{5B0FB6FE-3E05-4659-9D3B-75AA78F35C2A}" srcId="{9B9CC810-FA74-40A3-A31C-A9CBE88C8487}" destId="{765B753D-1184-4FF9-95DA-6563ABE28130}" srcOrd="15" destOrd="0" parTransId="{EB7809EB-6837-44D4-95F0-390BA984727B}" sibTransId="{903D87F1-5FD0-4723-9709-37786104CCA5}"/>
    <dgm:cxn modelId="{A11032A6-A0BA-421C-8CE7-303BBE02D48E}" type="presParOf" srcId="{64A2D741-FC1F-4EE7-AFDB-88BAA924E022}" destId="{2A0C6F49-4D5D-47AD-9396-AACE0CE34691}" srcOrd="0" destOrd="0" presId="urn:microsoft.com/office/officeart/2005/8/layout/default"/>
    <dgm:cxn modelId="{C6B12477-C616-48FA-8099-AB2C9F8DC4E9}" type="presParOf" srcId="{64A2D741-FC1F-4EE7-AFDB-88BAA924E022}" destId="{A201BFD9-AE75-4D03-80B8-2C40919ABE9B}" srcOrd="1" destOrd="0" presId="urn:microsoft.com/office/officeart/2005/8/layout/default"/>
    <dgm:cxn modelId="{89E082C0-5205-4FDB-997D-B84F8C3330F1}" type="presParOf" srcId="{64A2D741-FC1F-4EE7-AFDB-88BAA924E022}" destId="{31493934-B3B8-4501-8989-D27E3508816D}" srcOrd="2" destOrd="0" presId="urn:microsoft.com/office/officeart/2005/8/layout/default"/>
    <dgm:cxn modelId="{269C1A43-7F5F-4E37-927E-F9B5CB5EC4C9}" type="presParOf" srcId="{64A2D741-FC1F-4EE7-AFDB-88BAA924E022}" destId="{BD47B81C-5F3E-4C22-B290-4CCF445FB5DC}" srcOrd="3" destOrd="0" presId="urn:microsoft.com/office/officeart/2005/8/layout/default"/>
    <dgm:cxn modelId="{1AF3A2D0-D173-40E2-B51C-259004B80502}" type="presParOf" srcId="{64A2D741-FC1F-4EE7-AFDB-88BAA924E022}" destId="{6FACAF71-7A8C-46C4-8BC0-6FB96D7EA27E}" srcOrd="4" destOrd="0" presId="urn:microsoft.com/office/officeart/2005/8/layout/default"/>
    <dgm:cxn modelId="{11A3DC73-C6CC-432E-9B5A-B213404BDD99}" type="presParOf" srcId="{64A2D741-FC1F-4EE7-AFDB-88BAA924E022}" destId="{8EE04E8B-FD88-4E16-8B24-2F67EC7ACEDC}" srcOrd="5" destOrd="0" presId="urn:microsoft.com/office/officeart/2005/8/layout/default"/>
    <dgm:cxn modelId="{60D325EF-663D-4C1E-8EF3-3DBCE184AD85}" type="presParOf" srcId="{64A2D741-FC1F-4EE7-AFDB-88BAA924E022}" destId="{A0DA2C72-F815-41F0-9CD9-0B06D50864B4}" srcOrd="6" destOrd="0" presId="urn:microsoft.com/office/officeart/2005/8/layout/default"/>
    <dgm:cxn modelId="{5F59FA15-9D97-4B08-B6A9-38B1AF0D64EF}" type="presParOf" srcId="{64A2D741-FC1F-4EE7-AFDB-88BAA924E022}" destId="{32A12D33-2879-490B-95C8-3DB18956F97C}" srcOrd="7" destOrd="0" presId="urn:microsoft.com/office/officeart/2005/8/layout/default"/>
    <dgm:cxn modelId="{E5A63150-8AAC-4FEE-B254-B03DC92FD6F6}" type="presParOf" srcId="{64A2D741-FC1F-4EE7-AFDB-88BAA924E022}" destId="{4E288A95-B9C3-4883-BB91-F1F861428E8D}" srcOrd="8" destOrd="0" presId="urn:microsoft.com/office/officeart/2005/8/layout/default"/>
    <dgm:cxn modelId="{91F1E0F2-4A8C-44D0-B061-4BBC4A389248}" type="presParOf" srcId="{64A2D741-FC1F-4EE7-AFDB-88BAA924E022}" destId="{B26C123D-FFF2-465A-871F-296D53D838A0}" srcOrd="9" destOrd="0" presId="urn:microsoft.com/office/officeart/2005/8/layout/default"/>
    <dgm:cxn modelId="{79AE1E41-9341-4342-BA08-47D6351084E3}" type="presParOf" srcId="{64A2D741-FC1F-4EE7-AFDB-88BAA924E022}" destId="{1EE3F4CC-C081-48A3-8E75-41F7AA76940B}" srcOrd="10" destOrd="0" presId="urn:microsoft.com/office/officeart/2005/8/layout/default"/>
    <dgm:cxn modelId="{D9009AE0-F9D1-4C87-BAE8-469E9D99DD50}" type="presParOf" srcId="{64A2D741-FC1F-4EE7-AFDB-88BAA924E022}" destId="{05058203-F960-4A5E-91DE-1169F72BDD46}" srcOrd="11" destOrd="0" presId="urn:microsoft.com/office/officeart/2005/8/layout/default"/>
    <dgm:cxn modelId="{5CFFE3E4-F498-42ED-A9FD-5DFF465069C8}" type="presParOf" srcId="{64A2D741-FC1F-4EE7-AFDB-88BAA924E022}" destId="{63E7598F-C317-40B2-8D66-6504280FC2A4}" srcOrd="12" destOrd="0" presId="urn:microsoft.com/office/officeart/2005/8/layout/default"/>
    <dgm:cxn modelId="{749367D6-0ED4-4E70-82C6-68AED6F0234E}" type="presParOf" srcId="{64A2D741-FC1F-4EE7-AFDB-88BAA924E022}" destId="{1A5DE3B2-EAA9-49C5-97DC-A7FEE3E2C86A}" srcOrd="13" destOrd="0" presId="urn:microsoft.com/office/officeart/2005/8/layout/default"/>
    <dgm:cxn modelId="{5EA47C1D-48F9-45DD-A2FA-182A676AB38D}" type="presParOf" srcId="{64A2D741-FC1F-4EE7-AFDB-88BAA924E022}" destId="{9CFD9F61-54C5-4668-970B-071A60AEDD32}" srcOrd="14" destOrd="0" presId="urn:microsoft.com/office/officeart/2005/8/layout/default"/>
    <dgm:cxn modelId="{4C9DB37E-3654-4ED2-9D75-73BE85DADDA1}" type="presParOf" srcId="{64A2D741-FC1F-4EE7-AFDB-88BAA924E022}" destId="{8A71BB9F-34DB-4C36-BA54-AAA0FAE76E45}" srcOrd="15" destOrd="0" presId="urn:microsoft.com/office/officeart/2005/8/layout/default"/>
    <dgm:cxn modelId="{215D899C-6D94-4B47-9F54-D07D2FE4610A}" type="presParOf" srcId="{64A2D741-FC1F-4EE7-AFDB-88BAA924E022}" destId="{F60E8D3A-D8D0-48E8-A083-398CE8C24020}" srcOrd="16" destOrd="0" presId="urn:microsoft.com/office/officeart/2005/8/layout/default"/>
    <dgm:cxn modelId="{FB50BE27-9580-4BA0-B9F0-BE98A8D8B994}" type="presParOf" srcId="{64A2D741-FC1F-4EE7-AFDB-88BAA924E022}" destId="{BAE3AE04-826A-4554-A6F0-D2E280405175}" srcOrd="17" destOrd="0" presId="urn:microsoft.com/office/officeart/2005/8/layout/default"/>
    <dgm:cxn modelId="{32BC10C6-F57D-4E8A-B017-9E5C882F83E4}" type="presParOf" srcId="{64A2D741-FC1F-4EE7-AFDB-88BAA924E022}" destId="{B68E181F-D4BC-4210-A2A3-374B2FB29A90}" srcOrd="18" destOrd="0" presId="urn:microsoft.com/office/officeart/2005/8/layout/default"/>
    <dgm:cxn modelId="{D0E2F813-4D4C-4250-94FC-88CD6B87EAFA}" type="presParOf" srcId="{64A2D741-FC1F-4EE7-AFDB-88BAA924E022}" destId="{6996FBDA-E3F2-445E-B90A-530F4B688DDB}" srcOrd="19" destOrd="0" presId="urn:microsoft.com/office/officeart/2005/8/layout/default"/>
    <dgm:cxn modelId="{B5B1196B-6382-452F-B39D-275CE4A3C107}" type="presParOf" srcId="{64A2D741-FC1F-4EE7-AFDB-88BAA924E022}" destId="{08D23CCE-1AFC-4513-ACF6-E63F483952FA}" srcOrd="20" destOrd="0" presId="urn:microsoft.com/office/officeart/2005/8/layout/default"/>
    <dgm:cxn modelId="{504B482F-66BC-4859-8A96-AC1E2FF203E1}" type="presParOf" srcId="{64A2D741-FC1F-4EE7-AFDB-88BAA924E022}" destId="{B91B8965-456E-43B6-B77F-5A7589D51F0F}" srcOrd="21" destOrd="0" presId="urn:microsoft.com/office/officeart/2005/8/layout/default"/>
    <dgm:cxn modelId="{FB01BA4C-AC89-40B3-A555-D49742769CB0}" type="presParOf" srcId="{64A2D741-FC1F-4EE7-AFDB-88BAA924E022}" destId="{C226601E-00E9-4B65-BDEF-1EA2AB23E294}" srcOrd="22" destOrd="0" presId="urn:microsoft.com/office/officeart/2005/8/layout/default"/>
    <dgm:cxn modelId="{BF999990-4012-4D98-B038-8C23E661F18E}" type="presParOf" srcId="{64A2D741-FC1F-4EE7-AFDB-88BAA924E022}" destId="{9DA13C5C-5693-4251-A076-4094DCF140D0}" srcOrd="23" destOrd="0" presId="urn:microsoft.com/office/officeart/2005/8/layout/default"/>
    <dgm:cxn modelId="{B2CF7C42-0537-41FD-94DA-10B89C9E2D9B}" type="presParOf" srcId="{64A2D741-FC1F-4EE7-AFDB-88BAA924E022}" destId="{6E072134-9242-48D7-A5C9-AF1894A0BB50}" srcOrd="24" destOrd="0" presId="urn:microsoft.com/office/officeart/2005/8/layout/default"/>
    <dgm:cxn modelId="{C466AF85-E28C-4886-9038-771B5B1C2DC8}" type="presParOf" srcId="{64A2D741-FC1F-4EE7-AFDB-88BAA924E022}" destId="{16016344-AAD4-4398-8F2C-6D1C9D08BBF1}" srcOrd="25" destOrd="0" presId="urn:microsoft.com/office/officeart/2005/8/layout/default"/>
    <dgm:cxn modelId="{EFFEEC55-5F5E-409F-9841-1F1E7B4AF50A}" type="presParOf" srcId="{64A2D741-FC1F-4EE7-AFDB-88BAA924E022}" destId="{0CD4AF67-D943-4EE5-AD1C-B02638B7C6A4}" srcOrd="26" destOrd="0" presId="urn:microsoft.com/office/officeart/2005/8/layout/default"/>
    <dgm:cxn modelId="{8119E319-C006-4BD2-B42A-B7C3BA028D64}" type="presParOf" srcId="{64A2D741-FC1F-4EE7-AFDB-88BAA924E022}" destId="{700D8132-775E-4D5A-A6B0-ACED42AB79DA}" srcOrd="27" destOrd="0" presId="urn:microsoft.com/office/officeart/2005/8/layout/default"/>
    <dgm:cxn modelId="{1EF84E89-431C-4BB1-83CC-2C8E8075D7A0}" type="presParOf" srcId="{64A2D741-FC1F-4EE7-AFDB-88BAA924E022}" destId="{96F6CB62-9D74-43E3-A89B-FFC5A9D38850}" srcOrd="28" destOrd="0" presId="urn:microsoft.com/office/officeart/2005/8/layout/default"/>
    <dgm:cxn modelId="{681FE339-5EB0-4761-8821-5022E5B525CA}" type="presParOf" srcId="{64A2D741-FC1F-4EE7-AFDB-88BAA924E022}" destId="{5A05979E-C754-4E91-A6F3-267ABD857FA7}" srcOrd="29" destOrd="0" presId="urn:microsoft.com/office/officeart/2005/8/layout/default"/>
    <dgm:cxn modelId="{DEDB0F7E-6DFC-4DDC-8414-DE882C7B435C}" type="presParOf" srcId="{64A2D741-FC1F-4EE7-AFDB-88BAA924E022}" destId="{95FE57D4-E170-478A-8A45-4797C3C23CBC}" srcOrd="30" destOrd="0" presId="urn:microsoft.com/office/officeart/2005/8/layout/default"/>
    <dgm:cxn modelId="{5F9EFE09-CFE7-40E4-8C93-5294DD42708D}" type="presParOf" srcId="{64A2D741-FC1F-4EE7-AFDB-88BAA924E022}" destId="{3AC820F9-1A88-44C5-82B0-7DF9E6B4E040}" srcOrd="31" destOrd="0" presId="urn:microsoft.com/office/officeart/2005/8/layout/default"/>
    <dgm:cxn modelId="{DC23F7A6-B531-49FB-A521-F2D2F06FCC36}" type="presParOf" srcId="{64A2D741-FC1F-4EE7-AFDB-88BAA924E022}" destId="{D42367DF-6A57-48EE-9A86-644E23306F71}" srcOrd="32" destOrd="0" presId="urn:microsoft.com/office/officeart/2005/8/layout/default"/>
    <dgm:cxn modelId="{3041DBE8-7499-45FC-827B-B9F59D82662E}" type="presParOf" srcId="{64A2D741-FC1F-4EE7-AFDB-88BAA924E022}" destId="{60C9B5B4-DB0E-4D57-9DDA-512C2EDEEE0B}" srcOrd="33" destOrd="0" presId="urn:microsoft.com/office/officeart/2005/8/layout/default"/>
    <dgm:cxn modelId="{3F7F2B8F-A371-40C6-AB11-7F5732E9C676}" type="presParOf" srcId="{64A2D741-FC1F-4EE7-AFDB-88BAA924E022}" destId="{2FAB54BB-EB16-4E38-A864-1E86E0D51698}" srcOrd="34" destOrd="0" presId="urn:microsoft.com/office/officeart/2005/8/layout/default"/>
    <dgm:cxn modelId="{8CACF73C-519D-4D0A-8046-733383CAE1CA}" type="presParOf" srcId="{64A2D741-FC1F-4EE7-AFDB-88BAA924E022}" destId="{FDAA8BAB-E798-48F1-96A6-1A0CE56542A0}" srcOrd="35" destOrd="0" presId="urn:microsoft.com/office/officeart/2005/8/layout/default"/>
    <dgm:cxn modelId="{938E1696-A30F-47A8-9403-31E44BE37310}" type="presParOf" srcId="{64A2D741-FC1F-4EE7-AFDB-88BAA924E022}" destId="{2F48DD47-11ED-40A7-95D5-742CB9F02F9C}" srcOrd="36" destOrd="0" presId="urn:microsoft.com/office/officeart/2005/8/layout/default"/>
    <dgm:cxn modelId="{FF921638-F4CC-4445-9917-1C9CCDB7D57E}" type="presParOf" srcId="{64A2D741-FC1F-4EE7-AFDB-88BAA924E022}" destId="{518277A8-1DB4-43BE-8392-FF2EB276F78D}" srcOrd="37" destOrd="0" presId="urn:microsoft.com/office/officeart/2005/8/layout/default"/>
    <dgm:cxn modelId="{38A08216-ECAE-4177-95A4-49E51B425460}" type="presParOf" srcId="{64A2D741-FC1F-4EE7-AFDB-88BAA924E022}" destId="{3DE7916F-1A17-407A-BC62-08B0123D36D0}" srcOrd="38" destOrd="0" presId="urn:microsoft.com/office/officeart/2005/8/layout/default"/>
    <dgm:cxn modelId="{1FDFFC9E-51F2-4EEB-9EE1-1FEA7EFA8219}" type="presParOf" srcId="{64A2D741-FC1F-4EE7-AFDB-88BAA924E022}" destId="{CA1DCAF3-CF69-4400-AD42-B222C8FA5F54}" srcOrd="39" destOrd="0" presId="urn:microsoft.com/office/officeart/2005/8/layout/default"/>
    <dgm:cxn modelId="{976E0FAA-CA24-4E99-946F-507BEE3E703C}" type="presParOf" srcId="{64A2D741-FC1F-4EE7-AFDB-88BAA924E022}" destId="{6EB857C2-06AB-4150-8AD1-E02757416C95}" srcOrd="40" destOrd="0" presId="urn:microsoft.com/office/officeart/2005/8/layout/default"/>
    <dgm:cxn modelId="{3AE30E64-D8CD-4F62-905C-969015DC1FA5}" type="presParOf" srcId="{64A2D741-FC1F-4EE7-AFDB-88BAA924E022}" destId="{C8322D84-53E9-4B1A-84C2-432638F75BCA}" srcOrd="41" destOrd="0" presId="urn:microsoft.com/office/officeart/2005/8/layout/default"/>
    <dgm:cxn modelId="{DA868068-6420-44EB-A60C-B28C9A2F3349}" type="presParOf" srcId="{64A2D741-FC1F-4EE7-AFDB-88BAA924E022}" destId="{BB68CF6C-D0B5-4937-9CC9-42EF38C2BA02}" srcOrd="42" destOrd="0" presId="urn:microsoft.com/office/officeart/2005/8/layout/default"/>
    <dgm:cxn modelId="{0E4DEDF9-9CB8-4EC4-A3AD-1DCF7CD928D7}" type="presParOf" srcId="{64A2D741-FC1F-4EE7-AFDB-88BAA924E022}" destId="{55EDC9C2-4898-4C3B-B2BA-19E73C67215A}" srcOrd="43" destOrd="0" presId="urn:microsoft.com/office/officeart/2005/8/layout/default"/>
    <dgm:cxn modelId="{2ADE0B17-602A-4A87-A83B-9384653C5AE7}" type="presParOf" srcId="{64A2D741-FC1F-4EE7-AFDB-88BAA924E022}" destId="{74089BA4-3723-4D32-9319-E7F40595BD39}" srcOrd="44" destOrd="0" presId="urn:microsoft.com/office/officeart/2005/8/layout/default"/>
    <dgm:cxn modelId="{A9C80367-7030-4320-9DB1-6E8396B35513}" type="presParOf" srcId="{64A2D741-FC1F-4EE7-AFDB-88BAA924E022}" destId="{2D1FB9C4-32D3-432E-A041-94AF38DCAD00}" srcOrd="45" destOrd="0" presId="urn:microsoft.com/office/officeart/2005/8/layout/default"/>
    <dgm:cxn modelId="{3ADFE91C-5D6E-4FDE-8032-7E01D8B700AF}" type="presParOf" srcId="{64A2D741-FC1F-4EE7-AFDB-88BAA924E022}" destId="{BF903038-D959-402D-9143-F3074687530B}" srcOrd="46" destOrd="0" presId="urn:microsoft.com/office/officeart/2005/8/layout/default"/>
    <dgm:cxn modelId="{0D1E13DB-1290-426E-8120-42A340ADC125}" type="presParOf" srcId="{64A2D741-FC1F-4EE7-AFDB-88BAA924E022}" destId="{697C9AA0-42E2-45DB-B570-74449A0B46EB}" srcOrd="47" destOrd="0" presId="urn:microsoft.com/office/officeart/2005/8/layout/default"/>
    <dgm:cxn modelId="{2AAC86F6-60D6-4594-9520-7B69331F784F}" type="presParOf" srcId="{64A2D741-FC1F-4EE7-AFDB-88BAA924E022}" destId="{0EBE66B3-EDAD-4745-A8D4-23EFC7DD9028}" srcOrd="48" destOrd="0" presId="urn:microsoft.com/office/officeart/2005/8/layout/default"/>
    <dgm:cxn modelId="{C2F4F50C-C5BD-471E-9F59-8979E0AEA6E6}" type="presParOf" srcId="{64A2D741-FC1F-4EE7-AFDB-88BAA924E022}" destId="{7B1398BF-71B3-4240-A873-30A4C70F36A4}" srcOrd="49" destOrd="0" presId="urn:microsoft.com/office/officeart/2005/8/layout/default"/>
    <dgm:cxn modelId="{D1C7005F-3A78-4509-90FC-49A0C63DD609}" type="presParOf" srcId="{64A2D741-FC1F-4EE7-AFDB-88BAA924E022}" destId="{F1A9C0C7-B9F1-41BF-84DD-8FC25FDEE2D8}" srcOrd="50" destOrd="0" presId="urn:microsoft.com/office/officeart/2005/8/layout/default"/>
    <dgm:cxn modelId="{F0A6330A-FCBF-470E-831D-D66FCC2A4BEB}" type="presParOf" srcId="{64A2D741-FC1F-4EE7-AFDB-88BAA924E022}" destId="{CFA94CDC-875F-4687-801D-23E3AA36186A}" srcOrd="51" destOrd="0" presId="urn:microsoft.com/office/officeart/2005/8/layout/default"/>
    <dgm:cxn modelId="{1FE049F2-7F93-4404-A35E-76AE79A7A8CA}" type="presParOf" srcId="{64A2D741-FC1F-4EE7-AFDB-88BAA924E022}" destId="{89DCF65D-89FA-4653-A2A8-AB2367A4AD91}" srcOrd="52" destOrd="0" presId="urn:microsoft.com/office/officeart/2005/8/layout/default"/>
    <dgm:cxn modelId="{D818C46F-4FFA-41DE-B8D8-D8E66B324CC7}" type="presParOf" srcId="{64A2D741-FC1F-4EE7-AFDB-88BAA924E022}" destId="{C582CB84-2E76-495C-A688-7BD16DD7109F}" srcOrd="53" destOrd="0" presId="urn:microsoft.com/office/officeart/2005/8/layout/default"/>
    <dgm:cxn modelId="{FA8A2F94-1E7B-4031-8F17-A5B031AF2198}" type="presParOf" srcId="{64A2D741-FC1F-4EE7-AFDB-88BAA924E022}" destId="{9E7A0B0C-1D70-46BC-B027-00F961375A0C}" srcOrd="54" destOrd="0" presId="urn:microsoft.com/office/officeart/2005/8/layout/default"/>
    <dgm:cxn modelId="{8F8CFE23-5912-4742-8F7F-78663C1201C7}" type="presParOf" srcId="{64A2D741-FC1F-4EE7-AFDB-88BAA924E022}" destId="{47D5AB2D-0AC2-48EC-9189-0CC5BC584382}" srcOrd="55" destOrd="0" presId="urn:microsoft.com/office/officeart/2005/8/layout/default"/>
    <dgm:cxn modelId="{A88747A5-11AD-47A4-B16D-85E0C596B633}" type="presParOf" srcId="{64A2D741-FC1F-4EE7-AFDB-88BAA924E022}" destId="{0E8CD203-4357-4450-B3DF-D94637BD0C4B}" srcOrd="56" destOrd="0" presId="urn:microsoft.com/office/officeart/2005/8/layout/default"/>
    <dgm:cxn modelId="{A6E31193-15B0-492F-90B7-DF24C6D0105F}" type="presParOf" srcId="{64A2D741-FC1F-4EE7-AFDB-88BAA924E022}" destId="{0639D5A8-2269-4FD3-9E39-0D0054CC2352}" srcOrd="57" destOrd="0" presId="urn:microsoft.com/office/officeart/2005/8/layout/default"/>
    <dgm:cxn modelId="{F8F876D3-42E4-4626-B1E5-CD5F7632A598}" type="presParOf" srcId="{64A2D741-FC1F-4EE7-AFDB-88BAA924E022}" destId="{5816F512-E708-4A52-8693-1BB86BFA4ECA}" srcOrd="58" destOrd="0" presId="urn:microsoft.com/office/officeart/2005/8/layout/default"/>
    <dgm:cxn modelId="{6E7DF9F7-AC94-4D06-BDB9-CA4A16DD37F5}" type="presParOf" srcId="{64A2D741-FC1F-4EE7-AFDB-88BAA924E022}" destId="{921B24D8-691B-4839-B530-0E85FB78D68A}" srcOrd="59" destOrd="0" presId="urn:microsoft.com/office/officeart/2005/8/layout/default"/>
    <dgm:cxn modelId="{863BCED8-76CC-4726-AF9B-DAD2258F0627}" type="presParOf" srcId="{64A2D741-FC1F-4EE7-AFDB-88BAA924E022}" destId="{17A711E9-A123-4AB0-97BB-903D67BF9ACD}" srcOrd="60" destOrd="0" presId="urn:microsoft.com/office/officeart/2005/8/layout/default"/>
    <dgm:cxn modelId="{2B6B0094-BE70-4356-8965-D8C3D849B87B}" type="presParOf" srcId="{64A2D741-FC1F-4EE7-AFDB-88BAA924E022}" destId="{7CC1045A-C5E7-4E82-B9F2-E0008FF7635C}" srcOrd="61" destOrd="0" presId="urn:microsoft.com/office/officeart/2005/8/layout/default"/>
    <dgm:cxn modelId="{032E55DA-A309-472A-A34A-DA8949779545}" type="presParOf" srcId="{64A2D741-FC1F-4EE7-AFDB-88BAA924E022}" destId="{532545B2-0BD5-433F-8517-E93B4D98FB25}" srcOrd="62" destOrd="0" presId="urn:microsoft.com/office/officeart/2005/8/layout/default"/>
    <dgm:cxn modelId="{02BFA21B-2427-4E8F-BFF9-B2912E6A4B67}" type="presParOf" srcId="{64A2D741-FC1F-4EE7-AFDB-88BAA924E022}" destId="{0AA1665A-2D7C-4EB5-85E7-056CF841BCFF}" srcOrd="63" destOrd="0" presId="urn:microsoft.com/office/officeart/2005/8/layout/default"/>
    <dgm:cxn modelId="{D92A8F86-DDBC-4F15-8A1B-E03D750AFB3F}" type="presParOf" srcId="{64A2D741-FC1F-4EE7-AFDB-88BAA924E022}" destId="{084AED2B-52D9-4E2B-8239-2D6A5DA84E9D}" srcOrd="64" destOrd="0" presId="urn:microsoft.com/office/officeart/2005/8/layout/default"/>
    <dgm:cxn modelId="{EFD4942C-E855-43C2-AA0A-56C11D1360BE}" type="presParOf" srcId="{64A2D741-FC1F-4EE7-AFDB-88BAA924E022}" destId="{FB754F11-4E38-4CE1-A296-E62C5AF266DE}" srcOrd="65" destOrd="0" presId="urn:microsoft.com/office/officeart/2005/8/layout/default"/>
    <dgm:cxn modelId="{0AA46AF2-8A43-4839-B03A-E9FCC07583EC}" type="presParOf" srcId="{64A2D741-FC1F-4EE7-AFDB-88BAA924E022}" destId="{4F6B5097-5125-4298-96BD-DFDF9EA4D796}" srcOrd="66" destOrd="0" presId="urn:microsoft.com/office/officeart/2005/8/layout/default"/>
    <dgm:cxn modelId="{A9CE2729-A86B-4060-A350-3782F8027845}" type="presParOf" srcId="{64A2D741-FC1F-4EE7-AFDB-88BAA924E022}" destId="{F77CDC26-2CAF-455B-8094-A3884119015A}" srcOrd="67" destOrd="0" presId="urn:microsoft.com/office/officeart/2005/8/layout/default"/>
    <dgm:cxn modelId="{AC1FB848-CCA1-48DD-9D4E-E3A1D2077CBD}" type="presParOf" srcId="{64A2D741-FC1F-4EE7-AFDB-88BAA924E022}" destId="{395DBB34-BA3F-4ACB-9A41-7F002CEC069B}" srcOrd="68" destOrd="0" presId="urn:microsoft.com/office/officeart/2005/8/layout/default"/>
    <dgm:cxn modelId="{8C13ECC4-BA4B-4EE6-885C-8634217B7BF2}" type="presParOf" srcId="{64A2D741-FC1F-4EE7-AFDB-88BAA924E022}" destId="{C3000917-742A-4501-80B1-EBC46CB16531}" srcOrd="69" destOrd="0" presId="urn:microsoft.com/office/officeart/2005/8/layout/default"/>
    <dgm:cxn modelId="{D1616112-95C2-4124-95F4-5B716A566F80}" type="presParOf" srcId="{64A2D741-FC1F-4EE7-AFDB-88BAA924E022}" destId="{BB890BAA-9F78-48C7-8849-811FE8254E31}" srcOrd="70" destOrd="0" presId="urn:microsoft.com/office/officeart/2005/8/layout/default"/>
    <dgm:cxn modelId="{DCF159C9-70BC-4D88-B192-14CF63A72251}" type="presParOf" srcId="{64A2D741-FC1F-4EE7-AFDB-88BAA924E022}" destId="{156D9327-2A07-4B07-AD1B-6201343E85A3}" srcOrd="71" destOrd="0" presId="urn:microsoft.com/office/officeart/2005/8/layout/default"/>
    <dgm:cxn modelId="{B7CF09EE-5CEC-4C1A-869E-79BA23C0E747}" type="presParOf" srcId="{64A2D741-FC1F-4EE7-AFDB-88BAA924E022}" destId="{13AC753D-646D-4656-9B76-CD772767B906}" srcOrd="72" destOrd="0" presId="urn:microsoft.com/office/officeart/2005/8/layout/default"/>
    <dgm:cxn modelId="{8A4454D7-1C8B-4022-98D3-2E44F2B29CD2}" type="presParOf" srcId="{64A2D741-FC1F-4EE7-AFDB-88BAA924E022}" destId="{C10F42C4-CB32-40ED-A2D6-CCC202CEA978}" srcOrd="73" destOrd="0" presId="urn:microsoft.com/office/officeart/2005/8/layout/default"/>
    <dgm:cxn modelId="{E85D8FEE-5C2D-4CB7-8019-5EBA9EAD044E}" type="presParOf" srcId="{64A2D741-FC1F-4EE7-AFDB-88BAA924E022}" destId="{DDCD21F8-7EB0-4009-945C-419EAF0C1AE5}" srcOrd="74" destOrd="0" presId="urn:microsoft.com/office/officeart/2005/8/layout/default"/>
    <dgm:cxn modelId="{C7CD6F68-43A4-4D3E-9C26-DC512899388E}" type="presParOf" srcId="{64A2D741-FC1F-4EE7-AFDB-88BAA924E022}" destId="{8D9030A7-B06F-483D-89BF-131566A9CE5C}" srcOrd="75" destOrd="0" presId="urn:microsoft.com/office/officeart/2005/8/layout/default"/>
    <dgm:cxn modelId="{314926C7-7D2F-4DF1-8843-AF30906C904B}" type="presParOf" srcId="{64A2D741-FC1F-4EE7-AFDB-88BAA924E022}" destId="{D2476E15-0AAD-4304-9743-307E4C69BB35}" srcOrd="76" destOrd="0" presId="urn:microsoft.com/office/officeart/2005/8/layout/default"/>
    <dgm:cxn modelId="{C18FD4C3-6F02-4DB4-B0B2-98A6CACA8AB8}" type="presParOf" srcId="{64A2D741-FC1F-4EE7-AFDB-88BAA924E022}" destId="{59075C10-E04F-4E9F-90A8-FAA2C357EF86}" srcOrd="77" destOrd="0" presId="urn:microsoft.com/office/officeart/2005/8/layout/default"/>
    <dgm:cxn modelId="{9FF4FEE0-3361-4510-8E17-E3C33E6FB87A}" type="presParOf" srcId="{64A2D741-FC1F-4EE7-AFDB-88BAA924E022}" destId="{3C2124C4-E717-41C3-B898-19BBAC18B024}" srcOrd="78" destOrd="0" presId="urn:microsoft.com/office/officeart/2005/8/layout/default"/>
    <dgm:cxn modelId="{434BDF46-842E-4A73-A993-BBD7451D6904}" type="presParOf" srcId="{64A2D741-FC1F-4EE7-AFDB-88BAA924E022}" destId="{532C84C8-7AED-40DE-B0FB-F91FDC6B7FB7}" srcOrd="79" destOrd="0" presId="urn:microsoft.com/office/officeart/2005/8/layout/default"/>
    <dgm:cxn modelId="{E1C7B536-AAA5-43F0-B190-223BF6073215}" type="presParOf" srcId="{64A2D741-FC1F-4EE7-AFDB-88BAA924E022}" destId="{40597550-B278-422A-8B5F-76C953D8CBD2}" srcOrd="8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B9CC810-FA74-40A3-A31C-A9CBE88C8487}" type="doc">
      <dgm:prSet loTypeId="urn:microsoft.com/office/officeart/2005/8/layout/default" loCatId="list" qsTypeId="urn:microsoft.com/office/officeart/2005/8/quickstyle/simple5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96B6D5E8-E3CE-4999-8F9A-CAC61B4EA227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 panose="020B0503020204020204"/>
            </a:rPr>
            <a:t>Underwriting Assistant</a:t>
          </a:r>
        </a:p>
      </dgm:t>
    </dgm:pt>
    <dgm:pt modelId="{5942C20D-C003-4CAB-9597-EFDCEC88E3D5}" type="parTrans" cxnId="{581B0A5A-AFA5-4092-B3B0-EC34BE24EB6C}">
      <dgm:prSet/>
      <dgm:spPr/>
    </dgm:pt>
    <dgm:pt modelId="{C53DC15A-7A56-4825-BAC7-8694FDBC049C}" type="sibTrans" cxnId="{581B0A5A-AFA5-4092-B3B0-EC34BE24EB6C}">
      <dgm:prSet/>
      <dgm:spPr/>
    </dgm:pt>
    <dgm:pt modelId="{910B762C-CC6B-4B44-9727-9944FCBA8072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 panose="020B0503020204020204"/>
            </a:rPr>
            <a:t>Regulatory Affairs Associate</a:t>
          </a:r>
        </a:p>
      </dgm:t>
    </dgm:pt>
    <dgm:pt modelId="{0878356B-EACC-4193-B96E-1F933ADE6DFD}" type="parTrans" cxnId="{72D530CB-A82B-494A-8446-39364BC1B381}">
      <dgm:prSet/>
      <dgm:spPr/>
    </dgm:pt>
    <dgm:pt modelId="{C3F82397-5FE4-4D0B-A1C5-2BD0EC9E0107}" type="sibTrans" cxnId="{72D530CB-A82B-494A-8446-39364BC1B381}">
      <dgm:prSet/>
      <dgm:spPr/>
    </dgm:pt>
    <dgm:pt modelId="{797E8E61-BB62-4414-8610-2E4C7EF021F2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orbel" panose="020B0503020204020204"/>
            </a:rPr>
            <a:t>Registered Radiation Therapist</a:t>
          </a:r>
          <a:endParaRPr lang="en-US" dirty="0">
            <a:solidFill>
              <a:schemeClr val="bg1"/>
            </a:solidFill>
          </a:endParaRPr>
        </a:p>
      </dgm:t>
    </dgm:pt>
    <dgm:pt modelId="{1799DE3F-E7DB-4051-A1F9-60CFD18C3202}" type="parTrans" cxnId="{1B424863-0A3A-4947-B10F-578D5B651B78}">
      <dgm:prSet/>
      <dgm:spPr/>
    </dgm:pt>
    <dgm:pt modelId="{8C5C3D96-50AD-49D1-83C5-9C9C04887E30}" type="sibTrans" cxnId="{1B424863-0A3A-4947-B10F-578D5B651B78}">
      <dgm:prSet/>
      <dgm:spPr/>
    </dgm:pt>
    <dgm:pt modelId="{B825EF41-D660-42EB-A07C-C939E17F1BE1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orbel" panose="020B0503020204020204"/>
            </a:rPr>
            <a:t>Teaching Assistant</a:t>
          </a:r>
          <a:endParaRPr lang="en-US" dirty="0">
            <a:solidFill>
              <a:schemeClr val="bg1"/>
            </a:solidFill>
          </a:endParaRPr>
        </a:p>
      </dgm:t>
    </dgm:pt>
    <dgm:pt modelId="{251B580D-FA40-4C5E-9AF2-5994C083CC03}" type="parTrans" cxnId="{5EAB4632-DF09-4429-8E57-F84E60D2059C}">
      <dgm:prSet/>
      <dgm:spPr/>
    </dgm:pt>
    <dgm:pt modelId="{F373FCDB-958A-4C90-9133-EF8C0100942E}" type="sibTrans" cxnId="{5EAB4632-DF09-4429-8E57-F84E60D2059C}">
      <dgm:prSet/>
      <dgm:spPr/>
    </dgm:pt>
    <dgm:pt modelId="{32A1A540-DA26-435A-B8DA-390BF5F34EC4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 panose="020B0503020204020204"/>
            </a:rPr>
            <a:t>Surgical Technologist</a:t>
          </a:r>
        </a:p>
      </dgm:t>
    </dgm:pt>
    <dgm:pt modelId="{0C32D520-C7C3-4FDB-BBEF-D67AAE5DB9FD}" type="parTrans" cxnId="{7BF843FB-6AA9-4ABA-A572-B104DF3BCD23}">
      <dgm:prSet/>
      <dgm:spPr/>
    </dgm:pt>
    <dgm:pt modelId="{41A027C0-E5EB-40C4-B3BE-765D0D2B1E9D}" type="sibTrans" cxnId="{7BF843FB-6AA9-4ABA-A572-B104DF3BCD23}">
      <dgm:prSet/>
      <dgm:spPr/>
    </dgm:pt>
    <dgm:pt modelId="{419A299D-3464-4244-A8E7-7DE4BD88BD54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 panose="020B0503020204020204"/>
            </a:rPr>
            <a:t>Vascular Surgery Medical Assistant</a:t>
          </a:r>
        </a:p>
      </dgm:t>
    </dgm:pt>
    <dgm:pt modelId="{5024BE34-9F40-4F78-AEAD-2AFCCDE16B71}" type="parTrans" cxnId="{34A8F64D-5EDA-4F9F-914C-00CD59454586}">
      <dgm:prSet/>
      <dgm:spPr/>
    </dgm:pt>
    <dgm:pt modelId="{B3F5CA5B-4DB1-42F0-9654-64F345B91393}" type="sibTrans" cxnId="{34A8F64D-5EDA-4F9F-914C-00CD59454586}">
      <dgm:prSet/>
      <dgm:spPr/>
    </dgm:pt>
    <dgm:pt modelId="{3024BCDE-DD11-4BE6-AFE3-2098B0342A63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orbel" panose="020B0503020204020204"/>
            </a:rPr>
            <a:t>Trainer</a:t>
          </a:r>
        </a:p>
      </dgm:t>
    </dgm:pt>
    <dgm:pt modelId="{3B001020-1F63-41B4-B1F2-79E641BC799C}" type="parTrans" cxnId="{FF83E9DC-7F2B-43BA-BA20-297D8F007BBC}">
      <dgm:prSet/>
      <dgm:spPr/>
    </dgm:pt>
    <dgm:pt modelId="{45152883-D223-4B68-A9BA-AC76E0616D5C}" type="sibTrans" cxnId="{FF83E9DC-7F2B-43BA-BA20-297D8F007BBC}">
      <dgm:prSet/>
      <dgm:spPr/>
    </dgm:pt>
    <dgm:pt modelId="{C6451EC8-27BE-45AB-9309-556FE234C55B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 panose="020B0503020204020204"/>
            </a:rPr>
            <a:t>*some titles required additional certification</a:t>
          </a:r>
        </a:p>
      </dgm:t>
    </dgm:pt>
    <dgm:pt modelId="{53BE215F-2A52-42F4-A38D-D2A025371F2A}" type="parTrans" cxnId="{2B72F90E-8F2C-4EF4-AD05-38191FCD7DAC}">
      <dgm:prSet/>
      <dgm:spPr/>
    </dgm:pt>
    <dgm:pt modelId="{F97DE626-BBE4-4E01-B9EC-5F7F06280F1B}" type="sibTrans" cxnId="{2B72F90E-8F2C-4EF4-AD05-38191FCD7DAC}">
      <dgm:prSet/>
      <dgm:spPr/>
    </dgm:pt>
    <dgm:pt modelId="{C660E87B-9976-4D26-AE86-EC106C1AE2CD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orbel" panose="020B0503020204020204"/>
            </a:rPr>
            <a:t>Quality Control Specialist</a:t>
          </a:r>
          <a:endParaRPr lang="en-US" dirty="0">
            <a:solidFill>
              <a:schemeClr val="bg1"/>
            </a:solidFill>
          </a:endParaRPr>
        </a:p>
      </dgm:t>
    </dgm:pt>
    <dgm:pt modelId="{6CFCDB6A-08A6-40BF-9FF1-428996DCE111}" type="parTrans" cxnId="{5E5F9673-31AA-45FA-BDA7-4E27BC06F3E6}">
      <dgm:prSet/>
      <dgm:spPr/>
    </dgm:pt>
    <dgm:pt modelId="{E1CC441D-925C-4046-84DF-4B3932777864}" type="sibTrans" cxnId="{5E5F9673-31AA-45FA-BDA7-4E27BC06F3E6}">
      <dgm:prSet/>
      <dgm:spPr/>
    </dgm:pt>
    <dgm:pt modelId="{5BA8A62B-E112-45AF-9380-6BE3B0F720B9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 panose="020B0503020204020204"/>
            </a:rPr>
            <a:t>Veterinary Technician</a:t>
          </a:r>
        </a:p>
      </dgm:t>
    </dgm:pt>
    <dgm:pt modelId="{7B14F23C-BD6B-4531-8620-BE5B7E7D0C80}" type="parTrans" cxnId="{BF5E1965-48FC-4934-BCDF-D737FFB28379}">
      <dgm:prSet/>
      <dgm:spPr/>
    </dgm:pt>
    <dgm:pt modelId="{8E08C694-9057-4B79-B0D7-D6567CE54D5D}" type="sibTrans" cxnId="{BF5E1965-48FC-4934-BCDF-D737FFB28379}">
      <dgm:prSet/>
      <dgm:spPr/>
    </dgm:pt>
    <dgm:pt modelId="{05A0F5C6-C73B-4ADB-B5D7-5E359C947B47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 panose="020B0503020204020204"/>
            </a:rPr>
            <a:t>Travel Certified Surgical Technologist</a:t>
          </a:r>
        </a:p>
      </dgm:t>
    </dgm:pt>
    <dgm:pt modelId="{B4F54987-9A36-4757-9548-FBFF5E1BB74D}" type="parTrans" cxnId="{F61E6F91-972A-4FCF-9992-012921392743}">
      <dgm:prSet/>
      <dgm:spPr/>
    </dgm:pt>
    <dgm:pt modelId="{53506832-3DE7-457F-9FAC-514EE4A22E2A}" type="sibTrans" cxnId="{F61E6F91-972A-4FCF-9992-012921392743}">
      <dgm:prSet/>
      <dgm:spPr/>
    </dgm:pt>
    <dgm:pt modelId="{AE36A9CA-E3F3-4AFC-A962-BE11E7617763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orbel" panose="020B0503020204020204"/>
            </a:rPr>
            <a:t>Scientist I</a:t>
          </a:r>
          <a:endParaRPr lang="en-US" dirty="0">
            <a:solidFill>
              <a:schemeClr val="bg1"/>
            </a:solidFill>
          </a:endParaRPr>
        </a:p>
      </dgm:t>
    </dgm:pt>
    <dgm:pt modelId="{1D1BDE57-4EEA-45F9-874E-5E7D72D4F905}" type="parTrans" cxnId="{394FF816-37EE-429E-9FB7-FFA3A0E34F59}">
      <dgm:prSet/>
      <dgm:spPr/>
    </dgm:pt>
    <dgm:pt modelId="{F867123D-4D0F-45C6-8387-583B9E6B7A4D}" type="sibTrans" cxnId="{394FF816-37EE-429E-9FB7-FFA3A0E34F59}">
      <dgm:prSet/>
      <dgm:spPr/>
    </dgm:pt>
    <dgm:pt modelId="{32107006-2071-46FE-A695-852097D3ADF5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alibri"/>
              <a:ea typeface="Calibri"/>
              <a:cs typeface="Calibri"/>
            </a:rPr>
            <a:t>Paramedic*</a:t>
          </a:r>
        </a:p>
      </dgm:t>
    </dgm:pt>
    <dgm:pt modelId="{94E868E0-7EB4-4E57-8488-35F80AD555D4}" type="parTrans" cxnId="{519E2D7A-B8D0-4511-A175-297417B98AD9}">
      <dgm:prSet/>
      <dgm:spPr/>
    </dgm:pt>
    <dgm:pt modelId="{584788C5-AAE4-4014-9088-F461AAA3851C}" type="sibTrans" cxnId="{519E2D7A-B8D0-4511-A175-297417B98AD9}">
      <dgm:prSet/>
      <dgm:spPr/>
    </dgm:pt>
    <dgm:pt modelId="{67EA92F8-04A3-477E-B301-51C716A0AA47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alibri"/>
              <a:ea typeface="Calibri"/>
              <a:cs typeface="Calibri"/>
            </a:rPr>
            <a:t>Patient Care Assistant</a:t>
          </a:r>
        </a:p>
      </dgm:t>
    </dgm:pt>
    <dgm:pt modelId="{245DF611-0220-41EF-A9B1-267598459EA7}" type="parTrans" cxnId="{BA089108-AE09-4137-8257-6BAA43DC4FA3}">
      <dgm:prSet/>
      <dgm:spPr/>
    </dgm:pt>
    <dgm:pt modelId="{234473A3-DC91-4C74-B7BE-B6B3925C1311}" type="sibTrans" cxnId="{BA089108-AE09-4137-8257-6BAA43DC4FA3}">
      <dgm:prSet/>
      <dgm:spPr/>
    </dgm:pt>
    <dgm:pt modelId="{13D512CA-96F0-4E15-9190-DBB5F4795FA2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alibri"/>
              <a:ea typeface="Calibri"/>
              <a:cs typeface="Calibri"/>
            </a:rPr>
            <a:t>Patient Care Specialist</a:t>
          </a:r>
        </a:p>
      </dgm:t>
    </dgm:pt>
    <dgm:pt modelId="{88A596D3-8E87-452A-A2D4-DDB94AD7C0B8}" type="parTrans" cxnId="{DE0D2760-C8DC-442C-80F8-2817448F674A}">
      <dgm:prSet/>
      <dgm:spPr/>
    </dgm:pt>
    <dgm:pt modelId="{E3B6189C-C8E3-44FB-A3DA-B532A98578BC}" type="sibTrans" cxnId="{DE0D2760-C8DC-442C-80F8-2817448F674A}">
      <dgm:prSet/>
      <dgm:spPr/>
    </dgm:pt>
    <dgm:pt modelId="{63F115BE-B2FD-4D58-927B-1C0261029C20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alibri"/>
              <a:ea typeface="Calibri"/>
              <a:cs typeface="Calibri"/>
            </a:rPr>
            <a:t>Patient Navigator</a:t>
          </a:r>
        </a:p>
      </dgm:t>
    </dgm:pt>
    <dgm:pt modelId="{74932317-9240-4D86-A59D-22E2702CB99A}" type="parTrans" cxnId="{B0DAD97A-7103-429E-8FDB-094E99C8AB5C}">
      <dgm:prSet/>
      <dgm:spPr/>
    </dgm:pt>
    <dgm:pt modelId="{B286663D-B427-4F4A-98F1-BC790BA9167E}" type="sibTrans" cxnId="{B0DAD97A-7103-429E-8FDB-094E99C8AB5C}">
      <dgm:prSet/>
      <dgm:spPr/>
    </dgm:pt>
    <dgm:pt modelId="{DEAEE7DE-F931-489F-9004-645EF055CEDE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alibri"/>
              <a:ea typeface="Calibri"/>
              <a:cs typeface="Calibri"/>
            </a:rPr>
            <a:t>Physical Therapist Assistant</a:t>
          </a:r>
        </a:p>
      </dgm:t>
    </dgm:pt>
    <dgm:pt modelId="{C7AC4227-6D7B-4C39-A74F-8762CFCA58EE}" type="parTrans" cxnId="{92BABDE9-0469-42AD-B3E0-B833766288E5}">
      <dgm:prSet/>
      <dgm:spPr/>
    </dgm:pt>
    <dgm:pt modelId="{F038FDB4-D020-4FE7-A4CC-1F81B7CF8E20}" type="sibTrans" cxnId="{92BABDE9-0469-42AD-B3E0-B833766288E5}">
      <dgm:prSet/>
      <dgm:spPr/>
    </dgm:pt>
    <dgm:pt modelId="{9259351B-7893-46F4-8079-87EB288D188D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alibri"/>
              <a:ea typeface="Calibri"/>
              <a:cs typeface="Calibri"/>
            </a:rPr>
            <a:t>Phlebotomy Technician</a:t>
          </a:r>
        </a:p>
      </dgm:t>
    </dgm:pt>
    <dgm:pt modelId="{7ACDBB37-B57C-44BF-B8AF-5269BF7C72CE}" type="parTrans" cxnId="{DF7F2D56-1D18-4447-9C1B-1D3329E71A85}">
      <dgm:prSet/>
      <dgm:spPr/>
    </dgm:pt>
    <dgm:pt modelId="{49665E2A-D166-42CD-8763-7BB2377A96B5}" type="sibTrans" cxnId="{DF7F2D56-1D18-4447-9C1B-1D3329E71A85}">
      <dgm:prSet/>
      <dgm:spPr/>
    </dgm:pt>
    <dgm:pt modelId="{C3384CF6-1E81-4213-8CC9-EEE8E8849F5A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orbel" panose="020B0503020204020204"/>
            </a:rPr>
            <a:t>Training Instructor</a:t>
          </a:r>
        </a:p>
      </dgm:t>
    </dgm:pt>
    <dgm:pt modelId="{A3E6ED0F-96B1-4E32-A25F-02A565A75C75}" type="parTrans" cxnId="{2841CCCB-1B92-400A-A932-7076E06BD398}">
      <dgm:prSet/>
      <dgm:spPr/>
    </dgm:pt>
    <dgm:pt modelId="{DE70FF13-2022-4AAA-A858-F23BA9B3853E}" type="sibTrans" cxnId="{2841CCCB-1B92-400A-A932-7076E06BD398}">
      <dgm:prSet/>
      <dgm:spPr/>
    </dgm:pt>
    <dgm:pt modelId="{93C4CD2B-E081-4A3A-91B3-6F9F85735D40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alibri"/>
              <a:ea typeface="Calibri"/>
              <a:cs typeface="Calibri"/>
            </a:rPr>
            <a:t>Office Associate</a:t>
          </a:r>
          <a:endParaRPr lang="en-US" dirty="0">
            <a:solidFill>
              <a:schemeClr val="bg1"/>
            </a:solidFill>
          </a:endParaRPr>
        </a:p>
      </dgm:t>
    </dgm:pt>
    <dgm:pt modelId="{7BD68FDF-C58B-4FA9-9660-26B20781ADF3}" type="parTrans" cxnId="{8ECBB15B-F0E5-436D-81AF-F5CCF58494DF}">
      <dgm:prSet/>
      <dgm:spPr/>
    </dgm:pt>
    <dgm:pt modelId="{897B2F2B-4231-4D06-AE99-0AAAAC8B73E9}" type="sibTrans" cxnId="{8ECBB15B-F0E5-436D-81AF-F5CCF58494DF}">
      <dgm:prSet/>
      <dgm:spPr/>
    </dgm:pt>
    <dgm:pt modelId="{306AA41B-653D-45A8-BEB5-EE7E450ED8C7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alibri"/>
              <a:ea typeface="Calibri"/>
              <a:cs typeface="Calibri"/>
            </a:rPr>
            <a:t>Nurse</a:t>
          </a:r>
        </a:p>
      </dgm:t>
    </dgm:pt>
    <dgm:pt modelId="{669B5F74-A459-432B-B2A8-F53E3F358F7D}" type="parTrans" cxnId="{F8F6199B-3807-4876-B496-296012659EC5}">
      <dgm:prSet/>
      <dgm:spPr/>
    </dgm:pt>
    <dgm:pt modelId="{4C15D5D8-9F1E-4344-99A6-2563FA4680D2}" type="sibTrans" cxnId="{F8F6199B-3807-4876-B496-296012659EC5}">
      <dgm:prSet/>
      <dgm:spPr/>
    </dgm:pt>
    <dgm:pt modelId="{3CADA2B8-8CB3-4B38-86AF-B528F6ED1AAB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alibri"/>
              <a:ea typeface="Calibri"/>
              <a:cs typeface="Calibri"/>
            </a:rPr>
            <a:t>Observer Coach</a:t>
          </a:r>
        </a:p>
      </dgm:t>
    </dgm:pt>
    <dgm:pt modelId="{E3FC7568-C03C-4C5A-A07C-15EDBBD26A52}" type="parTrans" cxnId="{D004DDFD-E978-40C8-A1BC-622CD8B48561}">
      <dgm:prSet/>
      <dgm:spPr/>
    </dgm:pt>
    <dgm:pt modelId="{1496DAF5-7D53-410F-B716-3273F9BBB11F}" type="sibTrans" cxnId="{D004DDFD-E978-40C8-A1BC-622CD8B48561}">
      <dgm:prSet/>
      <dgm:spPr/>
    </dgm:pt>
    <dgm:pt modelId="{32AB9E1B-2E37-4FE5-B13C-ACB0E40DAB39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 panose="020B0503020204020204"/>
            </a:rPr>
            <a:t>Senior Representative</a:t>
          </a:r>
        </a:p>
      </dgm:t>
    </dgm:pt>
    <dgm:pt modelId="{BF1D5A76-D4E0-4254-95BB-99CD2D10F84D}" type="parTrans" cxnId="{72128DC1-2C4A-4C4E-B767-C21DC5D19622}">
      <dgm:prSet/>
      <dgm:spPr/>
    </dgm:pt>
    <dgm:pt modelId="{B8169622-7F28-4161-8226-98DE78A31F50}" type="sibTrans" cxnId="{72128DC1-2C4A-4C4E-B767-C21DC5D19622}">
      <dgm:prSet/>
      <dgm:spPr/>
    </dgm:pt>
    <dgm:pt modelId="{A7EF151B-6F63-4E88-ADDA-A86303A68DF7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orbel" panose="020B0503020204020204"/>
            </a:rPr>
            <a:t>Radiology Transporter</a:t>
          </a:r>
          <a:endParaRPr lang="en-US" dirty="0">
            <a:solidFill>
              <a:schemeClr val="bg1"/>
            </a:solidFill>
          </a:endParaRPr>
        </a:p>
      </dgm:t>
    </dgm:pt>
    <dgm:pt modelId="{0784C217-927F-4F02-9D78-CD88216B0325}" type="parTrans" cxnId="{8F8F599D-8282-4F81-AE5D-F6665E43EB86}">
      <dgm:prSet/>
      <dgm:spPr/>
    </dgm:pt>
    <dgm:pt modelId="{EE71308E-632C-4E73-9F6D-F0B40AF25F34}" type="sibTrans" cxnId="{8F8F599D-8282-4F81-AE5D-F6665E43EB86}">
      <dgm:prSet/>
      <dgm:spPr/>
    </dgm:pt>
    <dgm:pt modelId="{5253A74D-FA9A-49E0-9793-C2D35279BB39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 panose="020B0503020204020204"/>
            </a:rPr>
            <a:t>Radiology Supervisor</a:t>
          </a:r>
        </a:p>
      </dgm:t>
    </dgm:pt>
    <dgm:pt modelId="{F8CEE0A9-B067-41A5-961C-B42BA0F86AD2}" type="parTrans" cxnId="{2853A440-09D3-4A01-8638-6AFEF9D4FE65}">
      <dgm:prSet/>
      <dgm:spPr/>
    </dgm:pt>
    <dgm:pt modelId="{C9AE985B-2631-4EA4-A2C3-161A1496FCDC}" type="sibTrans" cxnId="{2853A440-09D3-4A01-8638-6AFEF9D4FE65}">
      <dgm:prSet/>
      <dgm:spPr/>
    </dgm:pt>
    <dgm:pt modelId="{7C8ED04E-99E2-4053-A905-B222E4C48DE7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orbel"/>
              <a:ea typeface="Calibri"/>
              <a:cs typeface="Calibri"/>
            </a:rPr>
            <a:t>Owner</a:t>
          </a:r>
          <a:endParaRPr lang="en-US" dirty="0">
            <a:solidFill>
              <a:schemeClr val="bg1"/>
            </a:solidFill>
            <a:latin typeface="Calibri"/>
            <a:ea typeface="Calibri"/>
            <a:cs typeface="Calibri"/>
          </a:endParaRPr>
        </a:p>
      </dgm:t>
    </dgm:pt>
    <dgm:pt modelId="{31EAD254-AE30-4EBB-9235-B4E5CF90E72E}" type="parTrans" cxnId="{D10F646E-ADE6-4E40-B87E-086F3F6FF777}">
      <dgm:prSet/>
      <dgm:spPr/>
    </dgm:pt>
    <dgm:pt modelId="{BBF651F3-C147-46C7-BB9D-B84439618F89}" type="sibTrans" cxnId="{D10F646E-ADE6-4E40-B87E-086F3F6FF777}">
      <dgm:prSet/>
      <dgm:spPr/>
    </dgm:pt>
    <dgm:pt modelId="{59C5555F-0912-4A94-A47E-FB90B7B49DEE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 panose="020B0503020204020204"/>
            </a:rPr>
            <a:t>Safety Officer</a:t>
          </a:r>
        </a:p>
      </dgm:t>
    </dgm:pt>
    <dgm:pt modelId="{762EF13E-EFA2-4275-829C-6EFB53EA5E19}" type="parTrans" cxnId="{3A82A0F2-4AEF-4559-81A8-697A21763552}">
      <dgm:prSet/>
      <dgm:spPr/>
    </dgm:pt>
    <dgm:pt modelId="{CCA45A3D-56B8-4B90-991D-E8CA5136F7D4}" type="sibTrans" cxnId="{3A82A0F2-4AEF-4559-81A8-697A21763552}">
      <dgm:prSet/>
      <dgm:spPr/>
    </dgm:pt>
    <dgm:pt modelId="{4C9AFEE3-E503-4903-B72C-A34D6CFE2850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orbel" panose="020B0503020204020204"/>
            </a:rPr>
            <a:t>Tutor</a:t>
          </a:r>
        </a:p>
      </dgm:t>
    </dgm:pt>
    <dgm:pt modelId="{9B9D1D83-DC74-4AA4-B1C4-2A66D957077D}" type="parTrans" cxnId="{3242A857-66EF-4B60-8233-39B55A8FAFB8}">
      <dgm:prSet/>
      <dgm:spPr/>
    </dgm:pt>
    <dgm:pt modelId="{6DBE044A-E5A7-4B4F-B91D-B2001F6FB481}" type="sibTrans" cxnId="{3242A857-66EF-4B60-8233-39B55A8FAFB8}">
      <dgm:prSet/>
      <dgm:spPr/>
    </dgm:pt>
    <dgm:pt modelId="{39AEF92F-1820-4978-B3CA-0667A36EF9A8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orbel" panose="020B0503020204020204"/>
            </a:rPr>
            <a:t>Technician</a:t>
          </a:r>
        </a:p>
      </dgm:t>
    </dgm:pt>
    <dgm:pt modelId="{51E36F8F-9DB8-4A48-93F6-86966705CEC7}" type="parTrans" cxnId="{494A1A35-9A5C-48E2-AF01-5F669F5960D5}">
      <dgm:prSet/>
      <dgm:spPr/>
    </dgm:pt>
    <dgm:pt modelId="{BEF7B225-8EB3-4284-8AEA-B864AB3BE232}" type="sibTrans" cxnId="{494A1A35-9A5C-48E2-AF01-5F669F5960D5}">
      <dgm:prSet/>
      <dgm:spPr/>
    </dgm:pt>
    <dgm:pt modelId="{73974980-615D-4B35-91F2-12B7374B0DAC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orbel" panose="020B0503020204020204"/>
            </a:rPr>
            <a:t>Teacher</a:t>
          </a:r>
        </a:p>
      </dgm:t>
    </dgm:pt>
    <dgm:pt modelId="{02DF64B0-6AB2-4981-97D6-E517215B6094}" type="parTrans" cxnId="{BDC31B20-4A96-4BF4-96AD-1C86F42A9CAD}">
      <dgm:prSet/>
      <dgm:spPr/>
    </dgm:pt>
    <dgm:pt modelId="{260C36A4-DF62-460E-8E30-2A5E3626FD9E}" type="sibTrans" cxnId="{BDC31B20-4A96-4BF4-96AD-1C86F42A9CAD}">
      <dgm:prSet/>
      <dgm:spPr/>
    </dgm:pt>
    <dgm:pt modelId="{AD17F40A-6F97-429F-9CC3-99B61B10A4C1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 panose="020B0503020204020204"/>
            </a:rPr>
            <a:t>Territory Sales Manager</a:t>
          </a:r>
        </a:p>
      </dgm:t>
    </dgm:pt>
    <dgm:pt modelId="{1CD14A53-B75A-43CA-A315-624451144022}" type="parTrans" cxnId="{6AC5EF9F-BB84-4CFE-9812-9A9183A0685A}">
      <dgm:prSet/>
      <dgm:spPr/>
    </dgm:pt>
    <dgm:pt modelId="{01B3AA2C-7AEF-48F1-BF64-E837714E07AE}" type="sibTrans" cxnId="{6AC5EF9F-BB84-4CFE-9812-9A9183A0685A}">
      <dgm:prSet/>
      <dgm:spPr/>
    </dgm:pt>
    <dgm:pt modelId="{98B1E78E-CDAD-4E7C-A051-1D11DF8F241B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/>
              <a:ea typeface="Calibri"/>
              <a:cs typeface="Calibri"/>
            </a:rPr>
            <a:t>Operation Shift Supervisor</a:t>
          </a:r>
          <a:endParaRPr lang="en-US" dirty="0">
            <a:latin typeface="Calibri"/>
            <a:ea typeface="Calibri"/>
            <a:cs typeface="Calibri"/>
          </a:endParaRPr>
        </a:p>
      </dgm:t>
    </dgm:pt>
    <dgm:pt modelId="{7C2A4B81-8D28-4ED3-BB3C-62113D4C43FF}" type="parTrans" cxnId="{D17D8951-3FF2-4E1B-B4EE-580101BD2541}">
      <dgm:prSet/>
      <dgm:spPr/>
    </dgm:pt>
    <dgm:pt modelId="{EE2F5D1F-F3EE-410F-92D3-C2B5661FBE68}" type="sibTrans" cxnId="{D17D8951-3FF2-4E1B-B4EE-580101BD2541}">
      <dgm:prSet/>
      <dgm:spPr/>
    </dgm:pt>
    <dgm:pt modelId="{C3FB11F4-F30F-4C89-8039-6C8685FEDDE3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orbel" panose="020B0503020204020204"/>
            </a:rPr>
            <a:t>Registrar</a:t>
          </a:r>
        </a:p>
      </dgm:t>
    </dgm:pt>
    <dgm:pt modelId="{6DD2858D-F7F0-4037-88CA-0CE8CD98C30C}" type="parTrans" cxnId="{47717674-1321-4057-A205-BA9E17AD9F9F}">
      <dgm:prSet/>
      <dgm:spPr/>
    </dgm:pt>
    <dgm:pt modelId="{79D20473-7820-4BE3-999A-F3418FCC2799}" type="sibTrans" cxnId="{47717674-1321-4057-A205-BA9E17AD9F9F}">
      <dgm:prSet/>
      <dgm:spPr/>
    </dgm:pt>
    <dgm:pt modelId="{81158E65-D1D5-4BA1-A3A8-2608BEBC57D0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 panose="020B0503020204020204"/>
            </a:rPr>
            <a:t>Risk Assessment Coordinator</a:t>
          </a:r>
        </a:p>
      </dgm:t>
    </dgm:pt>
    <dgm:pt modelId="{A623E2EA-FA7D-498C-8394-53423308A044}" type="parTrans" cxnId="{3EB4961B-7F3F-4E22-89D7-23EE78EB3C19}">
      <dgm:prSet/>
      <dgm:spPr/>
    </dgm:pt>
    <dgm:pt modelId="{65E113F5-3BDE-48D5-9E0D-5047BC834D66}" type="sibTrans" cxnId="{3EB4961B-7F3F-4E22-89D7-23EE78EB3C19}">
      <dgm:prSet/>
      <dgm:spPr/>
    </dgm:pt>
    <dgm:pt modelId="{6917BEA1-CC04-4DA6-81E8-2F37A2E572F3}">
      <dgm:prSet phldrT="[Text]"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alibri"/>
              <a:ea typeface="Calibri"/>
              <a:cs typeface="Calibri"/>
            </a:rPr>
            <a:t>Polysomnograph Tech</a:t>
          </a:r>
        </a:p>
      </dgm:t>
    </dgm:pt>
    <dgm:pt modelId="{D13957AE-C3DF-4387-A0DC-E43B8979EB67}" type="parTrans" cxnId="{78DADBE0-B891-4BBB-8999-B6167F7CE79F}">
      <dgm:prSet/>
      <dgm:spPr/>
    </dgm:pt>
    <dgm:pt modelId="{50C7B7A1-C46F-4807-88C1-39F97A653A28}" type="sibTrans" cxnId="{78DADBE0-B891-4BBB-8999-B6167F7CE79F}">
      <dgm:prSet/>
      <dgm:spPr/>
    </dgm:pt>
    <dgm:pt modelId="{F15E38F6-E796-4FE1-BE76-0BDCBC5ECD44}">
      <dgm:prSet phldrT="[Text]"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 panose="020B0503020204020204"/>
            </a:rPr>
            <a:t>Shift Lead</a:t>
          </a:r>
        </a:p>
      </dgm:t>
    </dgm:pt>
    <dgm:pt modelId="{464B71D7-D524-41FA-8DDD-47563FA8B214}" type="parTrans" cxnId="{82F77C6C-ACDE-44D9-ACC3-8FF281EB8B21}">
      <dgm:prSet/>
      <dgm:spPr/>
    </dgm:pt>
    <dgm:pt modelId="{BFEE3ACE-5B07-4701-8B7B-F0BADB9B7BD6}" type="sibTrans" cxnId="{82F77C6C-ACDE-44D9-ACC3-8FF281EB8B21}">
      <dgm:prSet/>
      <dgm:spPr/>
    </dgm:pt>
    <dgm:pt modelId="{315890FE-BF98-43E3-8A77-D59A82D67C7A}">
      <dgm:prSet phldrT="[Text]"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 panose="020B0503020204020204"/>
            </a:rPr>
            <a:t>Specimen Processor</a:t>
          </a:r>
        </a:p>
      </dgm:t>
    </dgm:pt>
    <dgm:pt modelId="{E4470357-C1A7-4E8E-87D2-9FBD5909419C}" type="parTrans" cxnId="{ECADB5F3-E4AB-485E-BD78-C06532B0A0EB}">
      <dgm:prSet/>
      <dgm:spPr/>
    </dgm:pt>
    <dgm:pt modelId="{9A3E342E-C17E-4890-A1BF-AD6831C50B97}" type="sibTrans" cxnId="{ECADB5F3-E4AB-485E-BD78-C06532B0A0EB}">
      <dgm:prSet/>
      <dgm:spPr/>
    </dgm:pt>
    <dgm:pt modelId="{F164AAC7-2389-4589-B13C-56B403B5CAFF}">
      <dgm:prSet phldrT="[Text]"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 panose="020B0503020204020204"/>
            </a:rPr>
            <a:t>QC Lab Technician</a:t>
          </a:r>
        </a:p>
      </dgm:t>
    </dgm:pt>
    <dgm:pt modelId="{E13DA7BF-F5E4-4384-9769-D4DBFFF1CD8B}" type="parTrans" cxnId="{6FB31635-F2CD-45AF-804C-981707AA58F2}">
      <dgm:prSet/>
      <dgm:spPr/>
    </dgm:pt>
    <dgm:pt modelId="{9994AE5F-C7F9-4C63-AED2-5FB583030952}" type="sibTrans" cxnId="{6FB31635-F2CD-45AF-804C-981707AA58F2}">
      <dgm:prSet/>
      <dgm:spPr/>
    </dgm:pt>
    <dgm:pt modelId="{64A2D741-FC1F-4EE7-AFDB-88BAA924E022}" type="pres">
      <dgm:prSet presAssocID="{9B9CC810-FA74-40A3-A31C-A9CBE88C8487}" presName="diagram" presStyleCnt="0">
        <dgm:presLayoutVars>
          <dgm:dir/>
          <dgm:resizeHandles val="exact"/>
        </dgm:presLayoutVars>
      </dgm:prSet>
      <dgm:spPr/>
    </dgm:pt>
    <dgm:pt modelId="{B2C31D30-FDCE-4B58-9600-3374E04DA434}" type="pres">
      <dgm:prSet presAssocID="{306AA41B-653D-45A8-BEB5-EE7E450ED8C7}" presName="node" presStyleLbl="node1" presStyleIdx="0" presStyleCnt="38">
        <dgm:presLayoutVars>
          <dgm:bulletEnabled val="1"/>
        </dgm:presLayoutVars>
      </dgm:prSet>
      <dgm:spPr/>
    </dgm:pt>
    <dgm:pt modelId="{DBBF422A-38D9-43B2-A11B-0124088CFEEE}" type="pres">
      <dgm:prSet presAssocID="{4C15D5D8-9F1E-4344-99A6-2563FA4680D2}" presName="sibTrans" presStyleCnt="0"/>
      <dgm:spPr/>
    </dgm:pt>
    <dgm:pt modelId="{0C76241E-2DDF-444C-BAE5-303E15DC5518}" type="pres">
      <dgm:prSet presAssocID="{3CADA2B8-8CB3-4B38-86AF-B528F6ED1AAB}" presName="node" presStyleLbl="node1" presStyleIdx="1" presStyleCnt="38">
        <dgm:presLayoutVars>
          <dgm:bulletEnabled val="1"/>
        </dgm:presLayoutVars>
      </dgm:prSet>
      <dgm:spPr/>
    </dgm:pt>
    <dgm:pt modelId="{BAD16A81-ED90-4BF3-B231-32E92A14684B}" type="pres">
      <dgm:prSet presAssocID="{1496DAF5-7D53-410F-B716-3273F9BBB11F}" presName="sibTrans" presStyleCnt="0"/>
      <dgm:spPr/>
    </dgm:pt>
    <dgm:pt modelId="{799E7EEA-B024-4AC3-AD9F-A1216D1ECAB8}" type="pres">
      <dgm:prSet presAssocID="{93C4CD2B-E081-4A3A-91B3-6F9F85735D40}" presName="node" presStyleLbl="node1" presStyleIdx="2" presStyleCnt="38">
        <dgm:presLayoutVars>
          <dgm:bulletEnabled val="1"/>
        </dgm:presLayoutVars>
      </dgm:prSet>
      <dgm:spPr/>
    </dgm:pt>
    <dgm:pt modelId="{0DDECDC2-024C-4789-BC52-85C87384D8FD}" type="pres">
      <dgm:prSet presAssocID="{897B2F2B-4231-4D06-AE99-0AAAAC8B73E9}" presName="sibTrans" presStyleCnt="0"/>
      <dgm:spPr/>
    </dgm:pt>
    <dgm:pt modelId="{D2D9E7CC-F8C7-4AA8-AF2F-36F597F25E65}" type="pres">
      <dgm:prSet presAssocID="{98B1E78E-CDAD-4E7C-A051-1D11DF8F241B}" presName="node" presStyleLbl="node1" presStyleIdx="3" presStyleCnt="38">
        <dgm:presLayoutVars>
          <dgm:bulletEnabled val="1"/>
        </dgm:presLayoutVars>
      </dgm:prSet>
      <dgm:spPr/>
    </dgm:pt>
    <dgm:pt modelId="{7E201C5C-8AB7-47CC-A79A-D756607B3CB0}" type="pres">
      <dgm:prSet presAssocID="{EE2F5D1F-F3EE-410F-92D3-C2B5661FBE68}" presName="sibTrans" presStyleCnt="0"/>
      <dgm:spPr/>
    </dgm:pt>
    <dgm:pt modelId="{3197C447-1BA7-41AD-ABEB-E7B129ACBEA4}" type="pres">
      <dgm:prSet presAssocID="{7C8ED04E-99E2-4053-A905-B222E4C48DE7}" presName="node" presStyleLbl="node1" presStyleIdx="4" presStyleCnt="38">
        <dgm:presLayoutVars>
          <dgm:bulletEnabled val="1"/>
        </dgm:presLayoutVars>
      </dgm:prSet>
      <dgm:spPr/>
    </dgm:pt>
    <dgm:pt modelId="{576A836C-7DED-4F01-9BFD-6D5584EDA13B}" type="pres">
      <dgm:prSet presAssocID="{BBF651F3-C147-46C7-BB9D-B84439618F89}" presName="sibTrans" presStyleCnt="0"/>
      <dgm:spPr/>
    </dgm:pt>
    <dgm:pt modelId="{5CBF63CC-BFFC-4D8F-827A-49A7FF5DECA0}" type="pres">
      <dgm:prSet presAssocID="{32107006-2071-46FE-A695-852097D3ADF5}" presName="node" presStyleLbl="node1" presStyleIdx="5" presStyleCnt="38">
        <dgm:presLayoutVars>
          <dgm:bulletEnabled val="1"/>
        </dgm:presLayoutVars>
      </dgm:prSet>
      <dgm:spPr/>
    </dgm:pt>
    <dgm:pt modelId="{C6697245-8994-45D8-96D4-35B39A9C0CBA}" type="pres">
      <dgm:prSet presAssocID="{584788C5-AAE4-4014-9088-F461AAA3851C}" presName="sibTrans" presStyleCnt="0"/>
      <dgm:spPr/>
    </dgm:pt>
    <dgm:pt modelId="{79B61C1B-5926-4C75-B492-A414ABDE0526}" type="pres">
      <dgm:prSet presAssocID="{67EA92F8-04A3-477E-B301-51C716A0AA47}" presName="node" presStyleLbl="node1" presStyleIdx="6" presStyleCnt="38">
        <dgm:presLayoutVars>
          <dgm:bulletEnabled val="1"/>
        </dgm:presLayoutVars>
      </dgm:prSet>
      <dgm:spPr/>
    </dgm:pt>
    <dgm:pt modelId="{0B06BFD5-6AE4-40E8-A5DF-839CE00C77C5}" type="pres">
      <dgm:prSet presAssocID="{234473A3-DC91-4C74-B7BE-B6B3925C1311}" presName="sibTrans" presStyleCnt="0"/>
      <dgm:spPr/>
    </dgm:pt>
    <dgm:pt modelId="{5E50DBF8-BACE-4BEF-8CE5-3A7D16851E17}" type="pres">
      <dgm:prSet presAssocID="{13D512CA-96F0-4E15-9190-DBB5F4795FA2}" presName="node" presStyleLbl="node1" presStyleIdx="7" presStyleCnt="38">
        <dgm:presLayoutVars>
          <dgm:bulletEnabled val="1"/>
        </dgm:presLayoutVars>
      </dgm:prSet>
      <dgm:spPr/>
    </dgm:pt>
    <dgm:pt modelId="{66CD3D8B-A40C-47B4-A776-BAE5689C4697}" type="pres">
      <dgm:prSet presAssocID="{E3B6189C-C8E3-44FB-A3DA-B532A98578BC}" presName="sibTrans" presStyleCnt="0"/>
      <dgm:spPr/>
    </dgm:pt>
    <dgm:pt modelId="{9D07691E-0D7E-429A-BD0E-D1D07517EC35}" type="pres">
      <dgm:prSet presAssocID="{63F115BE-B2FD-4D58-927B-1C0261029C20}" presName="node" presStyleLbl="node1" presStyleIdx="8" presStyleCnt="38">
        <dgm:presLayoutVars>
          <dgm:bulletEnabled val="1"/>
        </dgm:presLayoutVars>
      </dgm:prSet>
      <dgm:spPr/>
    </dgm:pt>
    <dgm:pt modelId="{4D25A4FC-9073-42E1-9EFC-93B633CF2F5F}" type="pres">
      <dgm:prSet presAssocID="{B286663D-B427-4F4A-98F1-BC790BA9167E}" presName="sibTrans" presStyleCnt="0"/>
      <dgm:spPr/>
    </dgm:pt>
    <dgm:pt modelId="{7CFD607D-0C6D-4C5C-9169-A4FB4E5CB414}" type="pres">
      <dgm:prSet presAssocID="{DEAEE7DE-F931-489F-9004-645EF055CEDE}" presName="node" presStyleLbl="node1" presStyleIdx="9" presStyleCnt="38">
        <dgm:presLayoutVars>
          <dgm:bulletEnabled val="1"/>
        </dgm:presLayoutVars>
      </dgm:prSet>
      <dgm:spPr/>
    </dgm:pt>
    <dgm:pt modelId="{B881D0D9-EB8C-446D-9B65-E1861E2A698A}" type="pres">
      <dgm:prSet presAssocID="{F038FDB4-D020-4FE7-A4CC-1F81B7CF8E20}" presName="sibTrans" presStyleCnt="0"/>
      <dgm:spPr/>
    </dgm:pt>
    <dgm:pt modelId="{A33DB260-0CC4-40D7-BB3A-F6883A4020A0}" type="pres">
      <dgm:prSet presAssocID="{9259351B-7893-46F4-8079-87EB288D188D}" presName="node" presStyleLbl="node1" presStyleIdx="10" presStyleCnt="38">
        <dgm:presLayoutVars>
          <dgm:bulletEnabled val="1"/>
        </dgm:presLayoutVars>
      </dgm:prSet>
      <dgm:spPr/>
    </dgm:pt>
    <dgm:pt modelId="{15BDE4B8-8A85-4EAC-A9C9-904E4DEF6F1B}" type="pres">
      <dgm:prSet presAssocID="{49665E2A-D166-42CD-8763-7BB2377A96B5}" presName="sibTrans" presStyleCnt="0"/>
      <dgm:spPr/>
    </dgm:pt>
    <dgm:pt modelId="{606A7EC6-BF99-4683-BBD0-24B18AA926FD}" type="pres">
      <dgm:prSet presAssocID="{6917BEA1-CC04-4DA6-81E8-2F37A2E572F3}" presName="node" presStyleLbl="node1" presStyleIdx="11" presStyleCnt="38">
        <dgm:presLayoutVars>
          <dgm:bulletEnabled val="1"/>
        </dgm:presLayoutVars>
      </dgm:prSet>
      <dgm:spPr/>
    </dgm:pt>
    <dgm:pt modelId="{A14E6702-30C4-4444-AF8D-3A332E748BBB}" type="pres">
      <dgm:prSet presAssocID="{50C7B7A1-C46F-4807-88C1-39F97A653A28}" presName="sibTrans" presStyleCnt="0"/>
      <dgm:spPr/>
    </dgm:pt>
    <dgm:pt modelId="{51A9DA0F-A3AE-4F7A-AA57-AB748CD05CF6}" type="pres">
      <dgm:prSet presAssocID="{C660E87B-9976-4D26-AE86-EC106C1AE2CD}" presName="node" presStyleLbl="node1" presStyleIdx="12" presStyleCnt="38">
        <dgm:presLayoutVars>
          <dgm:bulletEnabled val="1"/>
        </dgm:presLayoutVars>
      </dgm:prSet>
      <dgm:spPr/>
    </dgm:pt>
    <dgm:pt modelId="{95411466-04BF-4F83-AF06-2DA8ADEA1136}" type="pres">
      <dgm:prSet presAssocID="{E1CC441D-925C-4046-84DF-4B3932777864}" presName="sibTrans" presStyleCnt="0"/>
      <dgm:spPr/>
    </dgm:pt>
    <dgm:pt modelId="{DE4DE9BB-D2B8-4663-AC60-8D39CD2E2F19}" type="pres">
      <dgm:prSet presAssocID="{F164AAC7-2389-4589-B13C-56B403B5CAFF}" presName="node" presStyleLbl="node1" presStyleIdx="13" presStyleCnt="38">
        <dgm:presLayoutVars>
          <dgm:bulletEnabled val="1"/>
        </dgm:presLayoutVars>
      </dgm:prSet>
      <dgm:spPr/>
    </dgm:pt>
    <dgm:pt modelId="{115249CA-5501-4D66-AE52-35EF918905B5}" type="pres">
      <dgm:prSet presAssocID="{9994AE5F-C7F9-4C63-AED2-5FB583030952}" presName="sibTrans" presStyleCnt="0"/>
      <dgm:spPr/>
    </dgm:pt>
    <dgm:pt modelId="{40377578-8F10-4282-B91E-D8FE115AD787}" type="pres">
      <dgm:prSet presAssocID="{5253A74D-FA9A-49E0-9793-C2D35279BB39}" presName="node" presStyleLbl="node1" presStyleIdx="14" presStyleCnt="38">
        <dgm:presLayoutVars>
          <dgm:bulletEnabled val="1"/>
        </dgm:presLayoutVars>
      </dgm:prSet>
      <dgm:spPr/>
    </dgm:pt>
    <dgm:pt modelId="{2C4915F1-EA6A-4BBB-A85D-D0EE41B3666C}" type="pres">
      <dgm:prSet presAssocID="{C9AE985B-2631-4EA4-A2C3-161A1496FCDC}" presName="sibTrans" presStyleCnt="0"/>
      <dgm:spPr/>
    </dgm:pt>
    <dgm:pt modelId="{F10D086B-FFC0-4F06-A4F0-1C5DF79919FE}" type="pres">
      <dgm:prSet presAssocID="{A7EF151B-6F63-4E88-ADDA-A86303A68DF7}" presName="node" presStyleLbl="node1" presStyleIdx="15" presStyleCnt="38">
        <dgm:presLayoutVars>
          <dgm:bulletEnabled val="1"/>
        </dgm:presLayoutVars>
      </dgm:prSet>
      <dgm:spPr/>
    </dgm:pt>
    <dgm:pt modelId="{AC484FFC-2196-4E26-B153-BEA3B0E6E78B}" type="pres">
      <dgm:prSet presAssocID="{EE71308E-632C-4E73-9F6D-F0B40AF25F34}" presName="sibTrans" presStyleCnt="0"/>
      <dgm:spPr/>
    </dgm:pt>
    <dgm:pt modelId="{01166047-65E7-4C6B-A389-C6E472BAF8A7}" type="pres">
      <dgm:prSet presAssocID="{797E8E61-BB62-4414-8610-2E4C7EF021F2}" presName="node" presStyleLbl="node1" presStyleIdx="16" presStyleCnt="38">
        <dgm:presLayoutVars>
          <dgm:bulletEnabled val="1"/>
        </dgm:presLayoutVars>
      </dgm:prSet>
      <dgm:spPr/>
    </dgm:pt>
    <dgm:pt modelId="{50FBB9F3-B2D5-4703-8158-6E38EF4F9A30}" type="pres">
      <dgm:prSet presAssocID="{8C5C3D96-50AD-49D1-83C5-9C9C04887E30}" presName="sibTrans" presStyleCnt="0"/>
      <dgm:spPr/>
    </dgm:pt>
    <dgm:pt modelId="{A7D9232D-54EA-4F9F-893B-0DCF8826B535}" type="pres">
      <dgm:prSet presAssocID="{C3FB11F4-F30F-4C89-8039-6C8685FEDDE3}" presName="node" presStyleLbl="node1" presStyleIdx="17" presStyleCnt="38">
        <dgm:presLayoutVars>
          <dgm:bulletEnabled val="1"/>
        </dgm:presLayoutVars>
      </dgm:prSet>
      <dgm:spPr/>
    </dgm:pt>
    <dgm:pt modelId="{D03C6159-C617-4782-94B3-FA9FCD432226}" type="pres">
      <dgm:prSet presAssocID="{79D20473-7820-4BE3-999A-F3418FCC2799}" presName="sibTrans" presStyleCnt="0"/>
      <dgm:spPr/>
    </dgm:pt>
    <dgm:pt modelId="{0D4BD726-444D-472D-B749-3CA1FE6DB51A}" type="pres">
      <dgm:prSet presAssocID="{910B762C-CC6B-4B44-9727-9944FCBA8072}" presName="node" presStyleLbl="node1" presStyleIdx="18" presStyleCnt="38">
        <dgm:presLayoutVars>
          <dgm:bulletEnabled val="1"/>
        </dgm:presLayoutVars>
      </dgm:prSet>
      <dgm:spPr/>
    </dgm:pt>
    <dgm:pt modelId="{9AB0CC20-415F-407C-8260-61B0243382FE}" type="pres">
      <dgm:prSet presAssocID="{C3F82397-5FE4-4D0B-A1C5-2BD0EC9E0107}" presName="sibTrans" presStyleCnt="0"/>
      <dgm:spPr/>
    </dgm:pt>
    <dgm:pt modelId="{D736C21F-102C-4DB5-A9CA-FF4FF9AC71D7}" type="pres">
      <dgm:prSet presAssocID="{81158E65-D1D5-4BA1-A3A8-2608BEBC57D0}" presName="node" presStyleLbl="node1" presStyleIdx="19" presStyleCnt="38">
        <dgm:presLayoutVars>
          <dgm:bulletEnabled val="1"/>
        </dgm:presLayoutVars>
      </dgm:prSet>
      <dgm:spPr/>
    </dgm:pt>
    <dgm:pt modelId="{51ACCBBE-5386-44E7-B8F0-B5AB6A4286C2}" type="pres">
      <dgm:prSet presAssocID="{65E113F5-3BDE-48D5-9E0D-5047BC834D66}" presName="sibTrans" presStyleCnt="0"/>
      <dgm:spPr/>
    </dgm:pt>
    <dgm:pt modelId="{4769BA69-1EDD-4840-9BD6-977E764EF8BF}" type="pres">
      <dgm:prSet presAssocID="{59C5555F-0912-4A94-A47E-FB90B7B49DEE}" presName="node" presStyleLbl="node1" presStyleIdx="20" presStyleCnt="38">
        <dgm:presLayoutVars>
          <dgm:bulletEnabled val="1"/>
        </dgm:presLayoutVars>
      </dgm:prSet>
      <dgm:spPr/>
    </dgm:pt>
    <dgm:pt modelId="{4A79C461-D568-4681-A8DF-E27736CB726A}" type="pres">
      <dgm:prSet presAssocID="{CCA45A3D-56B8-4B90-991D-E8CA5136F7D4}" presName="sibTrans" presStyleCnt="0"/>
      <dgm:spPr/>
    </dgm:pt>
    <dgm:pt modelId="{F433A152-7C75-45D6-B286-D85A8B2A51A2}" type="pres">
      <dgm:prSet presAssocID="{AE36A9CA-E3F3-4AFC-A962-BE11E7617763}" presName="node" presStyleLbl="node1" presStyleIdx="21" presStyleCnt="38">
        <dgm:presLayoutVars>
          <dgm:bulletEnabled val="1"/>
        </dgm:presLayoutVars>
      </dgm:prSet>
      <dgm:spPr/>
    </dgm:pt>
    <dgm:pt modelId="{7436F7D2-6ABD-41F1-9955-9821DC2312F0}" type="pres">
      <dgm:prSet presAssocID="{F867123D-4D0F-45C6-8387-583B9E6B7A4D}" presName="sibTrans" presStyleCnt="0"/>
      <dgm:spPr/>
    </dgm:pt>
    <dgm:pt modelId="{507FF335-1116-4544-910C-F57154C30E20}" type="pres">
      <dgm:prSet presAssocID="{32AB9E1B-2E37-4FE5-B13C-ACB0E40DAB39}" presName="node" presStyleLbl="node1" presStyleIdx="22" presStyleCnt="38">
        <dgm:presLayoutVars>
          <dgm:bulletEnabled val="1"/>
        </dgm:presLayoutVars>
      </dgm:prSet>
      <dgm:spPr/>
    </dgm:pt>
    <dgm:pt modelId="{83467A88-59EE-47D9-9779-E0022CD71A54}" type="pres">
      <dgm:prSet presAssocID="{B8169622-7F28-4161-8226-98DE78A31F50}" presName="sibTrans" presStyleCnt="0"/>
      <dgm:spPr/>
    </dgm:pt>
    <dgm:pt modelId="{2F7FA2FB-3292-4C5C-A6ED-16A94A105067}" type="pres">
      <dgm:prSet presAssocID="{F15E38F6-E796-4FE1-BE76-0BDCBC5ECD44}" presName="node" presStyleLbl="node1" presStyleIdx="23" presStyleCnt="38">
        <dgm:presLayoutVars>
          <dgm:bulletEnabled val="1"/>
        </dgm:presLayoutVars>
      </dgm:prSet>
      <dgm:spPr/>
    </dgm:pt>
    <dgm:pt modelId="{9B2B078D-8A9B-4EC4-BD2E-D839D93FA1F7}" type="pres">
      <dgm:prSet presAssocID="{BFEE3ACE-5B07-4701-8B7B-F0BADB9B7BD6}" presName="sibTrans" presStyleCnt="0"/>
      <dgm:spPr/>
    </dgm:pt>
    <dgm:pt modelId="{775D7911-70E0-4FD1-8E2F-168D0FF505DF}" type="pres">
      <dgm:prSet presAssocID="{315890FE-BF98-43E3-8A77-D59A82D67C7A}" presName="node" presStyleLbl="node1" presStyleIdx="24" presStyleCnt="38">
        <dgm:presLayoutVars>
          <dgm:bulletEnabled val="1"/>
        </dgm:presLayoutVars>
      </dgm:prSet>
      <dgm:spPr/>
    </dgm:pt>
    <dgm:pt modelId="{F3F6998A-5D15-4FC9-94E0-C08B6B5F001D}" type="pres">
      <dgm:prSet presAssocID="{9A3E342E-C17E-4890-A1BF-AD6831C50B97}" presName="sibTrans" presStyleCnt="0"/>
      <dgm:spPr/>
    </dgm:pt>
    <dgm:pt modelId="{EDE1AFE0-CA53-48C5-A748-2E2D98354FD0}" type="pres">
      <dgm:prSet presAssocID="{32A1A540-DA26-435A-B8DA-390BF5F34EC4}" presName="node" presStyleLbl="node1" presStyleIdx="25" presStyleCnt="38">
        <dgm:presLayoutVars>
          <dgm:bulletEnabled val="1"/>
        </dgm:presLayoutVars>
      </dgm:prSet>
      <dgm:spPr/>
    </dgm:pt>
    <dgm:pt modelId="{BE6B7679-2C9D-4CFE-9F4D-4F3D94D88F39}" type="pres">
      <dgm:prSet presAssocID="{41A027C0-E5EB-40C4-B3BE-765D0D2B1E9D}" presName="sibTrans" presStyleCnt="0"/>
      <dgm:spPr/>
    </dgm:pt>
    <dgm:pt modelId="{20344754-C0C6-48D5-839E-08DDEA931F1F}" type="pres">
      <dgm:prSet presAssocID="{73974980-615D-4B35-91F2-12B7374B0DAC}" presName="node" presStyleLbl="node1" presStyleIdx="26" presStyleCnt="38">
        <dgm:presLayoutVars>
          <dgm:bulletEnabled val="1"/>
        </dgm:presLayoutVars>
      </dgm:prSet>
      <dgm:spPr/>
    </dgm:pt>
    <dgm:pt modelId="{740B9A17-1A1C-406D-8A4D-51076164AFB7}" type="pres">
      <dgm:prSet presAssocID="{260C36A4-DF62-460E-8E30-2A5E3626FD9E}" presName="sibTrans" presStyleCnt="0"/>
      <dgm:spPr/>
    </dgm:pt>
    <dgm:pt modelId="{F22219D5-BE36-4DDF-857A-1F55B9F4CF13}" type="pres">
      <dgm:prSet presAssocID="{B825EF41-D660-42EB-A07C-C939E17F1BE1}" presName="node" presStyleLbl="node1" presStyleIdx="27" presStyleCnt="38">
        <dgm:presLayoutVars>
          <dgm:bulletEnabled val="1"/>
        </dgm:presLayoutVars>
      </dgm:prSet>
      <dgm:spPr/>
    </dgm:pt>
    <dgm:pt modelId="{0D677B3E-6322-4D70-AA64-2D2D6721BD7D}" type="pres">
      <dgm:prSet presAssocID="{F373FCDB-958A-4C90-9133-EF8C0100942E}" presName="sibTrans" presStyleCnt="0"/>
      <dgm:spPr/>
    </dgm:pt>
    <dgm:pt modelId="{D71FB091-E026-4833-AD20-44834D28225E}" type="pres">
      <dgm:prSet presAssocID="{39AEF92F-1820-4978-B3CA-0667A36EF9A8}" presName="node" presStyleLbl="node1" presStyleIdx="28" presStyleCnt="38">
        <dgm:presLayoutVars>
          <dgm:bulletEnabled val="1"/>
        </dgm:presLayoutVars>
      </dgm:prSet>
      <dgm:spPr/>
    </dgm:pt>
    <dgm:pt modelId="{B00D494F-4D3E-451E-A997-855D1FA709C0}" type="pres">
      <dgm:prSet presAssocID="{BEF7B225-8EB3-4284-8AEA-B864AB3BE232}" presName="sibTrans" presStyleCnt="0"/>
      <dgm:spPr/>
    </dgm:pt>
    <dgm:pt modelId="{C323FD15-622C-41AB-88EE-753335609E48}" type="pres">
      <dgm:prSet presAssocID="{AD17F40A-6F97-429F-9CC3-99B61B10A4C1}" presName="node" presStyleLbl="node1" presStyleIdx="29" presStyleCnt="38">
        <dgm:presLayoutVars>
          <dgm:bulletEnabled val="1"/>
        </dgm:presLayoutVars>
      </dgm:prSet>
      <dgm:spPr/>
    </dgm:pt>
    <dgm:pt modelId="{F258D8C1-FA50-4C18-9F76-175E2207E353}" type="pres">
      <dgm:prSet presAssocID="{01B3AA2C-7AEF-48F1-BF64-E837714E07AE}" presName="sibTrans" presStyleCnt="0"/>
      <dgm:spPr/>
    </dgm:pt>
    <dgm:pt modelId="{A15E1D48-8E7A-41B2-AC8B-D72FD9B15B36}" type="pres">
      <dgm:prSet presAssocID="{3024BCDE-DD11-4BE6-AFE3-2098B0342A63}" presName="node" presStyleLbl="node1" presStyleIdx="30" presStyleCnt="38">
        <dgm:presLayoutVars>
          <dgm:bulletEnabled val="1"/>
        </dgm:presLayoutVars>
      </dgm:prSet>
      <dgm:spPr/>
    </dgm:pt>
    <dgm:pt modelId="{E800D7D5-503D-4F05-89F4-C4E1757467E4}" type="pres">
      <dgm:prSet presAssocID="{45152883-D223-4B68-A9BA-AC76E0616D5C}" presName="sibTrans" presStyleCnt="0"/>
      <dgm:spPr/>
    </dgm:pt>
    <dgm:pt modelId="{04C1161F-8E16-45DD-9FF8-DE38F19A9E63}" type="pres">
      <dgm:prSet presAssocID="{C3384CF6-1E81-4213-8CC9-EEE8E8849F5A}" presName="node" presStyleLbl="node1" presStyleIdx="31" presStyleCnt="38">
        <dgm:presLayoutVars>
          <dgm:bulletEnabled val="1"/>
        </dgm:presLayoutVars>
      </dgm:prSet>
      <dgm:spPr/>
    </dgm:pt>
    <dgm:pt modelId="{BBB9632F-FCF9-42BE-8390-5995850B4E26}" type="pres">
      <dgm:prSet presAssocID="{DE70FF13-2022-4AAA-A858-F23BA9B3853E}" presName="sibTrans" presStyleCnt="0"/>
      <dgm:spPr/>
    </dgm:pt>
    <dgm:pt modelId="{14436DAD-8F74-4CAA-B8E2-217E79DC7970}" type="pres">
      <dgm:prSet presAssocID="{05A0F5C6-C73B-4ADB-B5D7-5E359C947B47}" presName="node" presStyleLbl="node1" presStyleIdx="32" presStyleCnt="38">
        <dgm:presLayoutVars>
          <dgm:bulletEnabled val="1"/>
        </dgm:presLayoutVars>
      </dgm:prSet>
      <dgm:spPr/>
    </dgm:pt>
    <dgm:pt modelId="{77721F4A-3A41-4DD1-8945-502101B788FD}" type="pres">
      <dgm:prSet presAssocID="{53506832-3DE7-457F-9FAC-514EE4A22E2A}" presName="sibTrans" presStyleCnt="0"/>
      <dgm:spPr/>
    </dgm:pt>
    <dgm:pt modelId="{EBB9E6EA-62CE-4CE1-9EDB-DD3CB008E657}" type="pres">
      <dgm:prSet presAssocID="{4C9AFEE3-E503-4903-B72C-A34D6CFE2850}" presName="node" presStyleLbl="node1" presStyleIdx="33" presStyleCnt="38">
        <dgm:presLayoutVars>
          <dgm:bulletEnabled val="1"/>
        </dgm:presLayoutVars>
      </dgm:prSet>
      <dgm:spPr/>
    </dgm:pt>
    <dgm:pt modelId="{84E9399C-6D9E-433C-AB34-1190DF43E093}" type="pres">
      <dgm:prSet presAssocID="{6DBE044A-E5A7-4B4F-B91D-B2001F6FB481}" presName="sibTrans" presStyleCnt="0"/>
      <dgm:spPr/>
    </dgm:pt>
    <dgm:pt modelId="{9DB8FB7D-60FD-4D0F-851D-6BFD7A0F67F0}" type="pres">
      <dgm:prSet presAssocID="{419A299D-3464-4244-A8E7-7DE4BD88BD54}" presName="node" presStyleLbl="node1" presStyleIdx="34" presStyleCnt="38">
        <dgm:presLayoutVars>
          <dgm:bulletEnabled val="1"/>
        </dgm:presLayoutVars>
      </dgm:prSet>
      <dgm:spPr/>
    </dgm:pt>
    <dgm:pt modelId="{5CD182C4-3368-485D-BC52-82AC56A047E7}" type="pres">
      <dgm:prSet presAssocID="{B3F5CA5B-4DB1-42F0-9654-64F345B91393}" presName="sibTrans" presStyleCnt="0"/>
      <dgm:spPr/>
    </dgm:pt>
    <dgm:pt modelId="{5E0973DC-98B9-4E07-A099-BBD4F6687744}" type="pres">
      <dgm:prSet presAssocID="{5BA8A62B-E112-45AF-9380-6BE3B0F720B9}" presName="node" presStyleLbl="node1" presStyleIdx="35" presStyleCnt="38">
        <dgm:presLayoutVars>
          <dgm:bulletEnabled val="1"/>
        </dgm:presLayoutVars>
      </dgm:prSet>
      <dgm:spPr/>
    </dgm:pt>
    <dgm:pt modelId="{61EC9F61-8A6A-4000-9C76-0AC26FD9DE44}" type="pres">
      <dgm:prSet presAssocID="{8E08C694-9057-4B79-B0D7-D6567CE54D5D}" presName="sibTrans" presStyleCnt="0"/>
      <dgm:spPr/>
    </dgm:pt>
    <dgm:pt modelId="{6BFC38A9-8BC2-4D2F-8BB7-39479EB497DC}" type="pres">
      <dgm:prSet presAssocID="{96B6D5E8-E3CE-4999-8F9A-CAC61B4EA227}" presName="node" presStyleLbl="node1" presStyleIdx="36" presStyleCnt="38">
        <dgm:presLayoutVars>
          <dgm:bulletEnabled val="1"/>
        </dgm:presLayoutVars>
      </dgm:prSet>
      <dgm:spPr/>
    </dgm:pt>
    <dgm:pt modelId="{41FF69E5-3B1D-44EE-8801-4D55D5EF8CE7}" type="pres">
      <dgm:prSet presAssocID="{C53DC15A-7A56-4825-BAC7-8694FDBC049C}" presName="sibTrans" presStyleCnt="0"/>
      <dgm:spPr/>
    </dgm:pt>
    <dgm:pt modelId="{40597550-B278-422A-8B5F-76C953D8CBD2}" type="pres">
      <dgm:prSet presAssocID="{C6451EC8-27BE-45AB-9309-556FE234C55B}" presName="node" presStyleLbl="node1" presStyleIdx="37" presStyleCnt="38">
        <dgm:presLayoutVars>
          <dgm:bulletEnabled val="1"/>
        </dgm:presLayoutVars>
      </dgm:prSet>
      <dgm:spPr/>
    </dgm:pt>
  </dgm:ptLst>
  <dgm:cxnLst>
    <dgm:cxn modelId="{B71E4701-B0C4-4877-9886-E5D130941FA4}" type="presOf" srcId="{AD17F40A-6F97-429F-9CC3-99B61B10A4C1}" destId="{C323FD15-622C-41AB-88EE-753335609E48}" srcOrd="0" destOrd="0" presId="urn:microsoft.com/office/officeart/2005/8/layout/default"/>
    <dgm:cxn modelId="{BA089108-AE09-4137-8257-6BAA43DC4FA3}" srcId="{9B9CC810-FA74-40A3-A31C-A9CBE88C8487}" destId="{67EA92F8-04A3-477E-B301-51C716A0AA47}" srcOrd="6" destOrd="0" parTransId="{245DF611-0220-41EF-A9B1-267598459EA7}" sibTransId="{234473A3-DC91-4C74-B7BE-B6B3925C1311}"/>
    <dgm:cxn modelId="{6672C90C-8530-44B3-BEE4-F737699FFAAE}" type="presOf" srcId="{DEAEE7DE-F931-489F-9004-645EF055CEDE}" destId="{7CFD607D-0C6D-4C5C-9169-A4FB4E5CB414}" srcOrd="0" destOrd="0" presId="urn:microsoft.com/office/officeart/2005/8/layout/default"/>
    <dgm:cxn modelId="{2B72F90E-8F2C-4EF4-AD05-38191FCD7DAC}" srcId="{9B9CC810-FA74-40A3-A31C-A9CBE88C8487}" destId="{C6451EC8-27BE-45AB-9309-556FE234C55B}" srcOrd="37" destOrd="0" parTransId="{53BE215F-2A52-42F4-A38D-D2A025371F2A}" sibTransId="{F97DE626-BBE4-4E01-B9EC-5F7F06280F1B}"/>
    <dgm:cxn modelId="{576AC013-A56D-4065-9B8E-F4F2AA3B5462}" type="presOf" srcId="{F164AAC7-2389-4589-B13C-56B403B5CAFF}" destId="{DE4DE9BB-D2B8-4663-AC60-8D39CD2E2F19}" srcOrd="0" destOrd="0" presId="urn:microsoft.com/office/officeart/2005/8/layout/default"/>
    <dgm:cxn modelId="{394FF816-37EE-429E-9FB7-FFA3A0E34F59}" srcId="{9B9CC810-FA74-40A3-A31C-A9CBE88C8487}" destId="{AE36A9CA-E3F3-4AFC-A962-BE11E7617763}" srcOrd="21" destOrd="0" parTransId="{1D1BDE57-4EEA-45F9-874E-5E7D72D4F905}" sibTransId="{F867123D-4D0F-45C6-8387-583B9E6B7A4D}"/>
    <dgm:cxn modelId="{3EB4961B-7F3F-4E22-89D7-23EE78EB3C19}" srcId="{9B9CC810-FA74-40A3-A31C-A9CBE88C8487}" destId="{81158E65-D1D5-4BA1-A3A8-2608BEBC57D0}" srcOrd="19" destOrd="0" parTransId="{A623E2EA-FA7D-498C-8394-53423308A044}" sibTransId="{65E113F5-3BDE-48D5-9E0D-5047BC834D66}"/>
    <dgm:cxn modelId="{D8B99F1F-D1B3-41D7-88D0-403F59CD2648}" type="presOf" srcId="{81158E65-D1D5-4BA1-A3A8-2608BEBC57D0}" destId="{D736C21F-102C-4DB5-A9CA-FF4FF9AC71D7}" srcOrd="0" destOrd="0" presId="urn:microsoft.com/office/officeart/2005/8/layout/default"/>
    <dgm:cxn modelId="{BDC31B20-4A96-4BF4-96AD-1C86F42A9CAD}" srcId="{9B9CC810-FA74-40A3-A31C-A9CBE88C8487}" destId="{73974980-615D-4B35-91F2-12B7374B0DAC}" srcOrd="26" destOrd="0" parTransId="{02DF64B0-6AB2-4981-97D6-E517215B6094}" sibTransId="{260C36A4-DF62-460E-8E30-2A5E3626FD9E}"/>
    <dgm:cxn modelId="{C86C1E21-79B2-483F-96CA-BFF15A151B5D}" type="presOf" srcId="{59C5555F-0912-4A94-A47E-FB90B7B49DEE}" destId="{4769BA69-1EDD-4840-9BD6-977E764EF8BF}" srcOrd="0" destOrd="0" presId="urn:microsoft.com/office/officeart/2005/8/layout/default"/>
    <dgm:cxn modelId="{157DC726-D4B7-46DE-B241-A0554766A50D}" type="presOf" srcId="{3CADA2B8-8CB3-4B38-86AF-B528F6ED1AAB}" destId="{0C76241E-2DDF-444C-BAE5-303E15DC5518}" srcOrd="0" destOrd="0" presId="urn:microsoft.com/office/officeart/2005/8/layout/default"/>
    <dgm:cxn modelId="{C3D5F929-A9DF-4D70-A2A3-4368BD5F82F1}" type="presOf" srcId="{5BA8A62B-E112-45AF-9380-6BE3B0F720B9}" destId="{5E0973DC-98B9-4E07-A099-BBD4F6687744}" srcOrd="0" destOrd="0" presId="urn:microsoft.com/office/officeart/2005/8/layout/default"/>
    <dgm:cxn modelId="{5EAB4632-DF09-4429-8E57-F84E60D2059C}" srcId="{9B9CC810-FA74-40A3-A31C-A9CBE88C8487}" destId="{B825EF41-D660-42EB-A07C-C939E17F1BE1}" srcOrd="27" destOrd="0" parTransId="{251B580D-FA40-4C5E-9AF2-5994C083CC03}" sibTransId="{F373FCDB-958A-4C90-9133-EF8C0100942E}"/>
    <dgm:cxn modelId="{78391433-9513-41ED-B9AE-0E83CE012B94}" type="presOf" srcId="{67EA92F8-04A3-477E-B301-51C716A0AA47}" destId="{79B61C1B-5926-4C75-B492-A414ABDE0526}" srcOrd="0" destOrd="0" presId="urn:microsoft.com/office/officeart/2005/8/layout/default"/>
    <dgm:cxn modelId="{6FB31635-F2CD-45AF-804C-981707AA58F2}" srcId="{9B9CC810-FA74-40A3-A31C-A9CBE88C8487}" destId="{F164AAC7-2389-4589-B13C-56B403B5CAFF}" srcOrd="13" destOrd="0" parTransId="{E13DA7BF-F5E4-4384-9769-D4DBFFF1CD8B}" sibTransId="{9994AE5F-C7F9-4C63-AED2-5FB583030952}"/>
    <dgm:cxn modelId="{494A1A35-9A5C-48E2-AF01-5F669F5960D5}" srcId="{9B9CC810-FA74-40A3-A31C-A9CBE88C8487}" destId="{39AEF92F-1820-4978-B3CA-0667A36EF9A8}" srcOrd="28" destOrd="0" parTransId="{51E36F8F-9DB8-4A48-93F6-86966705CEC7}" sibTransId="{BEF7B225-8EB3-4284-8AEA-B864AB3BE232}"/>
    <dgm:cxn modelId="{21AB6C37-43D2-4BD1-833A-8C653588970F}" type="presOf" srcId="{C660E87B-9976-4D26-AE86-EC106C1AE2CD}" destId="{51A9DA0F-A3AE-4F7A-AA57-AB748CD05CF6}" srcOrd="0" destOrd="0" presId="urn:microsoft.com/office/officeart/2005/8/layout/default"/>
    <dgm:cxn modelId="{66981438-3E65-41DA-9A40-251DD06B45D3}" type="presOf" srcId="{419A299D-3464-4244-A8E7-7DE4BD88BD54}" destId="{9DB8FB7D-60FD-4D0F-851D-6BFD7A0F67F0}" srcOrd="0" destOrd="0" presId="urn:microsoft.com/office/officeart/2005/8/layout/default"/>
    <dgm:cxn modelId="{2853A440-09D3-4A01-8638-6AFEF9D4FE65}" srcId="{9B9CC810-FA74-40A3-A31C-A9CBE88C8487}" destId="{5253A74D-FA9A-49E0-9793-C2D35279BB39}" srcOrd="14" destOrd="0" parTransId="{F8CEE0A9-B067-41A5-961C-B42BA0F86AD2}" sibTransId="{C9AE985B-2631-4EA4-A2C3-161A1496FCDC}"/>
    <dgm:cxn modelId="{8ECBB15B-F0E5-436D-81AF-F5CCF58494DF}" srcId="{9B9CC810-FA74-40A3-A31C-A9CBE88C8487}" destId="{93C4CD2B-E081-4A3A-91B3-6F9F85735D40}" srcOrd="2" destOrd="0" parTransId="{7BD68FDF-C58B-4FA9-9660-26B20781ADF3}" sibTransId="{897B2F2B-4231-4D06-AE99-0AAAAC8B73E9}"/>
    <dgm:cxn modelId="{FB9AD05B-00DF-431E-8EFA-7A2F90749EAC}" type="presOf" srcId="{13D512CA-96F0-4E15-9190-DBB5F4795FA2}" destId="{5E50DBF8-BACE-4BEF-8CE5-3A7D16851E17}" srcOrd="0" destOrd="0" presId="urn:microsoft.com/office/officeart/2005/8/layout/default"/>
    <dgm:cxn modelId="{E27E485D-1FF0-4272-AC45-0775CC5A3158}" type="presOf" srcId="{93C4CD2B-E081-4A3A-91B3-6F9F85735D40}" destId="{799E7EEA-B024-4AC3-AD9F-A1216D1ECAB8}" srcOrd="0" destOrd="0" presId="urn:microsoft.com/office/officeart/2005/8/layout/default"/>
    <dgm:cxn modelId="{D79DCC5E-B532-4049-A364-4B8AC98745E9}" type="presOf" srcId="{9B9CC810-FA74-40A3-A31C-A9CBE88C8487}" destId="{64A2D741-FC1F-4EE7-AFDB-88BAA924E022}" srcOrd="0" destOrd="0" presId="urn:microsoft.com/office/officeart/2005/8/layout/default"/>
    <dgm:cxn modelId="{DE0D2760-C8DC-442C-80F8-2817448F674A}" srcId="{9B9CC810-FA74-40A3-A31C-A9CBE88C8487}" destId="{13D512CA-96F0-4E15-9190-DBB5F4795FA2}" srcOrd="7" destOrd="0" parTransId="{88A596D3-8E87-452A-A2D4-DDB94AD7C0B8}" sibTransId="{E3B6189C-C8E3-44FB-A3DA-B532A98578BC}"/>
    <dgm:cxn modelId="{43365C60-AE1C-48D5-9C80-6531851DFC28}" type="presOf" srcId="{C3FB11F4-F30F-4C89-8039-6C8685FEDDE3}" destId="{A7D9232D-54EA-4F9F-893B-0DCF8826B535}" srcOrd="0" destOrd="0" presId="urn:microsoft.com/office/officeart/2005/8/layout/default"/>
    <dgm:cxn modelId="{30275F60-4A10-41B2-A36E-23AB32094389}" type="presOf" srcId="{3024BCDE-DD11-4BE6-AFE3-2098B0342A63}" destId="{A15E1D48-8E7A-41B2-AC8B-D72FD9B15B36}" srcOrd="0" destOrd="0" presId="urn:microsoft.com/office/officeart/2005/8/layout/default"/>
    <dgm:cxn modelId="{ECBBA861-9964-46F0-9A13-8951D488C596}" type="presOf" srcId="{6917BEA1-CC04-4DA6-81E8-2F37A2E572F3}" destId="{606A7EC6-BF99-4683-BBD0-24B18AA926FD}" srcOrd="0" destOrd="0" presId="urn:microsoft.com/office/officeart/2005/8/layout/default"/>
    <dgm:cxn modelId="{CFFA5742-6085-4677-90E5-E7D03C0617DD}" type="presOf" srcId="{797E8E61-BB62-4414-8610-2E4C7EF021F2}" destId="{01166047-65E7-4C6B-A389-C6E472BAF8A7}" srcOrd="0" destOrd="0" presId="urn:microsoft.com/office/officeart/2005/8/layout/default"/>
    <dgm:cxn modelId="{A2000F63-E1CC-4ADB-B333-21451C20ADE8}" type="presOf" srcId="{9259351B-7893-46F4-8079-87EB288D188D}" destId="{A33DB260-0CC4-40D7-BB3A-F6883A4020A0}" srcOrd="0" destOrd="0" presId="urn:microsoft.com/office/officeart/2005/8/layout/default"/>
    <dgm:cxn modelId="{1B424863-0A3A-4947-B10F-578D5B651B78}" srcId="{9B9CC810-FA74-40A3-A31C-A9CBE88C8487}" destId="{797E8E61-BB62-4414-8610-2E4C7EF021F2}" srcOrd="16" destOrd="0" parTransId="{1799DE3F-E7DB-4051-A1F9-60CFD18C3202}" sibTransId="{8C5C3D96-50AD-49D1-83C5-9C9C04887E30}"/>
    <dgm:cxn modelId="{BF5E1965-48FC-4934-BCDF-D737FFB28379}" srcId="{9B9CC810-FA74-40A3-A31C-A9CBE88C8487}" destId="{5BA8A62B-E112-45AF-9380-6BE3B0F720B9}" srcOrd="35" destOrd="0" parTransId="{7B14F23C-BD6B-4531-8620-BE5B7E7D0C80}" sibTransId="{8E08C694-9057-4B79-B0D7-D6567CE54D5D}"/>
    <dgm:cxn modelId="{3290F368-9A02-44CA-9DC8-A552F29CB423}" type="presOf" srcId="{C6451EC8-27BE-45AB-9309-556FE234C55B}" destId="{40597550-B278-422A-8B5F-76C953D8CBD2}" srcOrd="0" destOrd="0" presId="urn:microsoft.com/office/officeart/2005/8/layout/default"/>
    <dgm:cxn modelId="{1FC7456A-A8F2-4AEE-BA0A-502C4FF0CCE0}" type="presOf" srcId="{63F115BE-B2FD-4D58-927B-1C0261029C20}" destId="{9D07691E-0D7E-429A-BD0E-D1D07517EC35}" srcOrd="0" destOrd="0" presId="urn:microsoft.com/office/officeart/2005/8/layout/default"/>
    <dgm:cxn modelId="{82F77C6C-ACDE-44D9-ACC3-8FF281EB8B21}" srcId="{9B9CC810-FA74-40A3-A31C-A9CBE88C8487}" destId="{F15E38F6-E796-4FE1-BE76-0BDCBC5ECD44}" srcOrd="23" destOrd="0" parTransId="{464B71D7-D524-41FA-8DDD-47563FA8B214}" sibTransId="{BFEE3ACE-5B07-4701-8B7B-F0BADB9B7BD6}"/>
    <dgm:cxn modelId="{34A8F64D-5EDA-4F9F-914C-00CD59454586}" srcId="{9B9CC810-FA74-40A3-A31C-A9CBE88C8487}" destId="{419A299D-3464-4244-A8E7-7DE4BD88BD54}" srcOrd="34" destOrd="0" parTransId="{5024BE34-9F40-4F78-AEAD-2AFCCDE16B71}" sibTransId="{B3F5CA5B-4DB1-42F0-9654-64F345B91393}"/>
    <dgm:cxn modelId="{D10F646E-ADE6-4E40-B87E-086F3F6FF777}" srcId="{9B9CC810-FA74-40A3-A31C-A9CBE88C8487}" destId="{7C8ED04E-99E2-4053-A905-B222E4C48DE7}" srcOrd="4" destOrd="0" parTransId="{31EAD254-AE30-4EBB-9235-B4E5CF90E72E}" sibTransId="{BBF651F3-C147-46C7-BB9D-B84439618F89}"/>
    <dgm:cxn modelId="{D17D8951-3FF2-4E1B-B4EE-580101BD2541}" srcId="{9B9CC810-FA74-40A3-A31C-A9CBE88C8487}" destId="{98B1E78E-CDAD-4E7C-A051-1D11DF8F241B}" srcOrd="3" destOrd="0" parTransId="{7C2A4B81-8D28-4ED3-BB3C-62113D4C43FF}" sibTransId="{EE2F5D1F-F3EE-410F-92D3-C2B5661FBE68}"/>
    <dgm:cxn modelId="{5E5F9673-31AA-45FA-BDA7-4E27BC06F3E6}" srcId="{9B9CC810-FA74-40A3-A31C-A9CBE88C8487}" destId="{C660E87B-9976-4D26-AE86-EC106C1AE2CD}" srcOrd="12" destOrd="0" parTransId="{6CFCDB6A-08A6-40BF-9FF1-428996DCE111}" sibTransId="{E1CC441D-925C-4046-84DF-4B3932777864}"/>
    <dgm:cxn modelId="{47717674-1321-4057-A205-BA9E17AD9F9F}" srcId="{9B9CC810-FA74-40A3-A31C-A9CBE88C8487}" destId="{C3FB11F4-F30F-4C89-8039-6C8685FEDDE3}" srcOrd="17" destOrd="0" parTransId="{6DD2858D-F7F0-4037-88CA-0CE8CD98C30C}" sibTransId="{79D20473-7820-4BE3-999A-F3418FCC2799}"/>
    <dgm:cxn modelId="{4F3F0476-3755-4CA9-ADCA-6152C76BB14F}" type="presOf" srcId="{306AA41B-653D-45A8-BEB5-EE7E450ED8C7}" destId="{B2C31D30-FDCE-4B58-9600-3374E04DA434}" srcOrd="0" destOrd="0" presId="urn:microsoft.com/office/officeart/2005/8/layout/default"/>
    <dgm:cxn modelId="{DF7F2D56-1D18-4447-9C1B-1D3329E71A85}" srcId="{9B9CC810-FA74-40A3-A31C-A9CBE88C8487}" destId="{9259351B-7893-46F4-8079-87EB288D188D}" srcOrd="10" destOrd="0" parTransId="{7ACDBB37-B57C-44BF-B8AF-5269BF7C72CE}" sibTransId="{49665E2A-D166-42CD-8763-7BB2377A96B5}"/>
    <dgm:cxn modelId="{3242A857-66EF-4B60-8233-39B55A8FAFB8}" srcId="{9B9CC810-FA74-40A3-A31C-A9CBE88C8487}" destId="{4C9AFEE3-E503-4903-B72C-A34D6CFE2850}" srcOrd="33" destOrd="0" parTransId="{9B9D1D83-DC74-4AA4-B1C4-2A66D957077D}" sibTransId="{6DBE044A-E5A7-4B4F-B91D-B2001F6FB481}"/>
    <dgm:cxn modelId="{C4855378-634E-44B8-A45F-0FDEB1587A12}" type="presOf" srcId="{32107006-2071-46FE-A695-852097D3ADF5}" destId="{5CBF63CC-BFFC-4D8F-827A-49A7FF5DECA0}" srcOrd="0" destOrd="0" presId="urn:microsoft.com/office/officeart/2005/8/layout/default"/>
    <dgm:cxn modelId="{7909E879-1AA9-41BD-8AE8-FA3272F4B027}" type="presOf" srcId="{7C8ED04E-99E2-4053-A905-B222E4C48DE7}" destId="{3197C447-1BA7-41AD-ABEB-E7B129ACBEA4}" srcOrd="0" destOrd="0" presId="urn:microsoft.com/office/officeart/2005/8/layout/default"/>
    <dgm:cxn modelId="{581B0A5A-AFA5-4092-B3B0-EC34BE24EB6C}" srcId="{9B9CC810-FA74-40A3-A31C-A9CBE88C8487}" destId="{96B6D5E8-E3CE-4999-8F9A-CAC61B4EA227}" srcOrd="36" destOrd="0" parTransId="{5942C20D-C003-4CAB-9597-EFDCEC88E3D5}" sibTransId="{C53DC15A-7A56-4825-BAC7-8694FDBC049C}"/>
    <dgm:cxn modelId="{519E2D7A-B8D0-4511-A175-297417B98AD9}" srcId="{9B9CC810-FA74-40A3-A31C-A9CBE88C8487}" destId="{32107006-2071-46FE-A695-852097D3ADF5}" srcOrd="5" destOrd="0" parTransId="{94E868E0-7EB4-4E57-8488-35F80AD555D4}" sibTransId="{584788C5-AAE4-4014-9088-F461AAA3851C}"/>
    <dgm:cxn modelId="{B0DAD97A-7103-429E-8FDB-094E99C8AB5C}" srcId="{9B9CC810-FA74-40A3-A31C-A9CBE88C8487}" destId="{63F115BE-B2FD-4D58-927B-1C0261029C20}" srcOrd="8" destOrd="0" parTransId="{74932317-9240-4D86-A59D-22E2702CB99A}" sibTransId="{B286663D-B427-4F4A-98F1-BC790BA9167E}"/>
    <dgm:cxn modelId="{2E20CF85-FE85-4CAE-932D-279DA23A2EA3}" type="presOf" srcId="{C3384CF6-1E81-4213-8CC9-EEE8E8849F5A}" destId="{04C1161F-8E16-45DD-9FF8-DE38F19A9E63}" srcOrd="0" destOrd="0" presId="urn:microsoft.com/office/officeart/2005/8/layout/default"/>
    <dgm:cxn modelId="{F61E6F91-972A-4FCF-9992-012921392743}" srcId="{9B9CC810-FA74-40A3-A31C-A9CBE88C8487}" destId="{05A0F5C6-C73B-4ADB-B5D7-5E359C947B47}" srcOrd="32" destOrd="0" parTransId="{B4F54987-9A36-4757-9548-FBFF5E1BB74D}" sibTransId="{53506832-3DE7-457F-9FAC-514EE4A22E2A}"/>
    <dgm:cxn modelId="{B764DD99-1EF7-4237-B2BA-351187CFD7BF}" type="presOf" srcId="{B825EF41-D660-42EB-A07C-C939E17F1BE1}" destId="{F22219D5-BE36-4DDF-857A-1F55B9F4CF13}" srcOrd="0" destOrd="0" presId="urn:microsoft.com/office/officeart/2005/8/layout/default"/>
    <dgm:cxn modelId="{698C959A-0CAB-408E-9226-339F5476FC83}" type="presOf" srcId="{4C9AFEE3-E503-4903-B72C-A34D6CFE2850}" destId="{EBB9E6EA-62CE-4CE1-9EDB-DD3CB008E657}" srcOrd="0" destOrd="0" presId="urn:microsoft.com/office/officeart/2005/8/layout/default"/>
    <dgm:cxn modelId="{F8F6199B-3807-4876-B496-296012659EC5}" srcId="{9B9CC810-FA74-40A3-A31C-A9CBE88C8487}" destId="{306AA41B-653D-45A8-BEB5-EE7E450ED8C7}" srcOrd="0" destOrd="0" parTransId="{669B5F74-A459-432B-B2A8-F53E3F358F7D}" sibTransId="{4C15D5D8-9F1E-4344-99A6-2563FA4680D2}"/>
    <dgm:cxn modelId="{8F8F599D-8282-4F81-AE5D-F6665E43EB86}" srcId="{9B9CC810-FA74-40A3-A31C-A9CBE88C8487}" destId="{A7EF151B-6F63-4E88-ADDA-A86303A68DF7}" srcOrd="15" destOrd="0" parTransId="{0784C217-927F-4F02-9D78-CD88216B0325}" sibTransId="{EE71308E-632C-4E73-9F6D-F0B40AF25F34}"/>
    <dgm:cxn modelId="{C38C099F-E973-4BAE-9CF8-738E232D6B24}" type="presOf" srcId="{AE36A9CA-E3F3-4AFC-A962-BE11E7617763}" destId="{F433A152-7C75-45D6-B286-D85A8B2A51A2}" srcOrd="0" destOrd="0" presId="urn:microsoft.com/office/officeart/2005/8/layout/default"/>
    <dgm:cxn modelId="{6AC5EF9F-BB84-4CFE-9812-9A9183A0685A}" srcId="{9B9CC810-FA74-40A3-A31C-A9CBE88C8487}" destId="{AD17F40A-6F97-429F-9CC3-99B61B10A4C1}" srcOrd="29" destOrd="0" parTransId="{1CD14A53-B75A-43CA-A315-624451144022}" sibTransId="{01B3AA2C-7AEF-48F1-BF64-E837714E07AE}"/>
    <dgm:cxn modelId="{8B8F77A5-7EF4-4E89-A8CD-1D2AFFDC31CD}" type="presOf" srcId="{5253A74D-FA9A-49E0-9793-C2D35279BB39}" destId="{40377578-8F10-4282-B91E-D8FE115AD787}" srcOrd="0" destOrd="0" presId="urn:microsoft.com/office/officeart/2005/8/layout/default"/>
    <dgm:cxn modelId="{BC1770A9-17FF-44DB-813C-F7CD832C0548}" type="presOf" srcId="{05A0F5C6-C73B-4ADB-B5D7-5E359C947B47}" destId="{14436DAD-8F74-4CAA-B8E2-217E79DC7970}" srcOrd="0" destOrd="0" presId="urn:microsoft.com/office/officeart/2005/8/layout/default"/>
    <dgm:cxn modelId="{1BB0A4A9-5DCB-4979-939D-6931A7737B6A}" type="presOf" srcId="{32AB9E1B-2E37-4FE5-B13C-ACB0E40DAB39}" destId="{507FF335-1116-4544-910C-F57154C30E20}" srcOrd="0" destOrd="0" presId="urn:microsoft.com/office/officeart/2005/8/layout/default"/>
    <dgm:cxn modelId="{FA3EE3AB-B078-4CC2-947E-245C90CB3DD8}" type="presOf" srcId="{315890FE-BF98-43E3-8A77-D59A82D67C7A}" destId="{775D7911-70E0-4FD1-8E2F-168D0FF505DF}" srcOrd="0" destOrd="0" presId="urn:microsoft.com/office/officeart/2005/8/layout/default"/>
    <dgm:cxn modelId="{72D363AD-D7C9-4F9C-A05A-FD9701796C9C}" type="presOf" srcId="{A7EF151B-6F63-4E88-ADDA-A86303A68DF7}" destId="{F10D086B-FFC0-4F06-A4F0-1C5DF79919FE}" srcOrd="0" destOrd="0" presId="urn:microsoft.com/office/officeart/2005/8/layout/default"/>
    <dgm:cxn modelId="{55EB15BB-0B71-4300-8E52-8E78DADD8C66}" type="presOf" srcId="{910B762C-CC6B-4B44-9727-9944FCBA8072}" destId="{0D4BD726-444D-472D-B749-3CA1FE6DB51A}" srcOrd="0" destOrd="0" presId="urn:microsoft.com/office/officeart/2005/8/layout/default"/>
    <dgm:cxn modelId="{72128DC1-2C4A-4C4E-B767-C21DC5D19622}" srcId="{9B9CC810-FA74-40A3-A31C-A9CBE88C8487}" destId="{32AB9E1B-2E37-4FE5-B13C-ACB0E40DAB39}" srcOrd="22" destOrd="0" parTransId="{BF1D5A76-D4E0-4254-95BB-99CD2D10F84D}" sibTransId="{B8169622-7F28-4161-8226-98DE78A31F50}"/>
    <dgm:cxn modelId="{F00E22C9-CAF6-48E7-AE23-57090C361880}" type="presOf" srcId="{73974980-615D-4B35-91F2-12B7374B0DAC}" destId="{20344754-C0C6-48D5-839E-08DDEA931F1F}" srcOrd="0" destOrd="0" presId="urn:microsoft.com/office/officeart/2005/8/layout/default"/>
    <dgm:cxn modelId="{72D530CB-A82B-494A-8446-39364BC1B381}" srcId="{9B9CC810-FA74-40A3-A31C-A9CBE88C8487}" destId="{910B762C-CC6B-4B44-9727-9944FCBA8072}" srcOrd="18" destOrd="0" parTransId="{0878356B-EACC-4193-B96E-1F933ADE6DFD}" sibTransId="{C3F82397-5FE4-4D0B-A1C5-2BD0EC9E0107}"/>
    <dgm:cxn modelId="{2841CCCB-1B92-400A-A932-7076E06BD398}" srcId="{9B9CC810-FA74-40A3-A31C-A9CBE88C8487}" destId="{C3384CF6-1E81-4213-8CC9-EEE8E8849F5A}" srcOrd="31" destOrd="0" parTransId="{A3E6ED0F-96B1-4E32-A25F-02A565A75C75}" sibTransId="{DE70FF13-2022-4AAA-A858-F23BA9B3853E}"/>
    <dgm:cxn modelId="{03BC08D6-A275-40EE-B129-3D41D94595B6}" type="presOf" srcId="{32A1A540-DA26-435A-B8DA-390BF5F34EC4}" destId="{EDE1AFE0-CA53-48C5-A748-2E2D98354FD0}" srcOrd="0" destOrd="0" presId="urn:microsoft.com/office/officeart/2005/8/layout/default"/>
    <dgm:cxn modelId="{17C227D7-8C33-461E-9A64-108BFF1C4F29}" type="presOf" srcId="{98B1E78E-CDAD-4E7C-A051-1D11DF8F241B}" destId="{D2D9E7CC-F8C7-4AA8-AF2F-36F597F25E65}" srcOrd="0" destOrd="0" presId="urn:microsoft.com/office/officeart/2005/8/layout/default"/>
    <dgm:cxn modelId="{FF83E9DC-7F2B-43BA-BA20-297D8F007BBC}" srcId="{9B9CC810-FA74-40A3-A31C-A9CBE88C8487}" destId="{3024BCDE-DD11-4BE6-AFE3-2098B0342A63}" srcOrd="30" destOrd="0" parTransId="{3B001020-1F63-41B4-B1F2-79E641BC799C}" sibTransId="{45152883-D223-4B68-A9BA-AC76E0616D5C}"/>
    <dgm:cxn modelId="{0483D1DD-301A-4D49-A4F2-6857BBCAE4EA}" type="presOf" srcId="{39AEF92F-1820-4978-B3CA-0667A36EF9A8}" destId="{D71FB091-E026-4833-AD20-44834D28225E}" srcOrd="0" destOrd="0" presId="urn:microsoft.com/office/officeart/2005/8/layout/default"/>
    <dgm:cxn modelId="{78DADBE0-B891-4BBB-8999-B6167F7CE79F}" srcId="{9B9CC810-FA74-40A3-A31C-A9CBE88C8487}" destId="{6917BEA1-CC04-4DA6-81E8-2F37A2E572F3}" srcOrd="11" destOrd="0" parTransId="{D13957AE-C3DF-4387-A0DC-E43B8979EB67}" sibTransId="{50C7B7A1-C46F-4807-88C1-39F97A653A28}"/>
    <dgm:cxn modelId="{92BABDE9-0469-42AD-B3E0-B833766288E5}" srcId="{9B9CC810-FA74-40A3-A31C-A9CBE88C8487}" destId="{DEAEE7DE-F931-489F-9004-645EF055CEDE}" srcOrd="9" destOrd="0" parTransId="{C7AC4227-6D7B-4C39-A74F-8762CFCA58EE}" sibTransId="{F038FDB4-D020-4FE7-A4CC-1F81B7CF8E20}"/>
    <dgm:cxn modelId="{2014C6F1-0B1E-4F6E-BEAE-6C9536C5D83F}" type="presOf" srcId="{96B6D5E8-E3CE-4999-8F9A-CAC61B4EA227}" destId="{6BFC38A9-8BC2-4D2F-8BB7-39479EB497DC}" srcOrd="0" destOrd="0" presId="urn:microsoft.com/office/officeart/2005/8/layout/default"/>
    <dgm:cxn modelId="{3A82A0F2-4AEF-4559-81A8-697A21763552}" srcId="{9B9CC810-FA74-40A3-A31C-A9CBE88C8487}" destId="{59C5555F-0912-4A94-A47E-FB90B7B49DEE}" srcOrd="20" destOrd="0" parTransId="{762EF13E-EFA2-4275-829C-6EFB53EA5E19}" sibTransId="{CCA45A3D-56B8-4B90-991D-E8CA5136F7D4}"/>
    <dgm:cxn modelId="{ECADB5F3-E4AB-485E-BD78-C06532B0A0EB}" srcId="{9B9CC810-FA74-40A3-A31C-A9CBE88C8487}" destId="{315890FE-BF98-43E3-8A77-D59A82D67C7A}" srcOrd="24" destOrd="0" parTransId="{E4470357-C1A7-4E8E-87D2-9FBD5909419C}" sibTransId="{9A3E342E-C17E-4890-A1BF-AD6831C50B97}"/>
    <dgm:cxn modelId="{C7FFC4F4-AFE4-412F-9872-A63FECF72325}" type="presOf" srcId="{F15E38F6-E796-4FE1-BE76-0BDCBC5ECD44}" destId="{2F7FA2FB-3292-4C5C-A6ED-16A94A105067}" srcOrd="0" destOrd="0" presId="urn:microsoft.com/office/officeart/2005/8/layout/default"/>
    <dgm:cxn modelId="{7BF843FB-6AA9-4ABA-A572-B104DF3BCD23}" srcId="{9B9CC810-FA74-40A3-A31C-A9CBE88C8487}" destId="{32A1A540-DA26-435A-B8DA-390BF5F34EC4}" srcOrd="25" destOrd="0" parTransId="{0C32D520-C7C3-4FDB-BBEF-D67AAE5DB9FD}" sibTransId="{41A027C0-E5EB-40C4-B3BE-765D0D2B1E9D}"/>
    <dgm:cxn modelId="{D004DDFD-E978-40C8-A1BC-622CD8B48561}" srcId="{9B9CC810-FA74-40A3-A31C-A9CBE88C8487}" destId="{3CADA2B8-8CB3-4B38-86AF-B528F6ED1AAB}" srcOrd="1" destOrd="0" parTransId="{E3FC7568-C03C-4C5A-A07C-15EDBBD26A52}" sibTransId="{1496DAF5-7D53-410F-B716-3273F9BBB11F}"/>
    <dgm:cxn modelId="{883BBA33-9F5C-4A9E-AD81-FEB856D446A8}" type="presParOf" srcId="{64A2D741-FC1F-4EE7-AFDB-88BAA924E022}" destId="{B2C31D30-FDCE-4B58-9600-3374E04DA434}" srcOrd="0" destOrd="0" presId="urn:microsoft.com/office/officeart/2005/8/layout/default"/>
    <dgm:cxn modelId="{3F9B02B5-469A-459E-951F-56DA96DC8088}" type="presParOf" srcId="{64A2D741-FC1F-4EE7-AFDB-88BAA924E022}" destId="{DBBF422A-38D9-43B2-A11B-0124088CFEEE}" srcOrd="1" destOrd="0" presId="urn:microsoft.com/office/officeart/2005/8/layout/default"/>
    <dgm:cxn modelId="{D3D1699A-F944-4790-92C3-876F2749E4B0}" type="presParOf" srcId="{64A2D741-FC1F-4EE7-AFDB-88BAA924E022}" destId="{0C76241E-2DDF-444C-BAE5-303E15DC5518}" srcOrd="2" destOrd="0" presId="urn:microsoft.com/office/officeart/2005/8/layout/default"/>
    <dgm:cxn modelId="{CD600E05-55F0-427E-A0D6-BCA81196EDA6}" type="presParOf" srcId="{64A2D741-FC1F-4EE7-AFDB-88BAA924E022}" destId="{BAD16A81-ED90-4BF3-B231-32E92A14684B}" srcOrd="3" destOrd="0" presId="urn:microsoft.com/office/officeart/2005/8/layout/default"/>
    <dgm:cxn modelId="{14760998-EDE9-4B12-A2B5-25D8D5B5198D}" type="presParOf" srcId="{64A2D741-FC1F-4EE7-AFDB-88BAA924E022}" destId="{799E7EEA-B024-4AC3-AD9F-A1216D1ECAB8}" srcOrd="4" destOrd="0" presId="urn:microsoft.com/office/officeart/2005/8/layout/default"/>
    <dgm:cxn modelId="{3C19A870-4B67-4E78-8D43-F3907EA61E33}" type="presParOf" srcId="{64A2D741-FC1F-4EE7-AFDB-88BAA924E022}" destId="{0DDECDC2-024C-4789-BC52-85C87384D8FD}" srcOrd="5" destOrd="0" presId="urn:microsoft.com/office/officeart/2005/8/layout/default"/>
    <dgm:cxn modelId="{4FDB9A8E-8BAC-4D78-B794-F92E6C4E827A}" type="presParOf" srcId="{64A2D741-FC1F-4EE7-AFDB-88BAA924E022}" destId="{D2D9E7CC-F8C7-4AA8-AF2F-36F597F25E65}" srcOrd="6" destOrd="0" presId="urn:microsoft.com/office/officeart/2005/8/layout/default"/>
    <dgm:cxn modelId="{DAD25830-A81F-4625-8F87-D8836C7B5D3C}" type="presParOf" srcId="{64A2D741-FC1F-4EE7-AFDB-88BAA924E022}" destId="{7E201C5C-8AB7-47CC-A79A-D756607B3CB0}" srcOrd="7" destOrd="0" presId="urn:microsoft.com/office/officeart/2005/8/layout/default"/>
    <dgm:cxn modelId="{DC3728E7-701A-4FDC-B165-7383B2131675}" type="presParOf" srcId="{64A2D741-FC1F-4EE7-AFDB-88BAA924E022}" destId="{3197C447-1BA7-41AD-ABEB-E7B129ACBEA4}" srcOrd="8" destOrd="0" presId="urn:microsoft.com/office/officeart/2005/8/layout/default"/>
    <dgm:cxn modelId="{BB84E8D3-8D86-4828-8AFF-FCE5F6FDE524}" type="presParOf" srcId="{64A2D741-FC1F-4EE7-AFDB-88BAA924E022}" destId="{576A836C-7DED-4F01-9BFD-6D5584EDA13B}" srcOrd="9" destOrd="0" presId="urn:microsoft.com/office/officeart/2005/8/layout/default"/>
    <dgm:cxn modelId="{38AB8F8D-CF3E-4F1E-B2C0-4198E257D333}" type="presParOf" srcId="{64A2D741-FC1F-4EE7-AFDB-88BAA924E022}" destId="{5CBF63CC-BFFC-4D8F-827A-49A7FF5DECA0}" srcOrd="10" destOrd="0" presId="urn:microsoft.com/office/officeart/2005/8/layout/default"/>
    <dgm:cxn modelId="{56A324FC-A7EA-4808-99E4-84C7DEA35A81}" type="presParOf" srcId="{64A2D741-FC1F-4EE7-AFDB-88BAA924E022}" destId="{C6697245-8994-45D8-96D4-35B39A9C0CBA}" srcOrd="11" destOrd="0" presId="urn:microsoft.com/office/officeart/2005/8/layout/default"/>
    <dgm:cxn modelId="{D2D5D9B8-6ABB-4887-AFE6-C666A87422CB}" type="presParOf" srcId="{64A2D741-FC1F-4EE7-AFDB-88BAA924E022}" destId="{79B61C1B-5926-4C75-B492-A414ABDE0526}" srcOrd="12" destOrd="0" presId="urn:microsoft.com/office/officeart/2005/8/layout/default"/>
    <dgm:cxn modelId="{B99085DF-B363-4626-B9A2-76D178DC91EA}" type="presParOf" srcId="{64A2D741-FC1F-4EE7-AFDB-88BAA924E022}" destId="{0B06BFD5-6AE4-40E8-A5DF-839CE00C77C5}" srcOrd="13" destOrd="0" presId="urn:microsoft.com/office/officeart/2005/8/layout/default"/>
    <dgm:cxn modelId="{6C476C99-76F0-4199-B136-489199446F20}" type="presParOf" srcId="{64A2D741-FC1F-4EE7-AFDB-88BAA924E022}" destId="{5E50DBF8-BACE-4BEF-8CE5-3A7D16851E17}" srcOrd="14" destOrd="0" presId="urn:microsoft.com/office/officeart/2005/8/layout/default"/>
    <dgm:cxn modelId="{3546DA51-7E72-4F3A-9F07-D8CD021E109A}" type="presParOf" srcId="{64A2D741-FC1F-4EE7-AFDB-88BAA924E022}" destId="{66CD3D8B-A40C-47B4-A776-BAE5689C4697}" srcOrd="15" destOrd="0" presId="urn:microsoft.com/office/officeart/2005/8/layout/default"/>
    <dgm:cxn modelId="{9468BAC2-3DD1-46C1-8F60-18EFA86C3F24}" type="presParOf" srcId="{64A2D741-FC1F-4EE7-AFDB-88BAA924E022}" destId="{9D07691E-0D7E-429A-BD0E-D1D07517EC35}" srcOrd="16" destOrd="0" presId="urn:microsoft.com/office/officeart/2005/8/layout/default"/>
    <dgm:cxn modelId="{DEBB8BB3-E7E4-4E25-A525-C34EBFFD5785}" type="presParOf" srcId="{64A2D741-FC1F-4EE7-AFDB-88BAA924E022}" destId="{4D25A4FC-9073-42E1-9EFC-93B633CF2F5F}" srcOrd="17" destOrd="0" presId="urn:microsoft.com/office/officeart/2005/8/layout/default"/>
    <dgm:cxn modelId="{F1AE171F-391D-4A3E-B545-B02B1ECA25EF}" type="presParOf" srcId="{64A2D741-FC1F-4EE7-AFDB-88BAA924E022}" destId="{7CFD607D-0C6D-4C5C-9169-A4FB4E5CB414}" srcOrd="18" destOrd="0" presId="urn:microsoft.com/office/officeart/2005/8/layout/default"/>
    <dgm:cxn modelId="{0A1BA16D-9B68-4B25-B2A0-DA8B3125C936}" type="presParOf" srcId="{64A2D741-FC1F-4EE7-AFDB-88BAA924E022}" destId="{B881D0D9-EB8C-446D-9B65-E1861E2A698A}" srcOrd="19" destOrd="0" presId="urn:microsoft.com/office/officeart/2005/8/layout/default"/>
    <dgm:cxn modelId="{1CA0BDDF-5A86-40B8-A30D-EAA690C129FA}" type="presParOf" srcId="{64A2D741-FC1F-4EE7-AFDB-88BAA924E022}" destId="{A33DB260-0CC4-40D7-BB3A-F6883A4020A0}" srcOrd="20" destOrd="0" presId="urn:microsoft.com/office/officeart/2005/8/layout/default"/>
    <dgm:cxn modelId="{08B6F3B6-67B7-48FA-A078-038F9CF4BDD5}" type="presParOf" srcId="{64A2D741-FC1F-4EE7-AFDB-88BAA924E022}" destId="{15BDE4B8-8A85-4EAC-A9C9-904E4DEF6F1B}" srcOrd="21" destOrd="0" presId="urn:microsoft.com/office/officeart/2005/8/layout/default"/>
    <dgm:cxn modelId="{81D33F5A-119B-49DE-8D76-19F22F2185EA}" type="presParOf" srcId="{64A2D741-FC1F-4EE7-AFDB-88BAA924E022}" destId="{606A7EC6-BF99-4683-BBD0-24B18AA926FD}" srcOrd="22" destOrd="0" presId="urn:microsoft.com/office/officeart/2005/8/layout/default"/>
    <dgm:cxn modelId="{282F3377-A1C3-4C81-8734-574AC0F4055D}" type="presParOf" srcId="{64A2D741-FC1F-4EE7-AFDB-88BAA924E022}" destId="{A14E6702-30C4-4444-AF8D-3A332E748BBB}" srcOrd="23" destOrd="0" presId="urn:microsoft.com/office/officeart/2005/8/layout/default"/>
    <dgm:cxn modelId="{A7DE5267-B106-4E2B-B665-5039A25373CF}" type="presParOf" srcId="{64A2D741-FC1F-4EE7-AFDB-88BAA924E022}" destId="{51A9DA0F-A3AE-4F7A-AA57-AB748CD05CF6}" srcOrd="24" destOrd="0" presId="urn:microsoft.com/office/officeart/2005/8/layout/default"/>
    <dgm:cxn modelId="{A6AD00AF-F1BE-469C-BDB9-19B28DE2F324}" type="presParOf" srcId="{64A2D741-FC1F-4EE7-AFDB-88BAA924E022}" destId="{95411466-04BF-4F83-AF06-2DA8ADEA1136}" srcOrd="25" destOrd="0" presId="urn:microsoft.com/office/officeart/2005/8/layout/default"/>
    <dgm:cxn modelId="{972A55BC-50FE-4012-958A-2DE5701283D5}" type="presParOf" srcId="{64A2D741-FC1F-4EE7-AFDB-88BAA924E022}" destId="{DE4DE9BB-D2B8-4663-AC60-8D39CD2E2F19}" srcOrd="26" destOrd="0" presId="urn:microsoft.com/office/officeart/2005/8/layout/default"/>
    <dgm:cxn modelId="{8395AEF1-A87F-4D64-8393-F56942C9A0E5}" type="presParOf" srcId="{64A2D741-FC1F-4EE7-AFDB-88BAA924E022}" destId="{115249CA-5501-4D66-AE52-35EF918905B5}" srcOrd="27" destOrd="0" presId="urn:microsoft.com/office/officeart/2005/8/layout/default"/>
    <dgm:cxn modelId="{BBEF950C-50E7-4924-83CC-070039C390F1}" type="presParOf" srcId="{64A2D741-FC1F-4EE7-AFDB-88BAA924E022}" destId="{40377578-8F10-4282-B91E-D8FE115AD787}" srcOrd="28" destOrd="0" presId="urn:microsoft.com/office/officeart/2005/8/layout/default"/>
    <dgm:cxn modelId="{0E7A2265-0A7C-4274-A5A6-376D9D814F48}" type="presParOf" srcId="{64A2D741-FC1F-4EE7-AFDB-88BAA924E022}" destId="{2C4915F1-EA6A-4BBB-A85D-D0EE41B3666C}" srcOrd="29" destOrd="0" presId="urn:microsoft.com/office/officeart/2005/8/layout/default"/>
    <dgm:cxn modelId="{73151832-B0A4-46E3-B1C8-B2B18C2AD8D1}" type="presParOf" srcId="{64A2D741-FC1F-4EE7-AFDB-88BAA924E022}" destId="{F10D086B-FFC0-4F06-A4F0-1C5DF79919FE}" srcOrd="30" destOrd="0" presId="urn:microsoft.com/office/officeart/2005/8/layout/default"/>
    <dgm:cxn modelId="{5D48886A-91F2-4CA3-B80A-AA6801C15026}" type="presParOf" srcId="{64A2D741-FC1F-4EE7-AFDB-88BAA924E022}" destId="{AC484FFC-2196-4E26-B153-BEA3B0E6E78B}" srcOrd="31" destOrd="0" presId="urn:microsoft.com/office/officeart/2005/8/layout/default"/>
    <dgm:cxn modelId="{5ABB9983-D14A-4306-A29A-3B8FD3155DE5}" type="presParOf" srcId="{64A2D741-FC1F-4EE7-AFDB-88BAA924E022}" destId="{01166047-65E7-4C6B-A389-C6E472BAF8A7}" srcOrd="32" destOrd="0" presId="urn:microsoft.com/office/officeart/2005/8/layout/default"/>
    <dgm:cxn modelId="{E62BD6C5-8014-42C7-81EB-AB94D8B98B15}" type="presParOf" srcId="{64A2D741-FC1F-4EE7-AFDB-88BAA924E022}" destId="{50FBB9F3-B2D5-4703-8158-6E38EF4F9A30}" srcOrd="33" destOrd="0" presId="urn:microsoft.com/office/officeart/2005/8/layout/default"/>
    <dgm:cxn modelId="{024C8E4D-60C4-4EB6-9EDA-43A30F6BD8E0}" type="presParOf" srcId="{64A2D741-FC1F-4EE7-AFDB-88BAA924E022}" destId="{A7D9232D-54EA-4F9F-893B-0DCF8826B535}" srcOrd="34" destOrd="0" presId="urn:microsoft.com/office/officeart/2005/8/layout/default"/>
    <dgm:cxn modelId="{9D14039D-A3BD-402B-A43C-7A6D825A007A}" type="presParOf" srcId="{64A2D741-FC1F-4EE7-AFDB-88BAA924E022}" destId="{D03C6159-C617-4782-94B3-FA9FCD432226}" srcOrd="35" destOrd="0" presId="urn:microsoft.com/office/officeart/2005/8/layout/default"/>
    <dgm:cxn modelId="{1BB07913-DBED-4B3D-9E05-1664D1A3973D}" type="presParOf" srcId="{64A2D741-FC1F-4EE7-AFDB-88BAA924E022}" destId="{0D4BD726-444D-472D-B749-3CA1FE6DB51A}" srcOrd="36" destOrd="0" presId="urn:microsoft.com/office/officeart/2005/8/layout/default"/>
    <dgm:cxn modelId="{A8779B21-FADB-46C7-9D90-8142A31ACAB3}" type="presParOf" srcId="{64A2D741-FC1F-4EE7-AFDB-88BAA924E022}" destId="{9AB0CC20-415F-407C-8260-61B0243382FE}" srcOrd="37" destOrd="0" presId="urn:microsoft.com/office/officeart/2005/8/layout/default"/>
    <dgm:cxn modelId="{F31BA112-0F7A-411E-8EB9-B2D08CD0A7BC}" type="presParOf" srcId="{64A2D741-FC1F-4EE7-AFDB-88BAA924E022}" destId="{D736C21F-102C-4DB5-A9CA-FF4FF9AC71D7}" srcOrd="38" destOrd="0" presId="urn:microsoft.com/office/officeart/2005/8/layout/default"/>
    <dgm:cxn modelId="{ECD0C701-48DA-4CE5-A8FE-B81BDD8C7722}" type="presParOf" srcId="{64A2D741-FC1F-4EE7-AFDB-88BAA924E022}" destId="{51ACCBBE-5386-44E7-B8F0-B5AB6A4286C2}" srcOrd="39" destOrd="0" presId="urn:microsoft.com/office/officeart/2005/8/layout/default"/>
    <dgm:cxn modelId="{0C62A39C-8FFC-4AD5-9149-4D66876F115A}" type="presParOf" srcId="{64A2D741-FC1F-4EE7-AFDB-88BAA924E022}" destId="{4769BA69-1EDD-4840-9BD6-977E764EF8BF}" srcOrd="40" destOrd="0" presId="urn:microsoft.com/office/officeart/2005/8/layout/default"/>
    <dgm:cxn modelId="{4ECD3A0B-3903-4856-8BFA-5BC7DBF66306}" type="presParOf" srcId="{64A2D741-FC1F-4EE7-AFDB-88BAA924E022}" destId="{4A79C461-D568-4681-A8DF-E27736CB726A}" srcOrd="41" destOrd="0" presId="urn:microsoft.com/office/officeart/2005/8/layout/default"/>
    <dgm:cxn modelId="{5B2E9F66-CC79-4D4D-B6B2-68E785F71A82}" type="presParOf" srcId="{64A2D741-FC1F-4EE7-AFDB-88BAA924E022}" destId="{F433A152-7C75-45D6-B286-D85A8B2A51A2}" srcOrd="42" destOrd="0" presId="urn:microsoft.com/office/officeart/2005/8/layout/default"/>
    <dgm:cxn modelId="{2C1624D8-D5F9-4744-A1B1-244DD2381388}" type="presParOf" srcId="{64A2D741-FC1F-4EE7-AFDB-88BAA924E022}" destId="{7436F7D2-6ABD-41F1-9955-9821DC2312F0}" srcOrd="43" destOrd="0" presId="urn:microsoft.com/office/officeart/2005/8/layout/default"/>
    <dgm:cxn modelId="{226F8E96-8C38-4FEE-AA04-A6E69640C671}" type="presParOf" srcId="{64A2D741-FC1F-4EE7-AFDB-88BAA924E022}" destId="{507FF335-1116-4544-910C-F57154C30E20}" srcOrd="44" destOrd="0" presId="urn:microsoft.com/office/officeart/2005/8/layout/default"/>
    <dgm:cxn modelId="{36FADC6D-E321-405B-B6F2-661C30959324}" type="presParOf" srcId="{64A2D741-FC1F-4EE7-AFDB-88BAA924E022}" destId="{83467A88-59EE-47D9-9779-E0022CD71A54}" srcOrd="45" destOrd="0" presId="urn:microsoft.com/office/officeart/2005/8/layout/default"/>
    <dgm:cxn modelId="{BD76D348-36F9-4356-BDC1-61D523CA6DDB}" type="presParOf" srcId="{64A2D741-FC1F-4EE7-AFDB-88BAA924E022}" destId="{2F7FA2FB-3292-4C5C-A6ED-16A94A105067}" srcOrd="46" destOrd="0" presId="urn:microsoft.com/office/officeart/2005/8/layout/default"/>
    <dgm:cxn modelId="{1FCDFF03-A881-4058-9D10-A021E9297293}" type="presParOf" srcId="{64A2D741-FC1F-4EE7-AFDB-88BAA924E022}" destId="{9B2B078D-8A9B-4EC4-BD2E-D839D93FA1F7}" srcOrd="47" destOrd="0" presId="urn:microsoft.com/office/officeart/2005/8/layout/default"/>
    <dgm:cxn modelId="{65F81FC3-99AC-4316-9EC9-0B56848C3CA8}" type="presParOf" srcId="{64A2D741-FC1F-4EE7-AFDB-88BAA924E022}" destId="{775D7911-70E0-4FD1-8E2F-168D0FF505DF}" srcOrd="48" destOrd="0" presId="urn:microsoft.com/office/officeart/2005/8/layout/default"/>
    <dgm:cxn modelId="{FDD8B1DD-1CC5-47C4-BEA0-716F0E99B535}" type="presParOf" srcId="{64A2D741-FC1F-4EE7-AFDB-88BAA924E022}" destId="{F3F6998A-5D15-4FC9-94E0-C08B6B5F001D}" srcOrd="49" destOrd="0" presId="urn:microsoft.com/office/officeart/2005/8/layout/default"/>
    <dgm:cxn modelId="{85A7B7AD-C112-4D6E-AE15-347BDF0EBEB1}" type="presParOf" srcId="{64A2D741-FC1F-4EE7-AFDB-88BAA924E022}" destId="{EDE1AFE0-CA53-48C5-A748-2E2D98354FD0}" srcOrd="50" destOrd="0" presId="urn:microsoft.com/office/officeart/2005/8/layout/default"/>
    <dgm:cxn modelId="{F85C3C11-B37A-49EE-A964-026CBB4AD9C1}" type="presParOf" srcId="{64A2D741-FC1F-4EE7-AFDB-88BAA924E022}" destId="{BE6B7679-2C9D-4CFE-9F4D-4F3D94D88F39}" srcOrd="51" destOrd="0" presId="urn:microsoft.com/office/officeart/2005/8/layout/default"/>
    <dgm:cxn modelId="{7479F821-A9EA-4C07-BF16-BAF62EC72AE1}" type="presParOf" srcId="{64A2D741-FC1F-4EE7-AFDB-88BAA924E022}" destId="{20344754-C0C6-48D5-839E-08DDEA931F1F}" srcOrd="52" destOrd="0" presId="urn:microsoft.com/office/officeart/2005/8/layout/default"/>
    <dgm:cxn modelId="{625FA5A5-2ABE-4BD8-8AC7-2AA7D3BBC195}" type="presParOf" srcId="{64A2D741-FC1F-4EE7-AFDB-88BAA924E022}" destId="{740B9A17-1A1C-406D-8A4D-51076164AFB7}" srcOrd="53" destOrd="0" presId="urn:microsoft.com/office/officeart/2005/8/layout/default"/>
    <dgm:cxn modelId="{647D2A45-8F96-4D67-8E6B-8C5045CB84F3}" type="presParOf" srcId="{64A2D741-FC1F-4EE7-AFDB-88BAA924E022}" destId="{F22219D5-BE36-4DDF-857A-1F55B9F4CF13}" srcOrd="54" destOrd="0" presId="urn:microsoft.com/office/officeart/2005/8/layout/default"/>
    <dgm:cxn modelId="{BD663463-1CF0-4677-9E2C-BC9460FCD6A4}" type="presParOf" srcId="{64A2D741-FC1F-4EE7-AFDB-88BAA924E022}" destId="{0D677B3E-6322-4D70-AA64-2D2D6721BD7D}" srcOrd="55" destOrd="0" presId="urn:microsoft.com/office/officeart/2005/8/layout/default"/>
    <dgm:cxn modelId="{289A4F0F-2D81-4D0E-BCF7-05956C7CC4D1}" type="presParOf" srcId="{64A2D741-FC1F-4EE7-AFDB-88BAA924E022}" destId="{D71FB091-E026-4833-AD20-44834D28225E}" srcOrd="56" destOrd="0" presId="urn:microsoft.com/office/officeart/2005/8/layout/default"/>
    <dgm:cxn modelId="{851FF4CD-9C8B-4273-82A4-0BA403A5FB1D}" type="presParOf" srcId="{64A2D741-FC1F-4EE7-AFDB-88BAA924E022}" destId="{B00D494F-4D3E-451E-A997-855D1FA709C0}" srcOrd="57" destOrd="0" presId="urn:microsoft.com/office/officeart/2005/8/layout/default"/>
    <dgm:cxn modelId="{F123271B-CBE3-4437-84EB-751DB26BF47B}" type="presParOf" srcId="{64A2D741-FC1F-4EE7-AFDB-88BAA924E022}" destId="{C323FD15-622C-41AB-88EE-753335609E48}" srcOrd="58" destOrd="0" presId="urn:microsoft.com/office/officeart/2005/8/layout/default"/>
    <dgm:cxn modelId="{65369CF1-8FAB-4CD2-86DE-C0F4885ECF24}" type="presParOf" srcId="{64A2D741-FC1F-4EE7-AFDB-88BAA924E022}" destId="{F258D8C1-FA50-4C18-9F76-175E2207E353}" srcOrd="59" destOrd="0" presId="urn:microsoft.com/office/officeart/2005/8/layout/default"/>
    <dgm:cxn modelId="{132A84AE-8B4E-4FC5-9CA4-4074B6D79CDC}" type="presParOf" srcId="{64A2D741-FC1F-4EE7-AFDB-88BAA924E022}" destId="{A15E1D48-8E7A-41B2-AC8B-D72FD9B15B36}" srcOrd="60" destOrd="0" presId="urn:microsoft.com/office/officeart/2005/8/layout/default"/>
    <dgm:cxn modelId="{8C2474F5-3FFB-4B1E-B3FE-1179CFECD091}" type="presParOf" srcId="{64A2D741-FC1F-4EE7-AFDB-88BAA924E022}" destId="{E800D7D5-503D-4F05-89F4-C4E1757467E4}" srcOrd="61" destOrd="0" presId="urn:microsoft.com/office/officeart/2005/8/layout/default"/>
    <dgm:cxn modelId="{FEA41C6B-9CAC-4B92-B9C5-A6E5C9B120DC}" type="presParOf" srcId="{64A2D741-FC1F-4EE7-AFDB-88BAA924E022}" destId="{04C1161F-8E16-45DD-9FF8-DE38F19A9E63}" srcOrd="62" destOrd="0" presId="urn:microsoft.com/office/officeart/2005/8/layout/default"/>
    <dgm:cxn modelId="{5732B4E0-1E24-404B-9E6B-28B3DBC0BD44}" type="presParOf" srcId="{64A2D741-FC1F-4EE7-AFDB-88BAA924E022}" destId="{BBB9632F-FCF9-42BE-8390-5995850B4E26}" srcOrd="63" destOrd="0" presId="urn:microsoft.com/office/officeart/2005/8/layout/default"/>
    <dgm:cxn modelId="{9166A5AB-C80F-43CD-9E59-38DF61ECAD37}" type="presParOf" srcId="{64A2D741-FC1F-4EE7-AFDB-88BAA924E022}" destId="{14436DAD-8F74-4CAA-B8E2-217E79DC7970}" srcOrd="64" destOrd="0" presId="urn:microsoft.com/office/officeart/2005/8/layout/default"/>
    <dgm:cxn modelId="{286FBEC6-FB4E-4330-9962-5B0CBEA42AA8}" type="presParOf" srcId="{64A2D741-FC1F-4EE7-AFDB-88BAA924E022}" destId="{77721F4A-3A41-4DD1-8945-502101B788FD}" srcOrd="65" destOrd="0" presId="urn:microsoft.com/office/officeart/2005/8/layout/default"/>
    <dgm:cxn modelId="{F4653AC4-3742-4622-A7E9-91F78F485C2F}" type="presParOf" srcId="{64A2D741-FC1F-4EE7-AFDB-88BAA924E022}" destId="{EBB9E6EA-62CE-4CE1-9EDB-DD3CB008E657}" srcOrd="66" destOrd="0" presId="urn:microsoft.com/office/officeart/2005/8/layout/default"/>
    <dgm:cxn modelId="{8044DAF4-49C1-40F8-AB94-198808C44881}" type="presParOf" srcId="{64A2D741-FC1F-4EE7-AFDB-88BAA924E022}" destId="{84E9399C-6D9E-433C-AB34-1190DF43E093}" srcOrd="67" destOrd="0" presId="urn:microsoft.com/office/officeart/2005/8/layout/default"/>
    <dgm:cxn modelId="{5EDD6D85-19C4-4BDF-8809-249AE205BC91}" type="presParOf" srcId="{64A2D741-FC1F-4EE7-AFDB-88BAA924E022}" destId="{9DB8FB7D-60FD-4D0F-851D-6BFD7A0F67F0}" srcOrd="68" destOrd="0" presId="urn:microsoft.com/office/officeart/2005/8/layout/default"/>
    <dgm:cxn modelId="{35D012D3-01C0-494A-9887-3AF6E5B7E750}" type="presParOf" srcId="{64A2D741-FC1F-4EE7-AFDB-88BAA924E022}" destId="{5CD182C4-3368-485D-BC52-82AC56A047E7}" srcOrd="69" destOrd="0" presId="urn:microsoft.com/office/officeart/2005/8/layout/default"/>
    <dgm:cxn modelId="{9185FF11-5477-4309-9785-3ABEF0B4180B}" type="presParOf" srcId="{64A2D741-FC1F-4EE7-AFDB-88BAA924E022}" destId="{5E0973DC-98B9-4E07-A099-BBD4F6687744}" srcOrd="70" destOrd="0" presId="urn:microsoft.com/office/officeart/2005/8/layout/default"/>
    <dgm:cxn modelId="{362E3503-F93B-4CAA-8973-1F92336DD441}" type="presParOf" srcId="{64A2D741-FC1F-4EE7-AFDB-88BAA924E022}" destId="{61EC9F61-8A6A-4000-9C76-0AC26FD9DE44}" srcOrd="71" destOrd="0" presId="urn:microsoft.com/office/officeart/2005/8/layout/default"/>
    <dgm:cxn modelId="{AF1A4F45-70A4-45FB-8336-1D0A1C236AB6}" type="presParOf" srcId="{64A2D741-FC1F-4EE7-AFDB-88BAA924E022}" destId="{6BFC38A9-8BC2-4D2F-8BB7-39479EB497DC}" srcOrd="72" destOrd="0" presId="urn:microsoft.com/office/officeart/2005/8/layout/default"/>
    <dgm:cxn modelId="{8EDFAADE-F319-4EEC-8A47-480DD11433AE}" type="presParOf" srcId="{64A2D741-FC1F-4EE7-AFDB-88BAA924E022}" destId="{41FF69E5-3B1D-44EE-8801-4D55D5EF8CE7}" srcOrd="73" destOrd="0" presId="urn:microsoft.com/office/officeart/2005/8/layout/default"/>
    <dgm:cxn modelId="{D9194432-BF05-460C-9DD0-5CBD988598E1}" type="presParOf" srcId="{64A2D741-FC1F-4EE7-AFDB-88BAA924E022}" destId="{40597550-B278-422A-8B5F-76C953D8CBD2}" srcOrd="7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0C6F49-4D5D-47AD-9396-AACE0CE34691}">
      <dsp:nvSpPr>
        <dsp:cNvPr id="0" name=""/>
        <dsp:cNvSpPr/>
      </dsp:nvSpPr>
      <dsp:spPr>
        <a:xfrm>
          <a:off x="322483" y="2001"/>
          <a:ext cx="1227980" cy="736788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orbel"/>
            </a:rPr>
            <a:t>Ambulatory Tech II</a:t>
          </a:r>
        </a:p>
      </dsp:txBody>
      <dsp:txXfrm>
        <a:off x="322483" y="2001"/>
        <a:ext cx="1227980" cy="736788"/>
      </dsp:txXfrm>
    </dsp:sp>
    <dsp:sp modelId="{31493934-B3B8-4501-8989-D27E3508816D}">
      <dsp:nvSpPr>
        <dsp:cNvPr id="0" name=""/>
        <dsp:cNvSpPr/>
      </dsp:nvSpPr>
      <dsp:spPr>
        <a:xfrm>
          <a:off x="1673262" y="2001"/>
          <a:ext cx="1227980" cy="736788"/>
        </a:xfrm>
        <a:prstGeom prst="rect">
          <a:avLst/>
        </a:prstGeom>
        <a:solidFill>
          <a:schemeClr val="accent4">
            <a:hueOff val="217540"/>
            <a:satOff val="-471"/>
            <a:lumOff val="-201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orbel"/>
            </a:rPr>
            <a:t>Assistant</a:t>
          </a:r>
        </a:p>
      </dsp:txBody>
      <dsp:txXfrm>
        <a:off x="1673262" y="2001"/>
        <a:ext cx="1227980" cy="736788"/>
      </dsp:txXfrm>
    </dsp:sp>
    <dsp:sp modelId="{6FACAF71-7A8C-46C4-8BC0-6FB96D7EA27E}">
      <dsp:nvSpPr>
        <dsp:cNvPr id="0" name=""/>
        <dsp:cNvSpPr/>
      </dsp:nvSpPr>
      <dsp:spPr>
        <a:xfrm>
          <a:off x="3024041" y="2001"/>
          <a:ext cx="1227980" cy="736788"/>
        </a:xfrm>
        <a:prstGeom prst="rect">
          <a:avLst/>
        </a:prstGeom>
        <a:solidFill>
          <a:schemeClr val="accent4">
            <a:hueOff val="435080"/>
            <a:satOff val="-943"/>
            <a:lumOff val="-402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orbel"/>
            </a:rPr>
            <a:t>Behavioral Health Technician</a:t>
          </a:r>
        </a:p>
      </dsp:txBody>
      <dsp:txXfrm>
        <a:off x="3024041" y="2001"/>
        <a:ext cx="1227980" cy="736788"/>
      </dsp:txXfrm>
    </dsp:sp>
    <dsp:sp modelId="{A0DA2C72-F815-41F0-9CD9-0B06D50864B4}">
      <dsp:nvSpPr>
        <dsp:cNvPr id="0" name=""/>
        <dsp:cNvSpPr/>
      </dsp:nvSpPr>
      <dsp:spPr>
        <a:xfrm>
          <a:off x="4374820" y="2001"/>
          <a:ext cx="1227980" cy="736788"/>
        </a:xfrm>
        <a:prstGeom prst="rect">
          <a:avLst/>
        </a:prstGeom>
        <a:solidFill>
          <a:schemeClr val="accent4">
            <a:hueOff val="652620"/>
            <a:satOff val="-1414"/>
            <a:lumOff val="-603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orbel"/>
            </a:rPr>
            <a:t>Billing Team Lead</a:t>
          </a:r>
        </a:p>
      </dsp:txBody>
      <dsp:txXfrm>
        <a:off x="4374820" y="2001"/>
        <a:ext cx="1227980" cy="736788"/>
      </dsp:txXfrm>
    </dsp:sp>
    <dsp:sp modelId="{4E288A95-B9C3-4883-BB91-F1F861428E8D}">
      <dsp:nvSpPr>
        <dsp:cNvPr id="0" name=""/>
        <dsp:cNvSpPr/>
      </dsp:nvSpPr>
      <dsp:spPr>
        <a:xfrm>
          <a:off x="5725599" y="2001"/>
          <a:ext cx="1227980" cy="736788"/>
        </a:xfrm>
        <a:prstGeom prst="rect">
          <a:avLst/>
        </a:prstGeom>
        <a:solidFill>
          <a:schemeClr val="accent4">
            <a:hueOff val="870159"/>
            <a:satOff val="-1886"/>
            <a:lumOff val="-804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latin typeface="Corbel"/>
            </a:rPr>
            <a:t>Care Coordinator</a:t>
          </a:r>
        </a:p>
      </dsp:txBody>
      <dsp:txXfrm>
        <a:off x="5725599" y="2001"/>
        <a:ext cx="1227980" cy="736788"/>
      </dsp:txXfrm>
    </dsp:sp>
    <dsp:sp modelId="{1EE3F4CC-C081-48A3-8E75-41F7AA76940B}">
      <dsp:nvSpPr>
        <dsp:cNvPr id="0" name=""/>
        <dsp:cNvSpPr/>
      </dsp:nvSpPr>
      <dsp:spPr>
        <a:xfrm>
          <a:off x="7076377" y="2001"/>
          <a:ext cx="1227980" cy="736788"/>
        </a:xfrm>
        <a:prstGeom prst="rect">
          <a:avLst/>
        </a:prstGeom>
        <a:solidFill>
          <a:schemeClr val="accent4">
            <a:hueOff val="1087699"/>
            <a:satOff val="-2357"/>
            <a:lumOff val="-1005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orbel"/>
            </a:rPr>
            <a:t>Caregiver</a:t>
          </a:r>
        </a:p>
      </dsp:txBody>
      <dsp:txXfrm>
        <a:off x="7076377" y="2001"/>
        <a:ext cx="1227980" cy="736788"/>
      </dsp:txXfrm>
    </dsp:sp>
    <dsp:sp modelId="{63E7598F-C317-40B2-8D66-6504280FC2A4}">
      <dsp:nvSpPr>
        <dsp:cNvPr id="0" name=""/>
        <dsp:cNvSpPr/>
      </dsp:nvSpPr>
      <dsp:spPr>
        <a:xfrm>
          <a:off x="8427156" y="2001"/>
          <a:ext cx="1227980" cy="736788"/>
        </a:xfrm>
        <a:prstGeom prst="rect">
          <a:avLst/>
        </a:prstGeom>
        <a:solidFill>
          <a:schemeClr val="accent4">
            <a:hueOff val="1305239"/>
            <a:satOff val="-2829"/>
            <a:lumOff val="-1206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latin typeface="Calibri"/>
              <a:ea typeface="Calibri"/>
              <a:cs typeface="Calibri"/>
            </a:rPr>
            <a:t>Certified Nursing Assistant</a:t>
          </a:r>
          <a:endParaRPr lang="en-US" sz="1100" kern="1200" dirty="0">
            <a:solidFill>
              <a:schemeClr val="bg1"/>
            </a:solidFill>
            <a:latin typeface="Corbel"/>
          </a:endParaRPr>
        </a:p>
      </dsp:txBody>
      <dsp:txXfrm>
        <a:off x="8427156" y="2001"/>
        <a:ext cx="1227980" cy="736788"/>
      </dsp:txXfrm>
    </dsp:sp>
    <dsp:sp modelId="{9CFD9F61-54C5-4668-970B-071A60AEDD32}">
      <dsp:nvSpPr>
        <dsp:cNvPr id="0" name=""/>
        <dsp:cNvSpPr/>
      </dsp:nvSpPr>
      <dsp:spPr>
        <a:xfrm>
          <a:off x="9777935" y="2001"/>
          <a:ext cx="1227980" cy="736788"/>
        </a:xfrm>
        <a:prstGeom prst="rect">
          <a:avLst/>
        </a:prstGeom>
        <a:solidFill>
          <a:schemeClr val="accent4">
            <a:hueOff val="1522779"/>
            <a:satOff val="-3300"/>
            <a:lumOff val="-1407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latin typeface="Corbel"/>
            </a:rPr>
            <a:t>Certified Optician</a:t>
          </a:r>
          <a:endParaRPr lang="en-US" sz="1100" kern="1200" dirty="0"/>
        </a:p>
      </dsp:txBody>
      <dsp:txXfrm>
        <a:off x="9777935" y="2001"/>
        <a:ext cx="1227980" cy="736788"/>
      </dsp:txXfrm>
    </dsp:sp>
    <dsp:sp modelId="{F60E8D3A-D8D0-48E8-A083-398CE8C24020}">
      <dsp:nvSpPr>
        <dsp:cNvPr id="0" name=""/>
        <dsp:cNvSpPr/>
      </dsp:nvSpPr>
      <dsp:spPr>
        <a:xfrm>
          <a:off x="322483" y="861588"/>
          <a:ext cx="1227980" cy="736788"/>
        </a:xfrm>
        <a:prstGeom prst="rect">
          <a:avLst/>
        </a:prstGeom>
        <a:solidFill>
          <a:schemeClr val="accent4">
            <a:hueOff val="1740319"/>
            <a:satOff val="-3771"/>
            <a:lumOff val="-1608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orbel"/>
            </a:rPr>
            <a:t>Chief ER Physician Scribe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322483" y="861588"/>
        <a:ext cx="1227980" cy="736788"/>
      </dsp:txXfrm>
    </dsp:sp>
    <dsp:sp modelId="{B68E181F-D4BC-4210-A2A3-374B2FB29A90}">
      <dsp:nvSpPr>
        <dsp:cNvPr id="0" name=""/>
        <dsp:cNvSpPr/>
      </dsp:nvSpPr>
      <dsp:spPr>
        <a:xfrm>
          <a:off x="1673262" y="861588"/>
          <a:ext cx="1227980" cy="736788"/>
        </a:xfrm>
        <a:prstGeom prst="rect">
          <a:avLst/>
        </a:prstGeom>
        <a:solidFill>
          <a:schemeClr val="accent4">
            <a:hueOff val="1957859"/>
            <a:satOff val="-4243"/>
            <a:lumOff val="-1809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orbel"/>
            </a:rPr>
            <a:t>Chiropractic Assistant</a:t>
          </a:r>
        </a:p>
      </dsp:txBody>
      <dsp:txXfrm>
        <a:off x="1673262" y="861588"/>
        <a:ext cx="1227980" cy="736788"/>
      </dsp:txXfrm>
    </dsp:sp>
    <dsp:sp modelId="{08D23CCE-1AFC-4513-ACF6-E63F483952FA}">
      <dsp:nvSpPr>
        <dsp:cNvPr id="0" name=""/>
        <dsp:cNvSpPr/>
      </dsp:nvSpPr>
      <dsp:spPr>
        <a:xfrm>
          <a:off x="3024041" y="861588"/>
          <a:ext cx="1227980" cy="736788"/>
        </a:xfrm>
        <a:prstGeom prst="rect">
          <a:avLst/>
        </a:prstGeom>
        <a:solidFill>
          <a:schemeClr val="accent4">
            <a:hueOff val="2175399"/>
            <a:satOff val="-4714"/>
            <a:lumOff val="-2010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orbel"/>
            </a:rPr>
            <a:t>Clinical Medical Assistant</a:t>
          </a:r>
        </a:p>
      </dsp:txBody>
      <dsp:txXfrm>
        <a:off x="3024041" y="861588"/>
        <a:ext cx="1227980" cy="736788"/>
      </dsp:txXfrm>
    </dsp:sp>
    <dsp:sp modelId="{C226601E-00E9-4B65-BDEF-1EA2AB23E294}">
      <dsp:nvSpPr>
        <dsp:cNvPr id="0" name=""/>
        <dsp:cNvSpPr/>
      </dsp:nvSpPr>
      <dsp:spPr>
        <a:xfrm>
          <a:off x="4374820" y="861588"/>
          <a:ext cx="1227980" cy="736788"/>
        </a:xfrm>
        <a:prstGeom prst="rect">
          <a:avLst/>
        </a:prstGeom>
        <a:solidFill>
          <a:schemeClr val="accent4">
            <a:hueOff val="2392939"/>
            <a:satOff val="-5186"/>
            <a:lumOff val="-2211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orbel"/>
            </a:rPr>
            <a:t>Clinical Paramedic</a:t>
          </a:r>
        </a:p>
      </dsp:txBody>
      <dsp:txXfrm>
        <a:off x="4374820" y="861588"/>
        <a:ext cx="1227980" cy="736788"/>
      </dsp:txXfrm>
    </dsp:sp>
    <dsp:sp modelId="{6E072134-9242-48D7-A5C9-AF1894A0BB50}">
      <dsp:nvSpPr>
        <dsp:cNvPr id="0" name=""/>
        <dsp:cNvSpPr/>
      </dsp:nvSpPr>
      <dsp:spPr>
        <a:xfrm>
          <a:off x="5725599" y="861588"/>
          <a:ext cx="1227980" cy="736788"/>
        </a:xfrm>
        <a:prstGeom prst="rect">
          <a:avLst/>
        </a:prstGeom>
        <a:solidFill>
          <a:schemeClr val="accent4">
            <a:hueOff val="2610479"/>
            <a:satOff val="-5657"/>
            <a:lumOff val="-2412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latin typeface="Corbel"/>
            </a:rPr>
            <a:t>Conduct Research Coordinator</a:t>
          </a:r>
        </a:p>
      </dsp:txBody>
      <dsp:txXfrm>
        <a:off x="5725599" y="861588"/>
        <a:ext cx="1227980" cy="736788"/>
      </dsp:txXfrm>
    </dsp:sp>
    <dsp:sp modelId="{0CD4AF67-D943-4EE5-AD1C-B02638B7C6A4}">
      <dsp:nvSpPr>
        <dsp:cNvPr id="0" name=""/>
        <dsp:cNvSpPr/>
      </dsp:nvSpPr>
      <dsp:spPr>
        <a:xfrm>
          <a:off x="7076377" y="861588"/>
          <a:ext cx="1227980" cy="736788"/>
        </a:xfrm>
        <a:prstGeom prst="rect">
          <a:avLst/>
        </a:prstGeom>
        <a:solidFill>
          <a:schemeClr val="accent4">
            <a:hueOff val="2828018"/>
            <a:satOff val="-6129"/>
            <a:lumOff val="-2613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orbel"/>
            </a:rPr>
            <a:t>Dental Assistant</a:t>
          </a:r>
          <a:endParaRPr lang="en-US" sz="1100" kern="1200" dirty="0"/>
        </a:p>
      </dsp:txBody>
      <dsp:txXfrm>
        <a:off x="7076377" y="861588"/>
        <a:ext cx="1227980" cy="736788"/>
      </dsp:txXfrm>
    </dsp:sp>
    <dsp:sp modelId="{96F6CB62-9D74-43E3-A89B-FFC5A9D38850}">
      <dsp:nvSpPr>
        <dsp:cNvPr id="0" name=""/>
        <dsp:cNvSpPr/>
      </dsp:nvSpPr>
      <dsp:spPr>
        <a:xfrm>
          <a:off x="8427156" y="861588"/>
          <a:ext cx="1227980" cy="736788"/>
        </a:xfrm>
        <a:prstGeom prst="rect">
          <a:avLst/>
        </a:prstGeom>
        <a:solidFill>
          <a:schemeClr val="accent4">
            <a:hueOff val="3045558"/>
            <a:satOff val="-6600"/>
            <a:lumOff val="-2814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orbel"/>
            </a:rPr>
            <a:t>Document Control Specialist</a:t>
          </a:r>
        </a:p>
      </dsp:txBody>
      <dsp:txXfrm>
        <a:off x="8427156" y="861588"/>
        <a:ext cx="1227980" cy="736788"/>
      </dsp:txXfrm>
    </dsp:sp>
    <dsp:sp modelId="{95FE57D4-E170-478A-8A45-4797C3C23CBC}">
      <dsp:nvSpPr>
        <dsp:cNvPr id="0" name=""/>
        <dsp:cNvSpPr/>
      </dsp:nvSpPr>
      <dsp:spPr>
        <a:xfrm>
          <a:off x="9777935" y="861588"/>
          <a:ext cx="1227980" cy="736788"/>
        </a:xfrm>
        <a:prstGeom prst="rect">
          <a:avLst/>
        </a:prstGeom>
        <a:solidFill>
          <a:schemeClr val="accent4">
            <a:hueOff val="3263098"/>
            <a:satOff val="-7071"/>
            <a:lumOff val="-3015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orbel"/>
            </a:rPr>
            <a:t>Electro-Neurodiagnostic Technologist</a:t>
          </a:r>
          <a:endParaRPr lang="en-US" sz="1100" kern="1200" dirty="0"/>
        </a:p>
      </dsp:txBody>
      <dsp:txXfrm>
        <a:off x="9777935" y="861588"/>
        <a:ext cx="1227980" cy="736788"/>
      </dsp:txXfrm>
    </dsp:sp>
    <dsp:sp modelId="{D42367DF-6A57-48EE-9A86-644E23306F71}">
      <dsp:nvSpPr>
        <dsp:cNvPr id="0" name=""/>
        <dsp:cNvSpPr/>
      </dsp:nvSpPr>
      <dsp:spPr>
        <a:xfrm>
          <a:off x="322483" y="1721174"/>
          <a:ext cx="1227980" cy="736788"/>
        </a:xfrm>
        <a:prstGeom prst="rect">
          <a:avLst/>
        </a:prstGeom>
        <a:solidFill>
          <a:schemeClr val="accent4">
            <a:hueOff val="3480638"/>
            <a:satOff val="-7543"/>
            <a:lumOff val="-3216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orbel"/>
            </a:rPr>
            <a:t>EMS Lieutenant</a:t>
          </a:r>
        </a:p>
      </dsp:txBody>
      <dsp:txXfrm>
        <a:off x="322483" y="1721174"/>
        <a:ext cx="1227980" cy="736788"/>
      </dsp:txXfrm>
    </dsp:sp>
    <dsp:sp modelId="{2FAB54BB-EB16-4E38-A864-1E86E0D51698}">
      <dsp:nvSpPr>
        <dsp:cNvPr id="0" name=""/>
        <dsp:cNvSpPr/>
      </dsp:nvSpPr>
      <dsp:spPr>
        <a:xfrm>
          <a:off x="1673262" y="1721174"/>
          <a:ext cx="1227980" cy="736788"/>
        </a:xfrm>
        <a:prstGeom prst="rect">
          <a:avLst/>
        </a:prstGeom>
        <a:solidFill>
          <a:schemeClr val="accent4">
            <a:hueOff val="3698178"/>
            <a:satOff val="-8014"/>
            <a:lumOff val="-3417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latin typeface="Corbel"/>
            </a:rPr>
            <a:t>EMT* additional training </a:t>
          </a:r>
          <a:r>
            <a:rPr lang="en-US" sz="1100" kern="1200" dirty="0" err="1">
              <a:latin typeface="Corbel"/>
            </a:rPr>
            <a:t>rqd</a:t>
          </a:r>
          <a:endParaRPr lang="en-US" sz="1100" kern="1200" dirty="0">
            <a:latin typeface="Corbel"/>
          </a:endParaRPr>
        </a:p>
      </dsp:txBody>
      <dsp:txXfrm>
        <a:off x="1673262" y="1721174"/>
        <a:ext cx="1227980" cy="736788"/>
      </dsp:txXfrm>
    </dsp:sp>
    <dsp:sp modelId="{2F48DD47-11ED-40A7-95D5-742CB9F02F9C}">
      <dsp:nvSpPr>
        <dsp:cNvPr id="0" name=""/>
        <dsp:cNvSpPr/>
      </dsp:nvSpPr>
      <dsp:spPr>
        <a:xfrm>
          <a:off x="3024041" y="1721174"/>
          <a:ext cx="1227980" cy="736788"/>
        </a:xfrm>
        <a:prstGeom prst="rect">
          <a:avLst/>
        </a:prstGeom>
        <a:solidFill>
          <a:schemeClr val="accent4">
            <a:hueOff val="3915718"/>
            <a:satOff val="-8486"/>
            <a:lumOff val="-3618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orbel"/>
            </a:rPr>
            <a:t>Field Technical Engineer</a:t>
          </a:r>
        </a:p>
      </dsp:txBody>
      <dsp:txXfrm>
        <a:off x="3024041" y="1721174"/>
        <a:ext cx="1227980" cy="736788"/>
      </dsp:txXfrm>
    </dsp:sp>
    <dsp:sp modelId="{3DE7916F-1A17-407A-BC62-08B0123D36D0}">
      <dsp:nvSpPr>
        <dsp:cNvPr id="0" name=""/>
        <dsp:cNvSpPr/>
      </dsp:nvSpPr>
      <dsp:spPr>
        <a:xfrm>
          <a:off x="4374820" y="1721174"/>
          <a:ext cx="1227980" cy="736788"/>
        </a:xfrm>
        <a:prstGeom prst="rect">
          <a:avLst/>
        </a:prstGeom>
        <a:solidFill>
          <a:schemeClr val="accent4">
            <a:hueOff val="4133258"/>
            <a:satOff val="-8957"/>
            <a:lumOff val="-3819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orbel"/>
            </a:rPr>
            <a:t>Fire Service Paramedic</a:t>
          </a:r>
        </a:p>
      </dsp:txBody>
      <dsp:txXfrm>
        <a:off x="4374820" y="1721174"/>
        <a:ext cx="1227980" cy="736788"/>
      </dsp:txXfrm>
    </dsp:sp>
    <dsp:sp modelId="{6EB857C2-06AB-4150-8AD1-E02757416C95}">
      <dsp:nvSpPr>
        <dsp:cNvPr id="0" name=""/>
        <dsp:cNvSpPr/>
      </dsp:nvSpPr>
      <dsp:spPr>
        <a:xfrm>
          <a:off x="5725599" y="1721174"/>
          <a:ext cx="1227980" cy="736788"/>
        </a:xfrm>
        <a:prstGeom prst="rect">
          <a:avLst/>
        </a:prstGeom>
        <a:solidFill>
          <a:schemeClr val="accent4">
            <a:hueOff val="4350797"/>
            <a:satOff val="-9429"/>
            <a:lumOff val="-4020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orbel"/>
            </a:rPr>
            <a:t>Flight Paramedic</a:t>
          </a:r>
        </a:p>
      </dsp:txBody>
      <dsp:txXfrm>
        <a:off x="5725599" y="1721174"/>
        <a:ext cx="1227980" cy="736788"/>
      </dsp:txXfrm>
    </dsp:sp>
    <dsp:sp modelId="{BB68CF6C-D0B5-4937-9CC9-42EF38C2BA02}">
      <dsp:nvSpPr>
        <dsp:cNvPr id="0" name=""/>
        <dsp:cNvSpPr/>
      </dsp:nvSpPr>
      <dsp:spPr>
        <a:xfrm>
          <a:off x="7076377" y="1721174"/>
          <a:ext cx="1227980" cy="736788"/>
        </a:xfrm>
        <a:prstGeom prst="rect">
          <a:avLst/>
        </a:prstGeom>
        <a:solidFill>
          <a:schemeClr val="accent4">
            <a:hueOff val="4568337"/>
            <a:satOff val="-9900"/>
            <a:lumOff val="-4221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orbel"/>
            </a:rPr>
            <a:t>Histology Technician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7076377" y="1721174"/>
        <a:ext cx="1227980" cy="736788"/>
      </dsp:txXfrm>
    </dsp:sp>
    <dsp:sp modelId="{74089BA4-3723-4D32-9319-E7F40595BD39}">
      <dsp:nvSpPr>
        <dsp:cNvPr id="0" name=""/>
        <dsp:cNvSpPr/>
      </dsp:nvSpPr>
      <dsp:spPr>
        <a:xfrm>
          <a:off x="8427156" y="1721174"/>
          <a:ext cx="1227980" cy="736788"/>
        </a:xfrm>
        <a:prstGeom prst="rect">
          <a:avLst/>
        </a:prstGeom>
        <a:solidFill>
          <a:schemeClr val="accent4">
            <a:hueOff val="4785877"/>
            <a:satOff val="-10371"/>
            <a:lumOff val="-4422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orbel"/>
            </a:rPr>
            <a:t>Instructional Facilitator</a:t>
          </a:r>
        </a:p>
      </dsp:txBody>
      <dsp:txXfrm>
        <a:off x="8427156" y="1721174"/>
        <a:ext cx="1227980" cy="736788"/>
      </dsp:txXfrm>
    </dsp:sp>
    <dsp:sp modelId="{BF903038-D959-402D-9143-F3074687530B}">
      <dsp:nvSpPr>
        <dsp:cNvPr id="0" name=""/>
        <dsp:cNvSpPr/>
      </dsp:nvSpPr>
      <dsp:spPr>
        <a:xfrm>
          <a:off x="9777935" y="1721174"/>
          <a:ext cx="1227980" cy="736788"/>
        </a:xfrm>
        <a:prstGeom prst="rect">
          <a:avLst/>
        </a:prstGeom>
        <a:solidFill>
          <a:schemeClr val="accent4">
            <a:hueOff val="5003417"/>
            <a:satOff val="-10843"/>
            <a:lumOff val="-4623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orbel"/>
            </a:rPr>
            <a:t>Instructor</a:t>
          </a:r>
          <a:endParaRPr lang="en-US" sz="1100" kern="1200" dirty="0">
            <a:latin typeface="Corbel"/>
          </a:endParaRPr>
        </a:p>
      </dsp:txBody>
      <dsp:txXfrm>
        <a:off x="9777935" y="1721174"/>
        <a:ext cx="1227980" cy="736788"/>
      </dsp:txXfrm>
    </dsp:sp>
    <dsp:sp modelId="{0EBE66B3-EDAD-4745-A8D4-23EFC7DD9028}">
      <dsp:nvSpPr>
        <dsp:cNvPr id="0" name=""/>
        <dsp:cNvSpPr/>
      </dsp:nvSpPr>
      <dsp:spPr>
        <a:xfrm>
          <a:off x="322483" y="2580761"/>
          <a:ext cx="1227980" cy="736788"/>
        </a:xfrm>
        <a:prstGeom prst="rect">
          <a:avLst/>
        </a:prstGeom>
        <a:solidFill>
          <a:schemeClr val="accent4">
            <a:hueOff val="5220957"/>
            <a:satOff val="-11314"/>
            <a:lumOff val="-4824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orbel"/>
            </a:rPr>
            <a:t>Lab Assistant</a:t>
          </a:r>
        </a:p>
      </dsp:txBody>
      <dsp:txXfrm>
        <a:off x="322483" y="2580761"/>
        <a:ext cx="1227980" cy="736788"/>
      </dsp:txXfrm>
    </dsp:sp>
    <dsp:sp modelId="{F1A9C0C7-B9F1-41BF-84DD-8FC25FDEE2D8}">
      <dsp:nvSpPr>
        <dsp:cNvPr id="0" name=""/>
        <dsp:cNvSpPr/>
      </dsp:nvSpPr>
      <dsp:spPr>
        <a:xfrm>
          <a:off x="1673262" y="2580761"/>
          <a:ext cx="1227980" cy="736788"/>
        </a:xfrm>
        <a:prstGeom prst="rect">
          <a:avLst/>
        </a:prstGeom>
        <a:solidFill>
          <a:schemeClr val="accent4">
            <a:hueOff val="5438497"/>
            <a:satOff val="-11786"/>
            <a:lumOff val="-5025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orbel"/>
            </a:rPr>
            <a:t>Laboratory Manager</a:t>
          </a:r>
        </a:p>
      </dsp:txBody>
      <dsp:txXfrm>
        <a:off x="1673262" y="2580761"/>
        <a:ext cx="1227980" cy="736788"/>
      </dsp:txXfrm>
    </dsp:sp>
    <dsp:sp modelId="{89DCF65D-89FA-4653-A2A8-AB2367A4AD91}">
      <dsp:nvSpPr>
        <dsp:cNvPr id="0" name=""/>
        <dsp:cNvSpPr/>
      </dsp:nvSpPr>
      <dsp:spPr>
        <a:xfrm>
          <a:off x="3024041" y="2580761"/>
          <a:ext cx="1227980" cy="736788"/>
        </a:xfrm>
        <a:prstGeom prst="rect">
          <a:avLst/>
        </a:prstGeom>
        <a:solidFill>
          <a:schemeClr val="accent4">
            <a:hueOff val="5656036"/>
            <a:satOff val="-12257"/>
            <a:lumOff val="-5226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orbel"/>
            </a:rPr>
            <a:t>LAB QA Coordinator</a:t>
          </a:r>
        </a:p>
      </dsp:txBody>
      <dsp:txXfrm>
        <a:off x="3024041" y="2580761"/>
        <a:ext cx="1227980" cy="736788"/>
      </dsp:txXfrm>
    </dsp:sp>
    <dsp:sp modelId="{9E7A0B0C-1D70-46BC-B027-00F961375A0C}">
      <dsp:nvSpPr>
        <dsp:cNvPr id="0" name=""/>
        <dsp:cNvSpPr/>
      </dsp:nvSpPr>
      <dsp:spPr>
        <a:xfrm>
          <a:off x="4374820" y="2580761"/>
          <a:ext cx="1227980" cy="736788"/>
        </a:xfrm>
        <a:prstGeom prst="rect">
          <a:avLst/>
        </a:prstGeom>
        <a:solidFill>
          <a:schemeClr val="accent4">
            <a:hueOff val="5873577"/>
            <a:satOff val="-12728"/>
            <a:lumOff val="-5427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orbel"/>
            </a:rPr>
            <a:t>Lab Technician</a:t>
          </a:r>
        </a:p>
      </dsp:txBody>
      <dsp:txXfrm>
        <a:off x="4374820" y="2580761"/>
        <a:ext cx="1227980" cy="736788"/>
      </dsp:txXfrm>
    </dsp:sp>
    <dsp:sp modelId="{0E8CD203-4357-4450-B3DF-D94637BD0C4B}">
      <dsp:nvSpPr>
        <dsp:cNvPr id="0" name=""/>
        <dsp:cNvSpPr/>
      </dsp:nvSpPr>
      <dsp:spPr>
        <a:xfrm>
          <a:off x="5725599" y="2580761"/>
          <a:ext cx="1227980" cy="736788"/>
        </a:xfrm>
        <a:prstGeom prst="rect">
          <a:avLst/>
        </a:prstGeom>
        <a:solidFill>
          <a:schemeClr val="accent4">
            <a:hueOff val="6091116"/>
            <a:satOff val="-13200"/>
            <a:lumOff val="-5628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orbel"/>
            </a:rPr>
            <a:t>Lead Histology Technician</a:t>
          </a:r>
        </a:p>
      </dsp:txBody>
      <dsp:txXfrm>
        <a:off x="5725599" y="2580761"/>
        <a:ext cx="1227980" cy="736788"/>
      </dsp:txXfrm>
    </dsp:sp>
    <dsp:sp modelId="{5816F512-E708-4A52-8693-1BB86BFA4ECA}">
      <dsp:nvSpPr>
        <dsp:cNvPr id="0" name=""/>
        <dsp:cNvSpPr/>
      </dsp:nvSpPr>
      <dsp:spPr>
        <a:xfrm>
          <a:off x="7076377" y="2580761"/>
          <a:ext cx="1227980" cy="736788"/>
        </a:xfrm>
        <a:prstGeom prst="rect">
          <a:avLst/>
        </a:prstGeom>
        <a:solidFill>
          <a:schemeClr val="accent4">
            <a:hueOff val="6308656"/>
            <a:satOff val="-13671"/>
            <a:lumOff val="-5829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orbel"/>
            </a:rPr>
            <a:t>Lead Lab Assistant II</a:t>
          </a:r>
        </a:p>
      </dsp:txBody>
      <dsp:txXfrm>
        <a:off x="7076377" y="2580761"/>
        <a:ext cx="1227980" cy="736788"/>
      </dsp:txXfrm>
    </dsp:sp>
    <dsp:sp modelId="{17A711E9-A123-4AB0-97BB-903D67BF9ACD}">
      <dsp:nvSpPr>
        <dsp:cNvPr id="0" name=""/>
        <dsp:cNvSpPr/>
      </dsp:nvSpPr>
      <dsp:spPr>
        <a:xfrm>
          <a:off x="8427156" y="2580761"/>
          <a:ext cx="1227980" cy="736788"/>
        </a:xfrm>
        <a:prstGeom prst="rect">
          <a:avLst/>
        </a:prstGeom>
        <a:solidFill>
          <a:schemeClr val="accent4">
            <a:hueOff val="6526196"/>
            <a:satOff val="-14143"/>
            <a:lumOff val="-6030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latin typeface="Calibri"/>
              <a:ea typeface="Calibri"/>
              <a:cs typeface="Calibri"/>
            </a:rPr>
            <a:t>Lead Ophthalmic Assistant</a:t>
          </a:r>
        </a:p>
      </dsp:txBody>
      <dsp:txXfrm>
        <a:off x="8427156" y="2580761"/>
        <a:ext cx="1227980" cy="736788"/>
      </dsp:txXfrm>
    </dsp:sp>
    <dsp:sp modelId="{532545B2-0BD5-433F-8517-E93B4D98FB25}">
      <dsp:nvSpPr>
        <dsp:cNvPr id="0" name=""/>
        <dsp:cNvSpPr/>
      </dsp:nvSpPr>
      <dsp:spPr>
        <a:xfrm>
          <a:off x="9777935" y="2580761"/>
          <a:ext cx="1227980" cy="736788"/>
        </a:xfrm>
        <a:prstGeom prst="rect">
          <a:avLst/>
        </a:prstGeom>
        <a:solidFill>
          <a:schemeClr val="accent4">
            <a:hueOff val="6743736"/>
            <a:satOff val="-14614"/>
            <a:lumOff val="-6231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latin typeface="Calibri"/>
              <a:cs typeface="Calibri"/>
            </a:rPr>
            <a:t>Lead Radiologic &amp; Interventional Technologist</a:t>
          </a:r>
        </a:p>
      </dsp:txBody>
      <dsp:txXfrm>
        <a:off x="9777935" y="2580761"/>
        <a:ext cx="1227980" cy="736788"/>
      </dsp:txXfrm>
    </dsp:sp>
    <dsp:sp modelId="{084AED2B-52D9-4E2B-8239-2D6A5DA84E9D}">
      <dsp:nvSpPr>
        <dsp:cNvPr id="0" name=""/>
        <dsp:cNvSpPr/>
      </dsp:nvSpPr>
      <dsp:spPr>
        <a:xfrm>
          <a:off x="322483" y="3440348"/>
          <a:ext cx="1227980" cy="736788"/>
        </a:xfrm>
        <a:prstGeom prst="rect">
          <a:avLst/>
        </a:prstGeom>
        <a:solidFill>
          <a:schemeClr val="accent4">
            <a:hueOff val="6961276"/>
            <a:satOff val="-15086"/>
            <a:lumOff val="-6432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latin typeface="Calibri"/>
              <a:cs typeface="Calibri"/>
            </a:rPr>
            <a:t>Nutrition Manager</a:t>
          </a:r>
        </a:p>
      </dsp:txBody>
      <dsp:txXfrm>
        <a:off x="322483" y="3440348"/>
        <a:ext cx="1227980" cy="736788"/>
      </dsp:txXfrm>
    </dsp:sp>
    <dsp:sp modelId="{4F6B5097-5125-4298-96BD-DFDF9EA4D796}">
      <dsp:nvSpPr>
        <dsp:cNvPr id="0" name=""/>
        <dsp:cNvSpPr/>
      </dsp:nvSpPr>
      <dsp:spPr>
        <a:xfrm>
          <a:off x="1673262" y="3440348"/>
          <a:ext cx="1227980" cy="736788"/>
        </a:xfrm>
        <a:prstGeom prst="rect">
          <a:avLst/>
        </a:prstGeom>
        <a:solidFill>
          <a:schemeClr val="accent4">
            <a:hueOff val="7178816"/>
            <a:satOff val="-15557"/>
            <a:lumOff val="-6633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latin typeface="Calibri"/>
              <a:cs typeface="Calibri"/>
            </a:rPr>
            <a:t>Manager</a:t>
          </a:r>
          <a:endParaRPr lang="en-US" sz="1100" kern="1200" dirty="0">
            <a:latin typeface="Corbel" panose="020B0503020204020204"/>
            <a:cs typeface="Calibri"/>
          </a:endParaRPr>
        </a:p>
      </dsp:txBody>
      <dsp:txXfrm>
        <a:off x="1673262" y="3440348"/>
        <a:ext cx="1227980" cy="736788"/>
      </dsp:txXfrm>
    </dsp:sp>
    <dsp:sp modelId="{395DBB34-BA3F-4ACB-9A41-7F002CEC069B}">
      <dsp:nvSpPr>
        <dsp:cNvPr id="0" name=""/>
        <dsp:cNvSpPr/>
      </dsp:nvSpPr>
      <dsp:spPr>
        <a:xfrm>
          <a:off x="3024041" y="3440348"/>
          <a:ext cx="1227980" cy="736788"/>
        </a:xfrm>
        <a:prstGeom prst="rect">
          <a:avLst/>
        </a:prstGeom>
        <a:solidFill>
          <a:schemeClr val="accent4">
            <a:hueOff val="7396356"/>
            <a:satOff val="-16028"/>
            <a:lumOff val="-6834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alibri"/>
              <a:ea typeface="Calibri"/>
              <a:cs typeface="Calibri"/>
            </a:rPr>
            <a:t>Medical Assistant</a:t>
          </a:r>
          <a:endParaRPr lang="en-US" sz="1100" kern="1200" dirty="0"/>
        </a:p>
      </dsp:txBody>
      <dsp:txXfrm>
        <a:off x="3024041" y="3440348"/>
        <a:ext cx="1227980" cy="736788"/>
      </dsp:txXfrm>
    </dsp:sp>
    <dsp:sp modelId="{BB890BAA-9F78-48C7-8849-811FE8254E31}">
      <dsp:nvSpPr>
        <dsp:cNvPr id="0" name=""/>
        <dsp:cNvSpPr/>
      </dsp:nvSpPr>
      <dsp:spPr>
        <a:xfrm>
          <a:off x="4374820" y="3440348"/>
          <a:ext cx="1227980" cy="736788"/>
        </a:xfrm>
        <a:prstGeom prst="rect">
          <a:avLst/>
        </a:prstGeom>
        <a:solidFill>
          <a:schemeClr val="accent4">
            <a:hueOff val="7613895"/>
            <a:satOff val="-16500"/>
            <a:lumOff val="-7035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orbel"/>
              <a:ea typeface="Calibri"/>
              <a:cs typeface="Calibri"/>
            </a:rPr>
            <a:t>Medical Clinical </a:t>
          </a:r>
          <a:r>
            <a:rPr lang="en-US" sz="1100" kern="1200" dirty="0">
              <a:latin typeface="Corbel"/>
              <a:ea typeface="Calibri"/>
              <a:cs typeface="Calibri"/>
            </a:rPr>
            <a:t>Assistant</a:t>
          </a:r>
          <a:endParaRPr lang="en-US" sz="1100" kern="1200" dirty="0">
            <a:latin typeface="Calibri"/>
            <a:ea typeface="Calibri"/>
            <a:cs typeface="Calibri"/>
          </a:endParaRPr>
        </a:p>
      </dsp:txBody>
      <dsp:txXfrm>
        <a:off x="4374820" y="3440348"/>
        <a:ext cx="1227980" cy="736788"/>
      </dsp:txXfrm>
    </dsp:sp>
    <dsp:sp modelId="{13AC753D-646D-4656-9B76-CD772767B906}">
      <dsp:nvSpPr>
        <dsp:cNvPr id="0" name=""/>
        <dsp:cNvSpPr/>
      </dsp:nvSpPr>
      <dsp:spPr>
        <a:xfrm>
          <a:off x="5725599" y="3440348"/>
          <a:ext cx="1227980" cy="736788"/>
        </a:xfrm>
        <a:prstGeom prst="rect">
          <a:avLst/>
        </a:prstGeom>
        <a:solidFill>
          <a:schemeClr val="accent4">
            <a:hueOff val="7831436"/>
            <a:satOff val="-16971"/>
            <a:lumOff val="-7236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orbel"/>
              <a:ea typeface="Calibri"/>
              <a:cs typeface="Calibri"/>
            </a:rPr>
            <a:t>Medical Lab Assistant</a:t>
          </a:r>
          <a:endParaRPr lang="en-US" sz="1100" kern="1200" dirty="0">
            <a:latin typeface="Calibri"/>
            <a:ea typeface="Calibri"/>
            <a:cs typeface="Calibri"/>
          </a:endParaRPr>
        </a:p>
      </dsp:txBody>
      <dsp:txXfrm>
        <a:off x="5725599" y="3440348"/>
        <a:ext cx="1227980" cy="736788"/>
      </dsp:txXfrm>
    </dsp:sp>
    <dsp:sp modelId="{DDCD21F8-7EB0-4009-945C-419EAF0C1AE5}">
      <dsp:nvSpPr>
        <dsp:cNvPr id="0" name=""/>
        <dsp:cNvSpPr/>
      </dsp:nvSpPr>
      <dsp:spPr>
        <a:xfrm>
          <a:off x="7076377" y="3440348"/>
          <a:ext cx="1227980" cy="736788"/>
        </a:xfrm>
        <a:prstGeom prst="rect">
          <a:avLst/>
        </a:prstGeom>
        <a:solidFill>
          <a:schemeClr val="accent4">
            <a:hueOff val="8048975"/>
            <a:satOff val="-17443"/>
            <a:lumOff val="-7437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alibri"/>
              <a:ea typeface="Calibri"/>
              <a:cs typeface="Calibri"/>
            </a:rPr>
            <a:t>Medical Lab Tech</a:t>
          </a:r>
        </a:p>
      </dsp:txBody>
      <dsp:txXfrm>
        <a:off x="7076377" y="3440348"/>
        <a:ext cx="1227980" cy="736788"/>
      </dsp:txXfrm>
    </dsp:sp>
    <dsp:sp modelId="{D2476E15-0AAD-4304-9743-307E4C69BB35}">
      <dsp:nvSpPr>
        <dsp:cNvPr id="0" name=""/>
        <dsp:cNvSpPr/>
      </dsp:nvSpPr>
      <dsp:spPr>
        <a:xfrm>
          <a:off x="8427156" y="3440348"/>
          <a:ext cx="1227980" cy="736788"/>
        </a:xfrm>
        <a:prstGeom prst="rect">
          <a:avLst/>
        </a:prstGeom>
        <a:solidFill>
          <a:schemeClr val="accent4">
            <a:hueOff val="8266515"/>
            <a:satOff val="-17914"/>
            <a:lumOff val="-7638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alibri"/>
              <a:ea typeface="Calibri"/>
              <a:cs typeface="Calibri"/>
            </a:rPr>
            <a:t>Medical Scribe</a:t>
          </a:r>
        </a:p>
      </dsp:txBody>
      <dsp:txXfrm>
        <a:off x="8427156" y="3440348"/>
        <a:ext cx="1227980" cy="736788"/>
      </dsp:txXfrm>
    </dsp:sp>
    <dsp:sp modelId="{3C2124C4-E717-41C3-B898-19BBAC18B024}">
      <dsp:nvSpPr>
        <dsp:cNvPr id="0" name=""/>
        <dsp:cNvSpPr/>
      </dsp:nvSpPr>
      <dsp:spPr>
        <a:xfrm>
          <a:off x="9777935" y="3440348"/>
          <a:ext cx="1227980" cy="736788"/>
        </a:xfrm>
        <a:prstGeom prst="rect">
          <a:avLst/>
        </a:prstGeom>
        <a:solidFill>
          <a:schemeClr val="accent4">
            <a:hueOff val="8484055"/>
            <a:satOff val="-18386"/>
            <a:lumOff val="-7839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alibri"/>
              <a:ea typeface="Calibri"/>
              <a:cs typeface="Calibri"/>
            </a:rPr>
            <a:t>Medical Technician Supervisor</a:t>
          </a:r>
        </a:p>
      </dsp:txBody>
      <dsp:txXfrm>
        <a:off x="9777935" y="3440348"/>
        <a:ext cx="1227980" cy="736788"/>
      </dsp:txXfrm>
    </dsp:sp>
    <dsp:sp modelId="{40597550-B278-422A-8B5F-76C953D8CBD2}">
      <dsp:nvSpPr>
        <dsp:cNvPr id="0" name=""/>
        <dsp:cNvSpPr/>
      </dsp:nvSpPr>
      <dsp:spPr>
        <a:xfrm>
          <a:off x="5050209" y="4299934"/>
          <a:ext cx="1227980" cy="736788"/>
        </a:xfrm>
        <a:prstGeom prst="rect">
          <a:avLst/>
        </a:prstGeom>
        <a:solidFill>
          <a:schemeClr val="accent4">
            <a:hueOff val="8701595"/>
            <a:satOff val="-18857"/>
            <a:lumOff val="-8040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orbel" panose="020B0503020204020204"/>
            </a:rPr>
            <a:t>*some titles required additional certification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5050209" y="4299934"/>
        <a:ext cx="1227980" cy="73678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C31D30-FDCE-4B58-9600-3374E04DA434}">
      <dsp:nvSpPr>
        <dsp:cNvPr id="0" name=""/>
        <dsp:cNvSpPr/>
      </dsp:nvSpPr>
      <dsp:spPr>
        <a:xfrm>
          <a:off x="3664" y="307199"/>
          <a:ext cx="1301272" cy="780763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>
              <a:solidFill>
                <a:schemeClr val="bg1"/>
              </a:solidFill>
              <a:latin typeface="Calibri"/>
              <a:ea typeface="Calibri"/>
              <a:cs typeface="Calibri"/>
            </a:rPr>
            <a:t>Nurse</a:t>
          </a:r>
        </a:p>
      </dsp:txBody>
      <dsp:txXfrm>
        <a:off x="3664" y="307199"/>
        <a:ext cx="1301272" cy="780763"/>
      </dsp:txXfrm>
    </dsp:sp>
    <dsp:sp modelId="{0C76241E-2DDF-444C-BAE5-303E15DC5518}">
      <dsp:nvSpPr>
        <dsp:cNvPr id="0" name=""/>
        <dsp:cNvSpPr/>
      </dsp:nvSpPr>
      <dsp:spPr>
        <a:xfrm>
          <a:off x="1435064" y="307199"/>
          <a:ext cx="1301272" cy="780763"/>
        </a:xfrm>
        <a:prstGeom prst="rect">
          <a:avLst/>
        </a:prstGeom>
        <a:solidFill>
          <a:schemeClr val="accent4">
            <a:hueOff val="235178"/>
            <a:satOff val="-510"/>
            <a:lumOff val="-217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>
              <a:solidFill>
                <a:schemeClr val="bg1"/>
              </a:solidFill>
              <a:latin typeface="Calibri"/>
              <a:ea typeface="Calibri"/>
              <a:cs typeface="Calibri"/>
            </a:rPr>
            <a:t>Observer Coach</a:t>
          </a:r>
        </a:p>
      </dsp:txBody>
      <dsp:txXfrm>
        <a:off x="1435064" y="307199"/>
        <a:ext cx="1301272" cy="780763"/>
      </dsp:txXfrm>
    </dsp:sp>
    <dsp:sp modelId="{799E7EEA-B024-4AC3-AD9F-A1216D1ECAB8}">
      <dsp:nvSpPr>
        <dsp:cNvPr id="0" name=""/>
        <dsp:cNvSpPr/>
      </dsp:nvSpPr>
      <dsp:spPr>
        <a:xfrm>
          <a:off x="2866464" y="307199"/>
          <a:ext cx="1301272" cy="780763"/>
        </a:xfrm>
        <a:prstGeom prst="rect">
          <a:avLst/>
        </a:prstGeom>
        <a:solidFill>
          <a:schemeClr val="accent4">
            <a:hueOff val="470356"/>
            <a:satOff val="-1019"/>
            <a:lumOff val="-435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>
              <a:solidFill>
                <a:schemeClr val="bg1"/>
              </a:solidFill>
              <a:latin typeface="Calibri"/>
              <a:ea typeface="Calibri"/>
              <a:cs typeface="Calibri"/>
            </a:rPr>
            <a:t>Office Associate</a:t>
          </a:r>
          <a:endParaRPr lang="en-US" sz="1000" kern="1200" dirty="0">
            <a:solidFill>
              <a:schemeClr val="bg1"/>
            </a:solidFill>
          </a:endParaRPr>
        </a:p>
      </dsp:txBody>
      <dsp:txXfrm>
        <a:off x="2866464" y="307199"/>
        <a:ext cx="1301272" cy="780763"/>
      </dsp:txXfrm>
    </dsp:sp>
    <dsp:sp modelId="{D2D9E7CC-F8C7-4AA8-AF2F-36F597F25E65}">
      <dsp:nvSpPr>
        <dsp:cNvPr id="0" name=""/>
        <dsp:cNvSpPr/>
      </dsp:nvSpPr>
      <dsp:spPr>
        <a:xfrm>
          <a:off x="4297863" y="307199"/>
          <a:ext cx="1301272" cy="780763"/>
        </a:xfrm>
        <a:prstGeom prst="rect">
          <a:avLst/>
        </a:prstGeom>
        <a:solidFill>
          <a:schemeClr val="accent4">
            <a:hueOff val="705535"/>
            <a:satOff val="-1529"/>
            <a:lumOff val="-652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>
              <a:solidFill>
                <a:schemeClr val="bg1"/>
              </a:solidFill>
              <a:latin typeface="Corbel"/>
              <a:ea typeface="Calibri"/>
              <a:cs typeface="Calibri"/>
            </a:rPr>
            <a:t>Operation Shift Supervisor</a:t>
          </a:r>
          <a:endParaRPr lang="en-US" sz="1000" kern="1200" dirty="0">
            <a:latin typeface="Calibri"/>
            <a:ea typeface="Calibri"/>
            <a:cs typeface="Calibri"/>
          </a:endParaRPr>
        </a:p>
      </dsp:txBody>
      <dsp:txXfrm>
        <a:off x="4297863" y="307199"/>
        <a:ext cx="1301272" cy="780763"/>
      </dsp:txXfrm>
    </dsp:sp>
    <dsp:sp modelId="{3197C447-1BA7-41AD-ABEB-E7B129ACBEA4}">
      <dsp:nvSpPr>
        <dsp:cNvPr id="0" name=""/>
        <dsp:cNvSpPr/>
      </dsp:nvSpPr>
      <dsp:spPr>
        <a:xfrm>
          <a:off x="5729263" y="307199"/>
          <a:ext cx="1301272" cy="780763"/>
        </a:xfrm>
        <a:prstGeom prst="rect">
          <a:avLst/>
        </a:prstGeom>
        <a:solidFill>
          <a:schemeClr val="accent4">
            <a:hueOff val="940713"/>
            <a:satOff val="-2039"/>
            <a:lumOff val="-869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>
              <a:solidFill>
                <a:schemeClr val="bg1"/>
              </a:solidFill>
              <a:latin typeface="Corbel"/>
              <a:ea typeface="Calibri"/>
              <a:cs typeface="Calibri"/>
            </a:rPr>
            <a:t>Owner</a:t>
          </a:r>
          <a:endParaRPr lang="en-US" sz="1000" kern="1200" dirty="0">
            <a:solidFill>
              <a:schemeClr val="bg1"/>
            </a:solidFill>
            <a:latin typeface="Calibri"/>
            <a:ea typeface="Calibri"/>
            <a:cs typeface="Calibri"/>
          </a:endParaRPr>
        </a:p>
      </dsp:txBody>
      <dsp:txXfrm>
        <a:off x="5729263" y="307199"/>
        <a:ext cx="1301272" cy="780763"/>
      </dsp:txXfrm>
    </dsp:sp>
    <dsp:sp modelId="{5CBF63CC-BFFC-4D8F-827A-49A7FF5DECA0}">
      <dsp:nvSpPr>
        <dsp:cNvPr id="0" name=""/>
        <dsp:cNvSpPr/>
      </dsp:nvSpPr>
      <dsp:spPr>
        <a:xfrm>
          <a:off x="7160663" y="307199"/>
          <a:ext cx="1301272" cy="780763"/>
        </a:xfrm>
        <a:prstGeom prst="rect">
          <a:avLst/>
        </a:prstGeom>
        <a:solidFill>
          <a:schemeClr val="accent4">
            <a:hueOff val="1175891"/>
            <a:satOff val="-2548"/>
            <a:lumOff val="-1086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>
              <a:solidFill>
                <a:schemeClr val="bg1"/>
              </a:solidFill>
              <a:latin typeface="Calibri"/>
              <a:ea typeface="Calibri"/>
              <a:cs typeface="Calibri"/>
            </a:rPr>
            <a:t>Paramedic*</a:t>
          </a:r>
        </a:p>
      </dsp:txBody>
      <dsp:txXfrm>
        <a:off x="7160663" y="307199"/>
        <a:ext cx="1301272" cy="780763"/>
      </dsp:txXfrm>
    </dsp:sp>
    <dsp:sp modelId="{79B61C1B-5926-4C75-B492-A414ABDE0526}">
      <dsp:nvSpPr>
        <dsp:cNvPr id="0" name=""/>
        <dsp:cNvSpPr/>
      </dsp:nvSpPr>
      <dsp:spPr>
        <a:xfrm>
          <a:off x="8592063" y="307199"/>
          <a:ext cx="1301272" cy="780763"/>
        </a:xfrm>
        <a:prstGeom prst="rect">
          <a:avLst/>
        </a:prstGeom>
        <a:solidFill>
          <a:schemeClr val="accent4">
            <a:hueOff val="1411069"/>
            <a:satOff val="-3058"/>
            <a:lumOff val="-1304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>
              <a:solidFill>
                <a:schemeClr val="bg1"/>
              </a:solidFill>
              <a:latin typeface="Calibri"/>
              <a:ea typeface="Calibri"/>
              <a:cs typeface="Calibri"/>
            </a:rPr>
            <a:t>Patient Care Assistant</a:t>
          </a:r>
        </a:p>
      </dsp:txBody>
      <dsp:txXfrm>
        <a:off x="8592063" y="307199"/>
        <a:ext cx="1301272" cy="780763"/>
      </dsp:txXfrm>
    </dsp:sp>
    <dsp:sp modelId="{5E50DBF8-BACE-4BEF-8CE5-3A7D16851E17}">
      <dsp:nvSpPr>
        <dsp:cNvPr id="0" name=""/>
        <dsp:cNvSpPr/>
      </dsp:nvSpPr>
      <dsp:spPr>
        <a:xfrm>
          <a:off x="10023462" y="307199"/>
          <a:ext cx="1301272" cy="780763"/>
        </a:xfrm>
        <a:prstGeom prst="rect">
          <a:avLst/>
        </a:prstGeom>
        <a:solidFill>
          <a:schemeClr val="accent4">
            <a:hueOff val="1646248"/>
            <a:satOff val="-3568"/>
            <a:lumOff val="-1521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>
              <a:solidFill>
                <a:schemeClr val="bg1"/>
              </a:solidFill>
              <a:latin typeface="Calibri"/>
              <a:ea typeface="Calibri"/>
              <a:cs typeface="Calibri"/>
            </a:rPr>
            <a:t>Patient Care Specialist</a:t>
          </a:r>
        </a:p>
      </dsp:txBody>
      <dsp:txXfrm>
        <a:off x="10023462" y="307199"/>
        <a:ext cx="1301272" cy="780763"/>
      </dsp:txXfrm>
    </dsp:sp>
    <dsp:sp modelId="{9D07691E-0D7E-429A-BD0E-D1D07517EC35}">
      <dsp:nvSpPr>
        <dsp:cNvPr id="0" name=""/>
        <dsp:cNvSpPr/>
      </dsp:nvSpPr>
      <dsp:spPr>
        <a:xfrm>
          <a:off x="3664" y="1218089"/>
          <a:ext cx="1301272" cy="780763"/>
        </a:xfrm>
        <a:prstGeom prst="rect">
          <a:avLst/>
        </a:prstGeom>
        <a:solidFill>
          <a:schemeClr val="accent4">
            <a:hueOff val="1881426"/>
            <a:satOff val="-4077"/>
            <a:lumOff val="-1738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>
              <a:solidFill>
                <a:schemeClr val="bg1"/>
              </a:solidFill>
              <a:latin typeface="Calibri"/>
              <a:ea typeface="Calibri"/>
              <a:cs typeface="Calibri"/>
            </a:rPr>
            <a:t>Patient Navigator</a:t>
          </a:r>
        </a:p>
      </dsp:txBody>
      <dsp:txXfrm>
        <a:off x="3664" y="1218089"/>
        <a:ext cx="1301272" cy="780763"/>
      </dsp:txXfrm>
    </dsp:sp>
    <dsp:sp modelId="{7CFD607D-0C6D-4C5C-9169-A4FB4E5CB414}">
      <dsp:nvSpPr>
        <dsp:cNvPr id="0" name=""/>
        <dsp:cNvSpPr/>
      </dsp:nvSpPr>
      <dsp:spPr>
        <a:xfrm>
          <a:off x="1435064" y="1218089"/>
          <a:ext cx="1301272" cy="780763"/>
        </a:xfrm>
        <a:prstGeom prst="rect">
          <a:avLst/>
        </a:prstGeom>
        <a:solidFill>
          <a:schemeClr val="accent4">
            <a:hueOff val="2116604"/>
            <a:satOff val="-4587"/>
            <a:lumOff val="-1956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>
              <a:solidFill>
                <a:schemeClr val="bg1"/>
              </a:solidFill>
              <a:latin typeface="Calibri"/>
              <a:ea typeface="Calibri"/>
              <a:cs typeface="Calibri"/>
            </a:rPr>
            <a:t>Physical Therapist Assistant</a:t>
          </a:r>
        </a:p>
      </dsp:txBody>
      <dsp:txXfrm>
        <a:off x="1435064" y="1218089"/>
        <a:ext cx="1301272" cy="780763"/>
      </dsp:txXfrm>
    </dsp:sp>
    <dsp:sp modelId="{A33DB260-0CC4-40D7-BB3A-F6883A4020A0}">
      <dsp:nvSpPr>
        <dsp:cNvPr id="0" name=""/>
        <dsp:cNvSpPr/>
      </dsp:nvSpPr>
      <dsp:spPr>
        <a:xfrm>
          <a:off x="2866464" y="1218089"/>
          <a:ext cx="1301272" cy="780763"/>
        </a:xfrm>
        <a:prstGeom prst="rect">
          <a:avLst/>
        </a:prstGeom>
        <a:solidFill>
          <a:schemeClr val="accent4">
            <a:hueOff val="2351782"/>
            <a:satOff val="-5096"/>
            <a:lumOff val="-2173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>
              <a:solidFill>
                <a:schemeClr val="bg1"/>
              </a:solidFill>
              <a:latin typeface="Calibri"/>
              <a:ea typeface="Calibri"/>
              <a:cs typeface="Calibri"/>
            </a:rPr>
            <a:t>Phlebotomy Technician</a:t>
          </a:r>
        </a:p>
      </dsp:txBody>
      <dsp:txXfrm>
        <a:off x="2866464" y="1218089"/>
        <a:ext cx="1301272" cy="780763"/>
      </dsp:txXfrm>
    </dsp:sp>
    <dsp:sp modelId="{606A7EC6-BF99-4683-BBD0-24B18AA926FD}">
      <dsp:nvSpPr>
        <dsp:cNvPr id="0" name=""/>
        <dsp:cNvSpPr/>
      </dsp:nvSpPr>
      <dsp:spPr>
        <a:xfrm>
          <a:off x="4297863" y="1218089"/>
          <a:ext cx="1301272" cy="780763"/>
        </a:xfrm>
        <a:prstGeom prst="rect">
          <a:avLst/>
        </a:prstGeom>
        <a:solidFill>
          <a:schemeClr val="accent4">
            <a:hueOff val="2586961"/>
            <a:satOff val="-5606"/>
            <a:lumOff val="-2390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>
              <a:solidFill>
                <a:schemeClr val="bg1"/>
              </a:solidFill>
              <a:latin typeface="Calibri"/>
              <a:ea typeface="Calibri"/>
              <a:cs typeface="Calibri"/>
            </a:rPr>
            <a:t>Polysomnograph Tech</a:t>
          </a:r>
        </a:p>
      </dsp:txBody>
      <dsp:txXfrm>
        <a:off x="4297863" y="1218089"/>
        <a:ext cx="1301272" cy="780763"/>
      </dsp:txXfrm>
    </dsp:sp>
    <dsp:sp modelId="{51A9DA0F-A3AE-4F7A-AA57-AB748CD05CF6}">
      <dsp:nvSpPr>
        <dsp:cNvPr id="0" name=""/>
        <dsp:cNvSpPr/>
      </dsp:nvSpPr>
      <dsp:spPr>
        <a:xfrm>
          <a:off x="5729263" y="1218089"/>
          <a:ext cx="1301272" cy="780763"/>
        </a:xfrm>
        <a:prstGeom prst="rect">
          <a:avLst/>
        </a:prstGeom>
        <a:solidFill>
          <a:schemeClr val="accent4">
            <a:hueOff val="2822139"/>
            <a:satOff val="-6116"/>
            <a:lumOff val="-2608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>
              <a:solidFill>
                <a:schemeClr val="bg1"/>
              </a:solidFill>
              <a:latin typeface="Corbel" panose="020B0503020204020204"/>
            </a:rPr>
            <a:t>Quality Control Specialist</a:t>
          </a:r>
          <a:endParaRPr lang="en-US" sz="1000" kern="1200" dirty="0">
            <a:solidFill>
              <a:schemeClr val="bg1"/>
            </a:solidFill>
          </a:endParaRPr>
        </a:p>
      </dsp:txBody>
      <dsp:txXfrm>
        <a:off x="5729263" y="1218089"/>
        <a:ext cx="1301272" cy="780763"/>
      </dsp:txXfrm>
    </dsp:sp>
    <dsp:sp modelId="{DE4DE9BB-D2B8-4663-AC60-8D39CD2E2F19}">
      <dsp:nvSpPr>
        <dsp:cNvPr id="0" name=""/>
        <dsp:cNvSpPr/>
      </dsp:nvSpPr>
      <dsp:spPr>
        <a:xfrm>
          <a:off x="7160663" y="1218089"/>
          <a:ext cx="1301272" cy="780763"/>
        </a:xfrm>
        <a:prstGeom prst="rect">
          <a:avLst/>
        </a:prstGeom>
        <a:solidFill>
          <a:schemeClr val="accent4">
            <a:hueOff val="3057317"/>
            <a:satOff val="-6625"/>
            <a:lumOff val="-2825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>
              <a:solidFill>
                <a:schemeClr val="bg1"/>
              </a:solidFill>
              <a:latin typeface="Corbel" panose="020B0503020204020204"/>
            </a:rPr>
            <a:t>QC Lab Technician</a:t>
          </a:r>
        </a:p>
      </dsp:txBody>
      <dsp:txXfrm>
        <a:off x="7160663" y="1218089"/>
        <a:ext cx="1301272" cy="780763"/>
      </dsp:txXfrm>
    </dsp:sp>
    <dsp:sp modelId="{40377578-8F10-4282-B91E-D8FE115AD787}">
      <dsp:nvSpPr>
        <dsp:cNvPr id="0" name=""/>
        <dsp:cNvSpPr/>
      </dsp:nvSpPr>
      <dsp:spPr>
        <a:xfrm>
          <a:off x="8592063" y="1218089"/>
          <a:ext cx="1301272" cy="780763"/>
        </a:xfrm>
        <a:prstGeom prst="rect">
          <a:avLst/>
        </a:prstGeom>
        <a:solidFill>
          <a:schemeClr val="accent4">
            <a:hueOff val="3292495"/>
            <a:satOff val="-7135"/>
            <a:lumOff val="-3042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>
              <a:solidFill>
                <a:schemeClr val="bg1"/>
              </a:solidFill>
              <a:latin typeface="Corbel" panose="020B0503020204020204"/>
            </a:rPr>
            <a:t>Radiology Supervisor</a:t>
          </a:r>
        </a:p>
      </dsp:txBody>
      <dsp:txXfrm>
        <a:off x="8592063" y="1218089"/>
        <a:ext cx="1301272" cy="780763"/>
      </dsp:txXfrm>
    </dsp:sp>
    <dsp:sp modelId="{F10D086B-FFC0-4F06-A4F0-1C5DF79919FE}">
      <dsp:nvSpPr>
        <dsp:cNvPr id="0" name=""/>
        <dsp:cNvSpPr/>
      </dsp:nvSpPr>
      <dsp:spPr>
        <a:xfrm>
          <a:off x="10023462" y="1218089"/>
          <a:ext cx="1301272" cy="780763"/>
        </a:xfrm>
        <a:prstGeom prst="rect">
          <a:avLst/>
        </a:prstGeom>
        <a:solidFill>
          <a:schemeClr val="accent4">
            <a:hueOff val="3527674"/>
            <a:satOff val="-7645"/>
            <a:lumOff val="-3259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>
              <a:solidFill>
                <a:schemeClr val="bg1"/>
              </a:solidFill>
              <a:latin typeface="Corbel" panose="020B0503020204020204"/>
            </a:rPr>
            <a:t>Radiology Transporter</a:t>
          </a:r>
          <a:endParaRPr lang="en-US" sz="1000" kern="1200" dirty="0">
            <a:solidFill>
              <a:schemeClr val="bg1"/>
            </a:solidFill>
          </a:endParaRPr>
        </a:p>
      </dsp:txBody>
      <dsp:txXfrm>
        <a:off x="10023462" y="1218089"/>
        <a:ext cx="1301272" cy="780763"/>
      </dsp:txXfrm>
    </dsp:sp>
    <dsp:sp modelId="{01166047-65E7-4C6B-A389-C6E472BAF8A7}">
      <dsp:nvSpPr>
        <dsp:cNvPr id="0" name=""/>
        <dsp:cNvSpPr/>
      </dsp:nvSpPr>
      <dsp:spPr>
        <a:xfrm>
          <a:off x="3664" y="2128980"/>
          <a:ext cx="1301272" cy="780763"/>
        </a:xfrm>
        <a:prstGeom prst="rect">
          <a:avLst/>
        </a:prstGeom>
        <a:solidFill>
          <a:schemeClr val="accent4">
            <a:hueOff val="3762852"/>
            <a:satOff val="-8154"/>
            <a:lumOff val="-3477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>
              <a:solidFill>
                <a:schemeClr val="bg1"/>
              </a:solidFill>
              <a:latin typeface="Corbel" panose="020B0503020204020204"/>
            </a:rPr>
            <a:t>Registered Radiation Therapist</a:t>
          </a:r>
          <a:endParaRPr lang="en-US" sz="1000" kern="1200" dirty="0">
            <a:solidFill>
              <a:schemeClr val="bg1"/>
            </a:solidFill>
          </a:endParaRPr>
        </a:p>
      </dsp:txBody>
      <dsp:txXfrm>
        <a:off x="3664" y="2128980"/>
        <a:ext cx="1301272" cy="780763"/>
      </dsp:txXfrm>
    </dsp:sp>
    <dsp:sp modelId="{A7D9232D-54EA-4F9F-893B-0DCF8826B535}">
      <dsp:nvSpPr>
        <dsp:cNvPr id="0" name=""/>
        <dsp:cNvSpPr/>
      </dsp:nvSpPr>
      <dsp:spPr>
        <a:xfrm>
          <a:off x="1435064" y="2128980"/>
          <a:ext cx="1301272" cy="780763"/>
        </a:xfrm>
        <a:prstGeom prst="rect">
          <a:avLst/>
        </a:prstGeom>
        <a:solidFill>
          <a:schemeClr val="accent4">
            <a:hueOff val="3998030"/>
            <a:satOff val="-8664"/>
            <a:lumOff val="-3694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>
              <a:solidFill>
                <a:schemeClr val="bg1"/>
              </a:solidFill>
              <a:latin typeface="Corbel" panose="020B0503020204020204"/>
            </a:rPr>
            <a:t>Registrar</a:t>
          </a:r>
        </a:p>
      </dsp:txBody>
      <dsp:txXfrm>
        <a:off x="1435064" y="2128980"/>
        <a:ext cx="1301272" cy="780763"/>
      </dsp:txXfrm>
    </dsp:sp>
    <dsp:sp modelId="{0D4BD726-444D-472D-B749-3CA1FE6DB51A}">
      <dsp:nvSpPr>
        <dsp:cNvPr id="0" name=""/>
        <dsp:cNvSpPr/>
      </dsp:nvSpPr>
      <dsp:spPr>
        <a:xfrm>
          <a:off x="2866464" y="2128980"/>
          <a:ext cx="1301272" cy="780763"/>
        </a:xfrm>
        <a:prstGeom prst="rect">
          <a:avLst/>
        </a:prstGeom>
        <a:solidFill>
          <a:schemeClr val="accent4">
            <a:hueOff val="4233208"/>
            <a:satOff val="-9174"/>
            <a:lumOff val="-3911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>
              <a:solidFill>
                <a:schemeClr val="bg1"/>
              </a:solidFill>
              <a:latin typeface="Corbel" panose="020B0503020204020204"/>
            </a:rPr>
            <a:t>Regulatory Affairs Associate</a:t>
          </a:r>
        </a:p>
      </dsp:txBody>
      <dsp:txXfrm>
        <a:off x="2866464" y="2128980"/>
        <a:ext cx="1301272" cy="780763"/>
      </dsp:txXfrm>
    </dsp:sp>
    <dsp:sp modelId="{D736C21F-102C-4DB5-A9CA-FF4FF9AC71D7}">
      <dsp:nvSpPr>
        <dsp:cNvPr id="0" name=""/>
        <dsp:cNvSpPr/>
      </dsp:nvSpPr>
      <dsp:spPr>
        <a:xfrm>
          <a:off x="4297863" y="2128980"/>
          <a:ext cx="1301272" cy="780763"/>
        </a:xfrm>
        <a:prstGeom prst="rect">
          <a:avLst/>
        </a:prstGeom>
        <a:solidFill>
          <a:schemeClr val="accent4">
            <a:hueOff val="4468386"/>
            <a:satOff val="-9683"/>
            <a:lumOff val="-4129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>
              <a:solidFill>
                <a:schemeClr val="bg1"/>
              </a:solidFill>
              <a:latin typeface="Corbel" panose="020B0503020204020204"/>
            </a:rPr>
            <a:t>Risk Assessment Coordinator</a:t>
          </a:r>
        </a:p>
      </dsp:txBody>
      <dsp:txXfrm>
        <a:off x="4297863" y="2128980"/>
        <a:ext cx="1301272" cy="780763"/>
      </dsp:txXfrm>
    </dsp:sp>
    <dsp:sp modelId="{4769BA69-1EDD-4840-9BD6-977E764EF8BF}">
      <dsp:nvSpPr>
        <dsp:cNvPr id="0" name=""/>
        <dsp:cNvSpPr/>
      </dsp:nvSpPr>
      <dsp:spPr>
        <a:xfrm>
          <a:off x="5729263" y="2128980"/>
          <a:ext cx="1301272" cy="780763"/>
        </a:xfrm>
        <a:prstGeom prst="rect">
          <a:avLst/>
        </a:prstGeom>
        <a:solidFill>
          <a:schemeClr val="accent4">
            <a:hueOff val="4703565"/>
            <a:satOff val="-10193"/>
            <a:lumOff val="-4346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>
              <a:solidFill>
                <a:schemeClr val="bg1"/>
              </a:solidFill>
              <a:latin typeface="Corbel" panose="020B0503020204020204"/>
            </a:rPr>
            <a:t>Safety Officer</a:t>
          </a:r>
        </a:p>
      </dsp:txBody>
      <dsp:txXfrm>
        <a:off x="5729263" y="2128980"/>
        <a:ext cx="1301272" cy="780763"/>
      </dsp:txXfrm>
    </dsp:sp>
    <dsp:sp modelId="{F433A152-7C75-45D6-B286-D85A8B2A51A2}">
      <dsp:nvSpPr>
        <dsp:cNvPr id="0" name=""/>
        <dsp:cNvSpPr/>
      </dsp:nvSpPr>
      <dsp:spPr>
        <a:xfrm>
          <a:off x="7160663" y="2128980"/>
          <a:ext cx="1301272" cy="780763"/>
        </a:xfrm>
        <a:prstGeom prst="rect">
          <a:avLst/>
        </a:prstGeom>
        <a:solidFill>
          <a:schemeClr val="accent4">
            <a:hueOff val="4938743"/>
            <a:satOff val="-10703"/>
            <a:lumOff val="-4563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>
              <a:solidFill>
                <a:schemeClr val="bg1"/>
              </a:solidFill>
              <a:latin typeface="Corbel" panose="020B0503020204020204"/>
            </a:rPr>
            <a:t>Scientist I</a:t>
          </a:r>
          <a:endParaRPr lang="en-US" sz="1000" kern="1200" dirty="0">
            <a:solidFill>
              <a:schemeClr val="bg1"/>
            </a:solidFill>
          </a:endParaRPr>
        </a:p>
      </dsp:txBody>
      <dsp:txXfrm>
        <a:off x="7160663" y="2128980"/>
        <a:ext cx="1301272" cy="780763"/>
      </dsp:txXfrm>
    </dsp:sp>
    <dsp:sp modelId="{507FF335-1116-4544-910C-F57154C30E20}">
      <dsp:nvSpPr>
        <dsp:cNvPr id="0" name=""/>
        <dsp:cNvSpPr/>
      </dsp:nvSpPr>
      <dsp:spPr>
        <a:xfrm>
          <a:off x="8592063" y="2128980"/>
          <a:ext cx="1301272" cy="780763"/>
        </a:xfrm>
        <a:prstGeom prst="rect">
          <a:avLst/>
        </a:prstGeom>
        <a:solidFill>
          <a:schemeClr val="accent4">
            <a:hueOff val="5173922"/>
            <a:satOff val="-11212"/>
            <a:lumOff val="-4781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>
              <a:solidFill>
                <a:schemeClr val="bg1"/>
              </a:solidFill>
              <a:latin typeface="Corbel" panose="020B0503020204020204"/>
            </a:rPr>
            <a:t>Senior Representative</a:t>
          </a:r>
        </a:p>
      </dsp:txBody>
      <dsp:txXfrm>
        <a:off x="8592063" y="2128980"/>
        <a:ext cx="1301272" cy="780763"/>
      </dsp:txXfrm>
    </dsp:sp>
    <dsp:sp modelId="{2F7FA2FB-3292-4C5C-A6ED-16A94A105067}">
      <dsp:nvSpPr>
        <dsp:cNvPr id="0" name=""/>
        <dsp:cNvSpPr/>
      </dsp:nvSpPr>
      <dsp:spPr>
        <a:xfrm>
          <a:off x="10023462" y="2128980"/>
          <a:ext cx="1301272" cy="780763"/>
        </a:xfrm>
        <a:prstGeom prst="rect">
          <a:avLst/>
        </a:prstGeom>
        <a:solidFill>
          <a:schemeClr val="accent4">
            <a:hueOff val="5409099"/>
            <a:satOff val="-11722"/>
            <a:lumOff val="-4998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>
              <a:solidFill>
                <a:schemeClr val="bg1"/>
              </a:solidFill>
              <a:latin typeface="Corbel" panose="020B0503020204020204"/>
            </a:rPr>
            <a:t>Shift Lead</a:t>
          </a:r>
        </a:p>
      </dsp:txBody>
      <dsp:txXfrm>
        <a:off x="10023462" y="2128980"/>
        <a:ext cx="1301272" cy="780763"/>
      </dsp:txXfrm>
    </dsp:sp>
    <dsp:sp modelId="{775D7911-70E0-4FD1-8E2F-168D0FF505DF}">
      <dsp:nvSpPr>
        <dsp:cNvPr id="0" name=""/>
        <dsp:cNvSpPr/>
      </dsp:nvSpPr>
      <dsp:spPr>
        <a:xfrm>
          <a:off x="3664" y="3039871"/>
          <a:ext cx="1301272" cy="780763"/>
        </a:xfrm>
        <a:prstGeom prst="rect">
          <a:avLst/>
        </a:prstGeom>
        <a:solidFill>
          <a:schemeClr val="accent4">
            <a:hueOff val="5644277"/>
            <a:satOff val="-12232"/>
            <a:lumOff val="-5215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>
              <a:solidFill>
                <a:schemeClr val="bg1"/>
              </a:solidFill>
              <a:latin typeface="Corbel" panose="020B0503020204020204"/>
            </a:rPr>
            <a:t>Specimen Processor</a:t>
          </a:r>
        </a:p>
      </dsp:txBody>
      <dsp:txXfrm>
        <a:off x="3664" y="3039871"/>
        <a:ext cx="1301272" cy="780763"/>
      </dsp:txXfrm>
    </dsp:sp>
    <dsp:sp modelId="{EDE1AFE0-CA53-48C5-A748-2E2D98354FD0}">
      <dsp:nvSpPr>
        <dsp:cNvPr id="0" name=""/>
        <dsp:cNvSpPr/>
      </dsp:nvSpPr>
      <dsp:spPr>
        <a:xfrm>
          <a:off x="1435064" y="3039871"/>
          <a:ext cx="1301272" cy="780763"/>
        </a:xfrm>
        <a:prstGeom prst="rect">
          <a:avLst/>
        </a:prstGeom>
        <a:solidFill>
          <a:schemeClr val="accent4">
            <a:hueOff val="5879456"/>
            <a:satOff val="-12741"/>
            <a:lumOff val="-5432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>
              <a:solidFill>
                <a:schemeClr val="bg1"/>
              </a:solidFill>
              <a:latin typeface="Corbel" panose="020B0503020204020204"/>
            </a:rPr>
            <a:t>Surgical Technologist</a:t>
          </a:r>
        </a:p>
      </dsp:txBody>
      <dsp:txXfrm>
        <a:off x="1435064" y="3039871"/>
        <a:ext cx="1301272" cy="780763"/>
      </dsp:txXfrm>
    </dsp:sp>
    <dsp:sp modelId="{20344754-C0C6-48D5-839E-08DDEA931F1F}">
      <dsp:nvSpPr>
        <dsp:cNvPr id="0" name=""/>
        <dsp:cNvSpPr/>
      </dsp:nvSpPr>
      <dsp:spPr>
        <a:xfrm>
          <a:off x="2866464" y="3039871"/>
          <a:ext cx="1301272" cy="780763"/>
        </a:xfrm>
        <a:prstGeom prst="rect">
          <a:avLst/>
        </a:prstGeom>
        <a:solidFill>
          <a:schemeClr val="accent4">
            <a:hueOff val="6114634"/>
            <a:satOff val="-13251"/>
            <a:lumOff val="-5650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>
              <a:solidFill>
                <a:schemeClr val="bg1"/>
              </a:solidFill>
              <a:latin typeface="Corbel" panose="020B0503020204020204"/>
            </a:rPr>
            <a:t>Teacher</a:t>
          </a:r>
        </a:p>
      </dsp:txBody>
      <dsp:txXfrm>
        <a:off x="2866464" y="3039871"/>
        <a:ext cx="1301272" cy="780763"/>
      </dsp:txXfrm>
    </dsp:sp>
    <dsp:sp modelId="{F22219D5-BE36-4DDF-857A-1F55B9F4CF13}">
      <dsp:nvSpPr>
        <dsp:cNvPr id="0" name=""/>
        <dsp:cNvSpPr/>
      </dsp:nvSpPr>
      <dsp:spPr>
        <a:xfrm>
          <a:off x="4297863" y="3039871"/>
          <a:ext cx="1301272" cy="780763"/>
        </a:xfrm>
        <a:prstGeom prst="rect">
          <a:avLst/>
        </a:prstGeom>
        <a:solidFill>
          <a:schemeClr val="accent4">
            <a:hueOff val="6349812"/>
            <a:satOff val="-13761"/>
            <a:lumOff val="-5867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>
              <a:solidFill>
                <a:schemeClr val="bg1"/>
              </a:solidFill>
              <a:latin typeface="Corbel" panose="020B0503020204020204"/>
            </a:rPr>
            <a:t>Teaching Assistant</a:t>
          </a:r>
          <a:endParaRPr lang="en-US" sz="1000" kern="1200" dirty="0">
            <a:solidFill>
              <a:schemeClr val="bg1"/>
            </a:solidFill>
          </a:endParaRPr>
        </a:p>
      </dsp:txBody>
      <dsp:txXfrm>
        <a:off x="4297863" y="3039871"/>
        <a:ext cx="1301272" cy="780763"/>
      </dsp:txXfrm>
    </dsp:sp>
    <dsp:sp modelId="{D71FB091-E026-4833-AD20-44834D28225E}">
      <dsp:nvSpPr>
        <dsp:cNvPr id="0" name=""/>
        <dsp:cNvSpPr/>
      </dsp:nvSpPr>
      <dsp:spPr>
        <a:xfrm>
          <a:off x="5729263" y="3039871"/>
          <a:ext cx="1301272" cy="780763"/>
        </a:xfrm>
        <a:prstGeom prst="rect">
          <a:avLst/>
        </a:prstGeom>
        <a:solidFill>
          <a:schemeClr val="accent4">
            <a:hueOff val="6584991"/>
            <a:satOff val="-14270"/>
            <a:lumOff val="-6084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>
              <a:solidFill>
                <a:schemeClr val="bg1"/>
              </a:solidFill>
              <a:latin typeface="Corbel" panose="020B0503020204020204"/>
            </a:rPr>
            <a:t>Technician</a:t>
          </a:r>
        </a:p>
      </dsp:txBody>
      <dsp:txXfrm>
        <a:off x="5729263" y="3039871"/>
        <a:ext cx="1301272" cy="780763"/>
      </dsp:txXfrm>
    </dsp:sp>
    <dsp:sp modelId="{C323FD15-622C-41AB-88EE-753335609E48}">
      <dsp:nvSpPr>
        <dsp:cNvPr id="0" name=""/>
        <dsp:cNvSpPr/>
      </dsp:nvSpPr>
      <dsp:spPr>
        <a:xfrm>
          <a:off x="7160663" y="3039871"/>
          <a:ext cx="1301272" cy="780763"/>
        </a:xfrm>
        <a:prstGeom prst="rect">
          <a:avLst/>
        </a:prstGeom>
        <a:solidFill>
          <a:schemeClr val="accent4">
            <a:hueOff val="6820169"/>
            <a:satOff val="-14780"/>
            <a:lumOff val="-6302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>
              <a:solidFill>
                <a:schemeClr val="bg1"/>
              </a:solidFill>
              <a:latin typeface="Corbel" panose="020B0503020204020204"/>
            </a:rPr>
            <a:t>Territory Sales Manager</a:t>
          </a:r>
        </a:p>
      </dsp:txBody>
      <dsp:txXfrm>
        <a:off x="7160663" y="3039871"/>
        <a:ext cx="1301272" cy="780763"/>
      </dsp:txXfrm>
    </dsp:sp>
    <dsp:sp modelId="{A15E1D48-8E7A-41B2-AC8B-D72FD9B15B36}">
      <dsp:nvSpPr>
        <dsp:cNvPr id="0" name=""/>
        <dsp:cNvSpPr/>
      </dsp:nvSpPr>
      <dsp:spPr>
        <a:xfrm>
          <a:off x="8592063" y="3039871"/>
          <a:ext cx="1301272" cy="780763"/>
        </a:xfrm>
        <a:prstGeom prst="rect">
          <a:avLst/>
        </a:prstGeom>
        <a:solidFill>
          <a:schemeClr val="accent4">
            <a:hueOff val="7055347"/>
            <a:satOff val="-15289"/>
            <a:lumOff val="-6519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>
              <a:solidFill>
                <a:schemeClr val="bg1"/>
              </a:solidFill>
              <a:latin typeface="Corbel" panose="020B0503020204020204"/>
            </a:rPr>
            <a:t>Trainer</a:t>
          </a:r>
        </a:p>
      </dsp:txBody>
      <dsp:txXfrm>
        <a:off x="8592063" y="3039871"/>
        <a:ext cx="1301272" cy="780763"/>
      </dsp:txXfrm>
    </dsp:sp>
    <dsp:sp modelId="{04C1161F-8E16-45DD-9FF8-DE38F19A9E63}">
      <dsp:nvSpPr>
        <dsp:cNvPr id="0" name=""/>
        <dsp:cNvSpPr/>
      </dsp:nvSpPr>
      <dsp:spPr>
        <a:xfrm>
          <a:off x="10023462" y="3039871"/>
          <a:ext cx="1301272" cy="780763"/>
        </a:xfrm>
        <a:prstGeom prst="rect">
          <a:avLst/>
        </a:prstGeom>
        <a:solidFill>
          <a:schemeClr val="accent4">
            <a:hueOff val="7290525"/>
            <a:satOff val="-15799"/>
            <a:lumOff val="-6736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>
              <a:solidFill>
                <a:schemeClr val="bg1"/>
              </a:solidFill>
              <a:latin typeface="Corbel" panose="020B0503020204020204"/>
            </a:rPr>
            <a:t>Training Instructor</a:t>
          </a:r>
        </a:p>
      </dsp:txBody>
      <dsp:txXfrm>
        <a:off x="10023462" y="3039871"/>
        <a:ext cx="1301272" cy="780763"/>
      </dsp:txXfrm>
    </dsp:sp>
    <dsp:sp modelId="{14436DAD-8F74-4CAA-B8E2-217E79DC7970}">
      <dsp:nvSpPr>
        <dsp:cNvPr id="0" name=""/>
        <dsp:cNvSpPr/>
      </dsp:nvSpPr>
      <dsp:spPr>
        <a:xfrm>
          <a:off x="1435064" y="3950762"/>
          <a:ext cx="1301272" cy="780763"/>
        </a:xfrm>
        <a:prstGeom prst="rect">
          <a:avLst/>
        </a:prstGeom>
        <a:solidFill>
          <a:schemeClr val="accent4">
            <a:hueOff val="7525704"/>
            <a:satOff val="-16309"/>
            <a:lumOff val="-6954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>
              <a:solidFill>
                <a:schemeClr val="bg1"/>
              </a:solidFill>
              <a:latin typeface="Corbel" panose="020B0503020204020204"/>
            </a:rPr>
            <a:t>Travel Certified Surgical Technologist</a:t>
          </a:r>
        </a:p>
      </dsp:txBody>
      <dsp:txXfrm>
        <a:off x="1435064" y="3950762"/>
        <a:ext cx="1301272" cy="780763"/>
      </dsp:txXfrm>
    </dsp:sp>
    <dsp:sp modelId="{EBB9E6EA-62CE-4CE1-9EDB-DD3CB008E657}">
      <dsp:nvSpPr>
        <dsp:cNvPr id="0" name=""/>
        <dsp:cNvSpPr/>
      </dsp:nvSpPr>
      <dsp:spPr>
        <a:xfrm>
          <a:off x="2866464" y="3950762"/>
          <a:ext cx="1301272" cy="780763"/>
        </a:xfrm>
        <a:prstGeom prst="rect">
          <a:avLst/>
        </a:prstGeom>
        <a:solidFill>
          <a:schemeClr val="accent4">
            <a:hueOff val="7760882"/>
            <a:satOff val="-16818"/>
            <a:lumOff val="-7171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>
              <a:solidFill>
                <a:schemeClr val="bg1"/>
              </a:solidFill>
              <a:latin typeface="Corbel" panose="020B0503020204020204"/>
            </a:rPr>
            <a:t>Tutor</a:t>
          </a:r>
        </a:p>
      </dsp:txBody>
      <dsp:txXfrm>
        <a:off x="2866464" y="3950762"/>
        <a:ext cx="1301272" cy="780763"/>
      </dsp:txXfrm>
    </dsp:sp>
    <dsp:sp modelId="{9DB8FB7D-60FD-4D0F-851D-6BFD7A0F67F0}">
      <dsp:nvSpPr>
        <dsp:cNvPr id="0" name=""/>
        <dsp:cNvSpPr/>
      </dsp:nvSpPr>
      <dsp:spPr>
        <a:xfrm>
          <a:off x="4297863" y="3950762"/>
          <a:ext cx="1301272" cy="780763"/>
        </a:xfrm>
        <a:prstGeom prst="rect">
          <a:avLst/>
        </a:prstGeom>
        <a:solidFill>
          <a:schemeClr val="accent4">
            <a:hueOff val="7996060"/>
            <a:satOff val="-17328"/>
            <a:lumOff val="-7388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>
              <a:solidFill>
                <a:schemeClr val="bg1"/>
              </a:solidFill>
              <a:latin typeface="Corbel" panose="020B0503020204020204"/>
            </a:rPr>
            <a:t>Vascular Surgery Medical Assistant</a:t>
          </a:r>
        </a:p>
      </dsp:txBody>
      <dsp:txXfrm>
        <a:off x="4297863" y="3950762"/>
        <a:ext cx="1301272" cy="780763"/>
      </dsp:txXfrm>
    </dsp:sp>
    <dsp:sp modelId="{5E0973DC-98B9-4E07-A099-BBD4F6687744}">
      <dsp:nvSpPr>
        <dsp:cNvPr id="0" name=""/>
        <dsp:cNvSpPr/>
      </dsp:nvSpPr>
      <dsp:spPr>
        <a:xfrm>
          <a:off x="5729263" y="3950762"/>
          <a:ext cx="1301272" cy="780763"/>
        </a:xfrm>
        <a:prstGeom prst="rect">
          <a:avLst/>
        </a:prstGeom>
        <a:solidFill>
          <a:schemeClr val="accent4">
            <a:hueOff val="8231238"/>
            <a:satOff val="-17838"/>
            <a:lumOff val="-7605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>
              <a:solidFill>
                <a:schemeClr val="bg1"/>
              </a:solidFill>
              <a:latin typeface="Corbel" panose="020B0503020204020204"/>
            </a:rPr>
            <a:t>Veterinary Technician</a:t>
          </a:r>
        </a:p>
      </dsp:txBody>
      <dsp:txXfrm>
        <a:off x="5729263" y="3950762"/>
        <a:ext cx="1301272" cy="780763"/>
      </dsp:txXfrm>
    </dsp:sp>
    <dsp:sp modelId="{6BFC38A9-8BC2-4D2F-8BB7-39479EB497DC}">
      <dsp:nvSpPr>
        <dsp:cNvPr id="0" name=""/>
        <dsp:cNvSpPr/>
      </dsp:nvSpPr>
      <dsp:spPr>
        <a:xfrm>
          <a:off x="7160663" y="3950762"/>
          <a:ext cx="1301272" cy="780763"/>
        </a:xfrm>
        <a:prstGeom prst="rect">
          <a:avLst/>
        </a:prstGeom>
        <a:solidFill>
          <a:schemeClr val="accent4">
            <a:hueOff val="8466417"/>
            <a:satOff val="-18347"/>
            <a:lumOff val="-7823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>
              <a:solidFill>
                <a:schemeClr val="bg1"/>
              </a:solidFill>
              <a:latin typeface="Corbel" panose="020B0503020204020204"/>
            </a:rPr>
            <a:t>Underwriting Assistant</a:t>
          </a:r>
        </a:p>
      </dsp:txBody>
      <dsp:txXfrm>
        <a:off x="7160663" y="3950762"/>
        <a:ext cx="1301272" cy="780763"/>
      </dsp:txXfrm>
    </dsp:sp>
    <dsp:sp modelId="{40597550-B278-422A-8B5F-76C953D8CBD2}">
      <dsp:nvSpPr>
        <dsp:cNvPr id="0" name=""/>
        <dsp:cNvSpPr/>
      </dsp:nvSpPr>
      <dsp:spPr>
        <a:xfrm>
          <a:off x="8592063" y="3950762"/>
          <a:ext cx="1301272" cy="780763"/>
        </a:xfrm>
        <a:prstGeom prst="rect">
          <a:avLst/>
        </a:prstGeom>
        <a:solidFill>
          <a:schemeClr val="accent4">
            <a:hueOff val="8701595"/>
            <a:satOff val="-18857"/>
            <a:lumOff val="-8040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>
              <a:solidFill>
                <a:schemeClr val="bg1"/>
              </a:solidFill>
              <a:latin typeface="Corbel" panose="020B0503020204020204"/>
            </a:rPr>
            <a:t>*some titles required additional certification</a:t>
          </a:r>
        </a:p>
      </dsp:txBody>
      <dsp:txXfrm>
        <a:off x="8592063" y="3950762"/>
        <a:ext cx="1301272" cy="7807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76F666D-E0C2-435B-BAA8-9287F9E5D38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9FEBCAF-CB3F-4928-91AA-D61472F880C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1077DB-935E-4A0A-947A-D283B9F9F452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256698-63C6-4CCC-81CB-EA5604C30F1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467FDA-05D7-4760-A373-5D6AEAAF427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2C0B10-7CAE-41E4-AB02-7E8B1FF2B8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5375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noProof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EDBDA2-4480-4D82-8886-1B64A7ECBBAC}" type="datetimeFigureOut">
              <a:rPr lang="en-US" noProof="0" smtClean="0"/>
              <a:t>6/9/2026</a:t>
            </a:fld>
            <a:endParaRPr lang="en-US" noProof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DDBACE-0F8F-43FD-98F0-DEE13552DADA}" type="slidenum">
              <a:rPr lang="en-US" noProof="0" smtClean="0"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4557223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DDBACE-0F8F-43FD-98F0-DEE13552DADA}" type="slidenum">
              <a:rPr lang="en-US" noProof="0" smtClean="0"/>
              <a:t>1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7506051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9E1D8B-DF52-4886-3002-A7A1737FC1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9C49701-461F-EC43-3467-67F547EF487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F447F07-49D6-DB0F-3FA2-911EBECA516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D8CC7E-16D5-1A74-6869-1B9D5675462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DDBACE-0F8F-43FD-98F0-DEE13552DADA}" type="slidenum">
              <a:rPr lang="en-US" noProof="0" smtClean="0"/>
              <a:t>2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0653639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DDBACE-0F8F-43FD-98F0-DEE13552DADA}" type="slidenum">
              <a:rPr lang="en-US" noProof="0" smtClean="0"/>
              <a:t>3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3428946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639451-B00F-2CD1-80E2-D9441798A0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18E9E74-30A7-BF95-7085-CEB37485486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2F778B0-E440-0AF2-A2BB-3585FF74855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269D1D-0844-A1BF-A6A5-3CCD42B46FD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DDBACE-0F8F-43FD-98F0-DEE13552DADA}" type="slidenum">
              <a:rPr lang="en-US" noProof="0" smtClean="0"/>
              <a:t>4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1692717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DDBACE-0F8F-43FD-98F0-DEE13552DADA}" type="slidenum">
              <a:rPr lang="en-US" noProof="0" smtClean="0"/>
              <a:t>5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6506877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DDBACE-0F8F-43FD-98F0-DEE13552DADA}" type="slidenum">
              <a:rPr lang="en-US" noProof="0" smtClean="0"/>
              <a:t>6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1694234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067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421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059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256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837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6/9/2026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46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6/9/2026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642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6/9/2026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402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331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6/9/2026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361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6/9/2026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541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325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720371-38D5-4950-B57F-5F0F0D621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B67B645E-C5E5-4727-B977-D372A0AA71D9}" type="slidenum">
              <a:rPr lang="en-US" smtClean="0"/>
              <a:pPr>
                <a:spcAft>
                  <a:spcPts val="600"/>
                </a:spcAft>
              </a:pPr>
              <a:t>1</a:t>
            </a:fld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6A16F58-BB49-40F1-AE0B-C3A394D468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3373024"/>
              </p:ext>
            </p:extLst>
          </p:nvPr>
        </p:nvGraphicFramePr>
        <p:xfrm>
          <a:off x="823783" y="586945"/>
          <a:ext cx="10882261" cy="4599215"/>
        </p:xfrm>
        <a:graphic>
          <a:graphicData uri="http://schemas.openxmlformats.org/drawingml/2006/table">
            <a:tbl>
              <a:tblPr firstRow="1" firstCol="1">
                <a:tableStyleId>{5C22544A-7EE6-4342-B048-85BDC9FD1C3A}</a:tableStyleId>
              </a:tblPr>
              <a:tblGrid>
                <a:gridCol w="1287162">
                  <a:extLst>
                    <a:ext uri="{9D8B030D-6E8A-4147-A177-3AD203B41FA5}">
                      <a16:colId xmlns:a16="http://schemas.microsoft.com/office/drawing/2014/main" val="1173992025"/>
                    </a:ext>
                  </a:extLst>
                </a:gridCol>
                <a:gridCol w="1222800">
                  <a:extLst>
                    <a:ext uri="{9D8B030D-6E8A-4147-A177-3AD203B41FA5}">
                      <a16:colId xmlns:a16="http://schemas.microsoft.com/office/drawing/2014/main" val="115202853"/>
                    </a:ext>
                  </a:extLst>
                </a:gridCol>
                <a:gridCol w="1108678">
                  <a:extLst>
                    <a:ext uri="{9D8B030D-6E8A-4147-A177-3AD203B41FA5}">
                      <a16:colId xmlns:a16="http://schemas.microsoft.com/office/drawing/2014/main" val="1010693434"/>
                    </a:ext>
                  </a:extLst>
                </a:gridCol>
                <a:gridCol w="962284">
                  <a:extLst>
                    <a:ext uri="{9D8B030D-6E8A-4147-A177-3AD203B41FA5}">
                      <a16:colId xmlns:a16="http://schemas.microsoft.com/office/drawing/2014/main" val="2230963489"/>
                    </a:ext>
                  </a:extLst>
                </a:gridCol>
                <a:gridCol w="1255670">
                  <a:extLst>
                    <a:ext uri="{9D8B030D-6E8A-4147-A177-3AD203B41FA5}">
                      <a16:colId xmlns:a16="http://schemas.microsoft.com/office/drawing/2014/main" val="3122906245"/>
                    </a:ext>
                  </a:extLst>
                </a:gridCol>
                <a:gridCol w="1055469">
                  <a:extLst>
                    <a:ext uri="{9D8B030D-6E8A-4147-A177-3AD203B41FA5}">
                      <a16:colId xmlns:a16="http://schemas.microsoft.com/office/drawing/2014/main" val="1031668503"/>
                    </a:ext>
                  </a:extLst>
                </a:gridCol>
                <a:gridCol w="1377263">
                  <a:extLst>
                    <a:ext uri="{9D8B030D-6E8A-4147-A177-3AD203B41FA5}">
                      <a16:colId xmlns:a16="http://schemas.microsoft.com/office/drawing/2014/main" val="2678609679"/>
                    </a:ext>
                  </a:extLst>
                </a:gridCol>
                <a:gridCol w="1081214">
                  <a:extLst>
                    <a:ext uri="{9D8B030D-6E8A-4147-A177-3AD203B41FA5}">
                      <a16:colId xmlns:a16="http://schemas.microsoft.com/office/drawing/2014/main" val="3778082769"/>
                    </a:ext>
                  </a:extLst>
                </a:gridCol>
                <a:gridCol w="1531721">
                  <a:extLst>
                    <a:ext uri="{9D8B030D-6E8A-4147-A177-3AD203B41FA5}">
                      <a16:colId xmlns:a16="http://schemas.microsoft.com/office/drawing/2014/main" val="1136644251"/>
                    </a:ext>
                  </a:extLst>
                </a:gridCol>
              </a:tblGrid>
              <a:tr h="836655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</a:rPr>
                        <a:t>Survey Year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106130" marR="106130" marT="53065" marB="5306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i="0" u="none" strike="noStrike" noProof="0" dirty="0">
                          <a:solidFill>
                            <a:schemeClr val="tx1"/>
                          </a:solidFill>
                          <a:latin typeface="Corbel"/>
                        </a:rPr>
                        <a:t>Response/</a:t>
                      </a:r>
                      <a:endParaRPr lang="en-ZA" sz="1600" b="1" i="0" u="none" strike="noStrike" noProof="0" dirty="0">
                        <a:solidFill>
                          <a:schemeClr val="tx1"/>
                        </a:solidFill>
                        <a:latin typeface="Corbel"/>
                      </a:endParaRPr>
                    </a:p>
                    <a:p>
                      <a:pPr lvl="0" algn="ctr">
                        <a:buNone/>
                      </a:pPr>
                      <a:r>
                        <a:rPr lang="en-ZA" sz="1600" b="0" i="0" u="none" strike="noStrike" noProof="0" dirty="0">
                          <a:solidFill>
                            <a:schemeClr val="tx1"/>
                          </a:solidFill>
                          <a:latin typeface="Corbel"/>
                        </a:rPr>
                        <a:t>Knowledge</a:t>
                      </a:r>
                      <a:endParaRPr lang="en-ZA" sz="1600" b="1" i="0" u="none" strike="noStrike" noProof="0" dirty="0">
                        <a:solidFill>
                          <a:schemeClr val="tx1"/>
                        </a:solidFill>
                        <a:latin typeface="Corbel"/>
                      </a:endParaRPr>
                    </a:p>
                    <a:p>
                      <a:pPr lvl="0" algn="ctr">
                        <a:buNone/>
                      </a:pPr>
                      <a:r>
                        <a:rPr lang="en-ZA" sz="1600" b="0" i="0" u="none" strike="noStrike" noProof="0" dirty="0">
                          <a:solidFill>
                            <a:schemeClr val="tx1"/>
                          </a:solidFill>
                          <a:latin typeface="Corbel"/>
                        </a:rPr>
                        <a:t>Rate</a:t>
                      </a:r>
                      <a:endParaRPr lang="en-US" sz="1600" b="1" i="0" u="none" strike="noStrike" noProof="0" dirty="0">
                        <a:solidFill>
                          <a:schemeClr val="tx1"/>
                        </a:solidFill>
                        <a:latin typeface="Corbel"/>
                      </a:endParaRPr>
                    </a:p>
                  </a:txBody>
                  <a:tcPr marL="106130" marR="106130" marT="53065" marB="5306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*Working</a:t>
                      </a:r>
                      <a:endParaRPr lang="en-ZA" sz="1600" dirty="0">
                        <a:solidFill>
                          <a:schemeClr val="tx1"/>
                        </a:solidFill>
                      </a:endParaRPr>
                    </a:p>
                  </a:txBody>
                  <a:tcPr marL="106130" marR="106130" marT="53065" marB="5306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*Not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Seeking</a:t>
                      </a:r>
                    </a:p>
                  </a:txBody>
                  <a:tcPr marL="106130" marR="106130" marT="53065" marB="53065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0">
                      <a:noFill/>
                    </a:lnT>
                    <a:lnB w="0">
                      <a:noFill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*Continuing Education 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106130" marR="106130" marT="53065" marB="53065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0">
                      <a:noFill/>
                    </a:lnT>
                    <a:lnB w="0">
                      <a:noFill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*Military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106130" marR="106130" marT="53065" marB="53065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0">
                      <a:noFill/>
                    </a:lnT>
                    <a:lnB w="0">
                      <a:noFill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Volunteering</a:t>
                      </a:r>
                    </a:p>
                  </a:txBody>
                  <a:tcPr marL="106130" marR="106130" marT="53065" marB="53065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0">
                      <a:noFill/>
                    </a:lnT>
                    <a:lnB w="0">
                      <a:noFill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*Still Looking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106130" marR="106130" marT="53065" marB="5306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*Satisfactorily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Occupied</a:t>
                      </a:r>
                    </a:p>
                  </a:txBody>
                  <a:tcPr marL="106130" marR="106130" marT="53065" marB="5306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7223600"/>
                  </a:ext>
                </a:extLst>
              </a:tr>
              <a:tr h="656452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100" b="1" dirty="0">
                          <a:solidFill>
                            <a:schemeClr val="tx1"/>
                          </a:solidFill>
                        </a:rPr>
                        <a:t>AY 24</a:t>
                      </a:r>
                    </a:p>
                    <a:p>
                      <a:pPr lvl="0" algn="ctr">
                        <a:buNone/>
                      </a:pPr>
                      <a:r>
                        <a:rPr lang="en-ZA" sz="1100" b="0">
                          <a:solidFill>
                            <a:schemeClr val="tx1"/>
                          </a:solidFill>
                        </a:rPr>
                        <a:t>(FA 24/SP 25/SU 25)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0">
                      <a:noFill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82%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3174">
                      <a:solidFill>
                        <a:schemeClr val="bg1">
                          <a:lumMod val="75000"/>
                        </a:schemeClr>
                      </a:solidFill>
                    </a:lnR>
                    <a:lnT w="0">
                      <a:noFill/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59%</a:t>
                      </a:r>
                    </a:p>
                  </a:txBody>
                  <a:tcPr marL="106130" marR="106130" marT="53065" marB="53065" anchor="ctr">
                    <a:lnL w="3174">
                      <a:solidFill>
                        <a:schemeClr val="bg1">
                          <a:lumMod val="7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0">
                      <a:noFill/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2%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0">
                      <a:noFill/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25%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0">
                      <a:noFill/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4%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0">
                      <a:noFill/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4%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0">
                      <a:noFill/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6%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0">
                      <a:noFill/>
                    </a:lnT>
                    <a:lnB w="12700">
                      <a:solidFill>
                        <a:schemeClr val="accent1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92%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0">
                      <a:noFill/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8599736"/>
                  </a:ext>
                </a:extLst>
              </a:tr>
              <a:tr h="656452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1" dirty="0">
                          <a:solidFill>
                            <a:schemeClr val="tx1"/>
                          </a:solidFill>
                        </a:rPr>
                        <a:t>AY 23</a:t>
                      </a:r>
                    </a:p>
                    <a:p>
                      <a:pPr lvl="0" algn="ctr">
                        <a:buNone/>
                      </a:pPr>
                      <a:r>
                        <a:rPr lang="en-ZA" sz="1100" b="0" dirty="0">
                          <a:solidFill>
                            <a:schemeClr val="tx1"/>
                          </a:solidFill>
                        </a:rPr>
                        <a:t>(FA 23/SP 24/SU 24)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91%</a:t>
                      </a:r>
                      <a:endParaRPr lang="en-US" dirty="0"/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81%</a:t>
                      </a:r>
                    </a:p>
                  </a:txBody>
                  <a:tcPr marL="106130" marR="106130" marT="53065" marB="53065"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14%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2%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3%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97%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2132828"/>
                  </a:ext>
                </a:extLst>
              </a:tr>
              <a:tr h="785168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1" dirty="0">
                          <a:solidFill>
                            <a:schemeClr val="tx1"/>
                          </a:solidFill>
                        </a:rPr>
                        <a:t>AY 22</a:t>
                      </a:r>
                    </a:p>
                    <a:p>
                      <a:pPr lvl="0" algn="ctr">
                        <a:buNone/>
                      </a:pPr>
                      <a:r>
                        <a:rPr lang="en-ZA" sz="1100" b="0" dirty="0">
                          <a:solidFill>
                            <a:schemeClr val="tx1"/>
                          </a:solidFill>
                        </a:rPr>
                        <a:t>(FA 22/SP 23/SU 23)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83%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70%</a:t>
                      </a:r>
                    </a:p>
                  </a:txBody>
                  <a:tcPr marL="106130" marR="106130" marT="53065" marB="53065"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14%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9%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2%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5%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95%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4300830"/>
                  </a:ext>
                </a:extLst>
              </a:tr>
              <a:tr h="836655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1" dirty="0">
                          <a:solidFill>
                            <a:schemeClr val="tx1"/>
                          </a:solidFill>
                        </a:rPr>
                        <a:t>AY 21</a:t>
                      </a:r>
                      <a:endParaRPr lang="en-US" sz="1600" dirty="0"/>
                    </a:p>
                    <a:p>
                      <a:pPr lvl="0" algn="ctr">
                        <a:buNone/>
                      </a:pPr>
                      <a:r>
                        <a:rPr lang="en-ZA" sz="1100" b="0" dirty="0">
                          <a:solidFill>
                            <a:schemeClr val="tx1"/>
                          </a:solidFill>
                        </a:rPr>
                        <a:t>(FA 21/SP 22/SU 22)</a:t>
                      </a:r>
                      <a:endParaRPr lang="en-ZA" sz="1100" dirty="0"/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79%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4">
                      <a:solidFill>
                        <a:schemeClr val="bg1">
                          <a:lumMod val="75000"/>
                        </a:schemeClr>
                      </a:solidFill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66%</a:t>
                      </a:r>
                    </a:p>
                  </a:txBody>
                  <a:tcPr marL="106130" marR="106130" marT="53065" marB="53065" anchor="ctr">
                    <a:lnL w="3174">
                      <a:solidFill>
                        <a:schemeClr val="bg1">
                          <a:lumMod val="7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7%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3%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24%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12700">
                      <a:solidFill>
                        <a:schemeClr val="accent1"/>
                      </a:solidFill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76%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7728417"/>
                  </a:ext>
                </a:extLst>
              </a:tr>
              <a:tr h="798040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1" i="0" u="none" strike="noStrike" noProof="0" dirty="0">
                          <a:solidFill>
                            <a:schemeClr val="tx1"/>
                          </a:solidFill>
                          <a:latin typeface="Corbel"/>
                        </a:rPr>
                        <a:t>AY 20</a:t>
                      </a:r>
                      <a:endParaRPr lang="en-US" sz="1600" b="1" i="0" u="none" strike="noStrike" noProof="0" dirty="0">
                        <a:solidFill>
                          <a:srgbClr val="000000"/>
                        </a:solidFill>
                        <a:latin typeface="Corbel"/>
                      </a:endParaRPr>
                    </a:p>
                    <a:p>
                      <a:pPr lvl="0" algn="ctr">
                        <a:buNone/>
                      </a:pPr>
                      <a:r>
                        <a:rPr lang="en-ZA" sz="1100" b="0" i="0" u="none" strike="noStrike" noProof="0" dirty="0">
                          <a:solidFill>
                            <a:schemeClr val="tx1"/>
                          </a:solidFill>
                          <a:latin typeface="Corbel"/>
                        </a:rPr>
                        <a:t>(FA 20/SP 21/SU 21)</a:t>
                      </a:r>
                      <a:endParaRPr lang="en-ZA" sz="1100" dirty="0"/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37%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4">
                      <a:solidFill>
                        <a:schemeClr val="bg1">
                          <a:lumMod val="75000"/>
                        </a:schemeClr>
                      </a:solidFill>
                    </a:lnR>
                    <a:lnT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50%</a:t>
                      </a:r>
                    </a:p>
                  </a:txBody>
                  <a:tcPr marL="106130" marR="106130" marT="53065" marB="53065" anchor="ctr">
                    <a:lnL w="3174">
                      <a:solidFill>
                        <a:schemeClr val="bg1">
                          <a:lumMod val="7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27%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23%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12700">
                      <a:solidFill>
                        <a:schemeClr val="accent1"/>
                      </a:solidFill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77%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0236561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95ACB4B6-C3FA-C034-DC52-8F491EF3BFAA}"/>
              </a:ext>
            </a:extLst>
          </p:cNvPr>
          <p:cNvSpPr txBox="1"/>
          <p:nvPr/>
        </p:nvSpPr>
        <p:spPr>
          <a:xfrm>
            <a:off x="2145817" y="5209322"/>
            <a:ext cx="1522259" cy="36933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900" b="1">
                <a:solidFill>
                  <a:schemeClr val="tx1"/>
                </a:solidFill>
                <a:cs typeface="Calibri"/>
              </a:rPr>
              <a:t>*</a:t>
            </a:r>
            <a:r>
              <a:rPr lang="en-US" sz="900" b="1" i="1">
                <a:solidFill>
                  <a:schemeClr val="tx1"/>
                </a:solidFill>
                <a:cs typeface="Calibri"/>
              </a:rPr>
              <a:t>the % of </a:t>
            </a:r>
            <a:endParaRPr lang="en-US" sz="900">
              <a:solidFill>
                <a:schemeClr val="tx1"/>
              </a:solidFill>
              <a:cs typeface="Calibri"/>
            </a:endParaRPr>
          </a:p>
          <a:p>
            <a:pPr algn="ctr"/>
            <a:r>
              <a:rPr lang="en-US" sz="900" b="1" i="1">
                <a:solidFill>
                  <a:schemeClr val="tx1"/>
                </a:solidFill>
                <a:cs typeface="Calibri"/>
              </a:rPr>
              <a:t> surveys completed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4E98601-D6C0-DED9-8347-547156D541DB}"/>
              </a:ext>
            </a:extLst>
          </p:cNvPr>
          <p:cNvSpPr/>
          <p:nvPr/>
        </p:nvSpPr>
        <p:spPr>
          <a:xfrm>
            <a:off x="2574" y="5148"/>
            <a:ext cx="12161108" cy="57664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5D440DB-8834-8EB4-1BAD-4306F47B8AF2}"/>
              </a:ext>
            </a:extLst>
          </p:cNvPr>
          <p:cNvSpPr txBox="1"/>
          <p:nvPr/>
        </p:nvSpPr>
        <p:spPr>
          <a:xfrm>
            <a:off x="2903838" y="5148"/>
            <a:ext cx="7372864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b="1">
                <a:solidFill>
                  <a:srgbClr val="000000"/>
                </a:solidFill>
                <a:latin typeface="Corbel"/>
                <a:ea typeface="Corbel"/>
                <a:cs typeface="Corbel"/>
              </a:rPr>
              <a:t>BS-Human</a:t>
            </a:r>
            <a:r>
              <a:rPr lang="en-US" sz="3200" b="1" i="0" u="none" strike="noStrike" baseline="0">
                <a:solidFill>
                  <a:srgbClr val="000000"/>
                </a:solidFill>
                <a:latin typeface="Corbel"/>
                <a:ea typeface="Corbel"/>
                <a:cs typeface="Corbel"/>
              </a:rPr>
              <a:t> Biology Graduate Outcomes</a:t>
            </a:r>
            <a:r>
              <a:rPr lang="en-US" sz="3200" b="0" i="0" dirty="0">
                <a:solidFill>
                  <a:srgbClr val="000000"/>
                </a:solidFill>
                <a:latin typeface="Corbel"/>
                <a:ea typeface="Corbel"/>
                <a:cs typeface="Corbel"/>
              </a:rPr>
              <a:t>​</a:t>
            </a:r>
            <a:endParaRPr lang="en-US" sz="3200" dirty="0"/>
          </a:p>
        </p:txBody>
      </p:sp>
      <p:pic>
        <p:nvPicPr>
          <p:cNvPr id="2" name="Picture 1" descr="A logo on a white circle&#10;&#10;Description automatically generated">
            <a:extLst>
              <a:ext uri="{FF2B5EF4-FFF2-40B4-BE49-F238E27FC236}">
                <a16:creationId xmlns:a16="http://schemas.microsoft.com/office/drawing/2014/main" id="{A75285C3-ACDF-29DB-9063-29BB7FA73AE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82" y="5674657"/>
            <a:ext cx="1044390" cy="1044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76982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C4DE8FC-56DD-013D-7CFE-F84BCA9FF7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E925B3-729B-ABD2-F2B4-E843262E56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B67B645E-C5E5-4727-B977-D372A0AA71D9}" type="slidenum">
              <a:rPr lang="en-US" smtClean="0"/>
              <a:pPr>
                <a:spcAft>
                  <a:spcPts val="600"/>
                </a:spcAft>
              </a:pPr>
              <a:t>2</a:t>
            </a:fld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7FC1F83-ADFA-D681-3F46-71E25E1C49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8839695"/>
              </p:ext>
            </p:extLst>
          </p:nvPr>
        </p:nvGraphicFramePr>
        <p:xfrm>
          <a:off x="823783" y="586945"/>
          <a:ext cx="10882262" cy="2549575"/>
        </p:xfrm>
        <a:graphic>
          <a:graphicData uri="http://schemas.openxmlformats.org/drawingml/2006/table">
            <a:tbl>
              <a:tblPr firstRow="1" firstCol="1">
                <a:tableStyleId>{5C22544A-7EE6-4342-B048-85BDC9FD1C3A}</a:tableStyleId>
              </a:tblPr>
              <a:tblGrid>
                <a:gridCol w="1287162">
                  <a:extLst>
                    <a:ext uri="{9D8B030D-6E8A-4147-A177-3AD203B41FA5}">
                      <a16:colId xmlns:a16="http://schemas.microsoft.com/office/drawing/2014/main" val="1173992025"/>
                    </a:ext>
                  </a:extLst>
                </a:gridCol>
                <a:gridCol w="1222800">
                  <a:extLst>
                    <a:ext uri="{9D8B030D-6E8A-4147-A177-3AD203B41FA5}">
                      <a16:colId xmlns:a16="http://schemas.microsoft.com/office/drawing/2014/main" val="115202853"/>
                    </a:ext>
                  </a:extLst>
                </a:gridCol>
                <a:gridCol w="1108678">
                  <a:extLst>
                    <a:ext uri="{9D8B030D-6E8A-4147-A177-3AD203B41FA5}">
                      <a16:colId xmlns:a16="http://schemas.microsoft.com/office/drawing/2014/main" val="1010693434"/>
                    </a:ext>
                  </a:extLst>
                </a:gridCol>
                <a:gridCol w="962284">
                  <a:extLst>
                    <a:ext uri="{9D8B030D-6E8A-4147-A177-3AD203B41FA5}">
                      <a16:colId xmlns:a16="http://schemas.microsoft.com/office/drawing/2014/main" val="2230963489"/>
                    </a:ext>
                  </a:extLst>
                </a:gridCol>
                <a:gridCol w="1255670">
                  <a:extLst>
                    <a:ext uri="{9D8B030D-6E8A-4147-A177-3AD203B41FA5}">
                      <a16:colId xmlns:a16="http://schemas.microsoft.com/office/drawing/2014/main" val="3122906245"/>
                    </a:ext>
                  </a:extLst>
                </a:gridCol>
                <a:gridCol w="1055469">
                  <a:extLst>
                    <a:ext uri="{9D8B030D-6E8A-4147-A177-3AD203B41FA5}">
                      <a16:colId xmlns:a16="http://schemas.microsoft.com/office/drawing/2014/main" val="1031668503"/>
                    </a:ext>
                  </a:extLst>
                </a:gridCol>
                <a:gridCol w="1377263">
                  <a:extLst>
                    <a:ext uri="{9D8B030D-6E8A-4147-A177-3AD203B41FA5}">
                      <a16:colId xmlns:a16="http://schemas.microsoft.com/office/drawing/2014/main" val="2678609679"/>
                    </a:ext>
                  </a:extLst>
                </a:gridCol>
                <a:gridCol w="1081214">
                  <a:extLst>
                    <a:ext uri="{9D8B030D-6E8A-4147-A177-3AD203B41FA5}">
                      <a16:colId xmlns:a16="http://schemas.microsoft.com/office/drawing/2014/main" val="3778082769"/>
                    </a:ext>
                  </a:extLst>
                </a:gridCol>
                <a:gridCol w="1531722">
                  <a:extLst>
                    <a:ext uri="{9D8B030D-6E8A-4147-A177-3AD203B41FA5}">
                      <a16:colId xmlns:a16="http://schemas.microsoft.com/office/drawing/2014/main" val="1136644251"/>
                    </a:ext>
                  </a:extLst>
                </a:gridCol>
              </a:tblGrid>
              <a:tr h="836655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</a:rPr>
                        <a:t>Survey Year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106130" marR="106130" marT="53065" marB="5306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i="0" u="none" strike="noStrike" noProof="0" dirty="0">
                          <a:solidFill>
                            <a:schemeClr val="tx1"/>
                          </a:solidFill>
                          <a:latin typeface="Corbel"/>
                        </a:rPr>
                        <a:t>Response/</a:t>
                      </a:r>
                      <a:endParaRPr lang="en-ZA" sz="1600" b="1" i="0" u="none" strike="noStrike" noProof="0" dirty="0">
                        <a:solidFill>
                          <a:schemeClr val="tx1"/>
                        </a:solidFill>
                        <a:latin typeface="Corbel"/>
                      </a:endParaRPr>
                    </a:p>
                    <a:p>
                      <a:pPr lvl="0" algn="ctr">
                        <a:buNone/>
                      </a:pPr>
                      <a:r>
                        <a:rPr lang="en-ZA" sz="1600" b="0" i="0" u="none" strike="noStrike" noProof="0" dirty="0">
                          <a:solidFill>
                            <a:schemeClr val="tx1"/>
                          </a:solidFill>
                          <a:latin typeface="Corbel"/>
                        </a:rPr>
                        <a:t>Knowledge</a:t>
                      </a:r>
                      <a:endParaRPr lang="en-ZA" sz="1600" b="1" i="0" u="none" strike="noStrike" noProof="0" dirty="0">
                        <a:solidFill>
                          <a:schemeClr val="tx1"/>
                        </a:solidFill>
                        <a:latin typeface="Corbel"/>
                      </a:endParaRPr>
                    </a:p>
                    <a:p>
                      <a:pPr lvl="0" algn="ctr">
                        <a:buNone/>
                      </a:pPr>
                      <a:r>
                        <a:rPr lang="en-ZA" sz="1600" b="0" i="0" u="none" strike="noStrike" noProof="0" dirty="0">
                          <a:solidFill>
                            <a:schemeClr val="tx1"/>
                          </a:solidFill>
                          <a:latin typeface="Corbel"/>
                        </a:rPr>
                        <a:t>Rate</a:t>
                      </a:r>
                      <a:endParaRPr lang="en-US" sz="1600" b="1" i="0" u="none" strike="noStrike" noProof="0" dirty="0">
                        <a:solidFill>
                          <a:schemeClr val="tx1"/>
                        </a:solidFill>
                        <a:latin typeface="Corbel"/>
                      </a:endParaRPr>
                    </a:p>
                  </a:txBody>
                  <a:tcPr marL="106130" marR="106130" marT="53065" marB="5306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*Working</a:t>
                      </a:r>
                      <a:endParaRPr lang="en-ZA" sz="1600" dirty="0">
                        <a:solidFill>
                          <a:schemeClr val="tx1"/>
                        </a:solidFill>
                      </a:endParaRPr>
                    </a:p>
                  </a:txBody>
                  <a:tcPr marL="106130" marR="106130" marT="53065" marB="5306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*Not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Seeking</a:t>
                      </a:r>
                    </a:p>
                  </a:txBody>
                  <a:tcPr marL="106130" marR="106130" marT="53065" marB="53065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0">
                      <a:noFill/>
                    </a:lnT>
                    <a:lnB w="0">
                      <a:noFill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*Continuing Education 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106130" marR="106130" marT="53065" marB="53065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0">
                      <a:noFill/>
                    </a:lnT>
                    <a:lnB w="0">
                      <a:noFill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*Military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106130" marR="106130" marT="53065" marB="53065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0">
                      <a:noFill/>
                    </a:lnT>
                    <a:lnB w="0">
                      <a:noFill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Volunteering</a:t>
                      </a:r>
                    </a:p>
                  </a:txBody>
                  <a:tcPr marL="106130" marR="106130" marT="53065" marB="53065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0">
                      <a:noFill/>
                    </a:lnT>
                    <a:lnB w="0">
                      <a:noFill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*Still Looking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106130" marR="106130" marT="53065" marB="5306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*Satisfactorily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Occupied</a:t>
                      </a:r>
                    </a:p>
                  </a:txBody>
                  <a:tcPr marL="106130" marR="106130" marT="53065" marB="5306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7223600"/>
                  </a:ext>
                </a:extLst>
              </a:tr>
              <a:tr h="836655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800" b="1" i="0" u="none" strike="noStrike" noProof="0" dirty="0">
                          <a:solidFill>
                            <a:schemeClr val="tx1"/>
                          </a:solidFill>
                          <a:latin typeface="Corbel"/>
                        </a:rPr>
                        <a:t>AY 19</a:t>
                      </a:r>
                    </a:p>
                    <a:p>
                      <a:pPr lvl="0" algn="ctr">
                        <a:buNone/>
                      </a:pPr>
                      <a:r>
                        <a:rPr lang="en-ZA" sz="1100" b="0" i="0" u="none" strike="noStrike" noProof="0" dirty="0">
                          <a:solidFill>
                            <a:schemeClr val="tx1"/>
                          </a:solidFill>
                          <a:latin typeface="Corbel"/>
                        </a:rPr>
                        <a:t>(FA 19/SP 20/SU 20)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60%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3174">
                      <a:solidFill>
                        <a:schemeClr val="bg1">
                          <a:lumMod val="75000"/>
                        </a:schemeClr>
                      </a:solidFill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60%</a:t>
                      </a:r>
                    </a:p>
                  </a:txBody>
                  <a:tcPr marL="106130" marR="106130" marT="53065" marB="53065" anchor="ctr">
                    <a:lnL w="3174">
                      <a:solidFill>
                        <a:schemeClr val="bg1">
                          <a:lumMod val="7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0">
                      <a:noFill/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0">
                      <a:noFill/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0">
                      <a:noFill/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0">
                      <a:noFill/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30%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70%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0296248"/>
                  </a:ext>
                </a:extLst>
              </a:tr>
              <a:tr h="875270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1" i="0" u="none" strike="noStrike" noProof="0" dirty="0">
                          <a:solidFill>
                            <a:schemeClr val="tx1"/>
                          </a:solidFill>
                          <a:latin typeface="Corbel"/>
                        </a:rPr>
                        <a:t>AY 18</a:t>
                      </a:r>
                    </a:p>
                    <a:p>
                      <a:pPr lvl="0" algn="ctr">
                        <a:buNone/>
                      </a:pPr>
                      <a:r>
                        <a:rPr lang="en-ZA" sz="1100" b="0" i="0" u="none" strike="noStrike" noProof="0" dirty="0">
                          <a:solidFill>
                            <a:schemeClr val="tx1"/>
                          </a:solidFill>
                          <a:latin typeface="Corbel"/>
                        </a:rPr>
                        <a:t>(SU 19)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25%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3174">
                      <a:solidFill>
                        <a:schemeClr val="bg1">
                          <a:lumMod val="7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100%</a:t>
                      </a:r>
                    </a:p>
                  </a:txBody>
                  <a:tcPr marL="106130" marR="106130" marT="53065" marB="53065" anchor="ctr">
                    <a:lnL w="3174">
                      <a:solidFill>
                        <a:schemeClr val="bg1">
                          <a:lumMod val="7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12700">
                      <a:solidFill>
                        <a:schemeClr val="accent1"/>
                      </a:solidFill>
                    </a:lnT>
                    <a:lnB w="12700">
                      <a:solidFill>
                        <a:schemeClr val="accent1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100%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7657438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990B52E1-EE93-759F-76AB-F5BFB6D186BC}"/>
              </a:ext>
            </a:extLst>
          </p:cNvPr>
          <p:cNvSpPr txBox="1"/>
          <p:nvPr/>
        </p:nvSpPr>
        <p:spPr>
          <a:xfrm>
            <a:off x="2145817" y="3158646"/>
            <a:ext cx="1522259" cy="36933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900" b="1">
                <a:solidFill>
                  <a:schemeClr val="tx1"/>
                </a:solidFill>
                <a:cs typeface="Calibri"/>
              </a:rPr>
              <a:t>*</a:t>
            </a:r>
            <a:r>
              <a:rPr lang="en-US" sz="900" b="1" i="1">
                <a:solidFill>
                  <a:schemeClr val="tx1"/>
                </a:solidFill>
                <a:cs typeface="Calibri"/>
              </a:rPr>
              <a:t>the % of </a:t>
            </a:r>
            <a:endParaRPr lang="en-US" sz="900">
              <a:solidFill>
                <a:schemeClr val="tx1"/>
              </a:solidFill>
              <a:cs typeface="Calibri"/>
            </a:endParaRPr>
          </a:p>
          <a:p>
            <a:pPr algn="ctr"/>
            <a:r>
              <a:rPr lang="en-US" sz="900" b="1" i="1">
                <a:solidFill>
                  <a:schemeClr val="tx1"/>
                </a:solidFill>
                <a:cs typeface="Calibri"/>
              </a:rPr>
              <a:t> surveys completed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784DD97-EB07-A061-E95B-45A5A1061277}"/>
              </a:ext>
            </a:extLst>
          </p:cNvPr>
          <p:cNvSpPr/>
          <p:nvPr/>
        </p:nvSpPr>
        <p:spPr>
          <a:xfrm>
            <a:off x="2574" y="5148"/>
            <a:ext cx="12161108" cy="57664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84C4B5D-E4A0-87D3-7258-A9E247D2F232}"/>
              </a:ext>
            </a:extLst>
          </p:cNvPr>
          <p:cNvSpPr txBox="1"/>
          <p:nvPr/>
        </p:nvSpPr>
        <p:spPr>
          <a:xfrm>
            <a:off x="2903838" y="5148"/>
            <a:ext cx="7372864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b="1">
                <a:solidFill>
                  <a:srgbClr val="000000"/>
                </a:solidFill>
                <a:latin typeface="Corbel"/>
                <a:ea typeface="Corbel"/>
                <a:cs typeface="Corbel"/>
              </a:rPr>
              <a:t>BS-Human</a:t>
            </a:r>
            <a:r>
              <a:rPr lang="en-US" sz="3200" b="1" i="0" u="none" strike="noStrike" baseline="0">
                <a:solidFill>
                  <a:srgbClr val="000000"/>
                </a:solidFill>
                <a:latin typeface="Corbel"/>
                <a:ea typeface="Corbel"/>
                <a:cs typeface="Corbel"/>
              </a:rPr>
              <a:t> Biology Graduate Outcomes</a:t>
            </a:r>
            <a:r>
              <a:rPr lang="en-US" sz="3200" b="0" i="0" dirty="0">
                <a:solidFill>
                  <a:srgbClr val="000000"/>
                </a:solidFill>
                <a:latin typeface="Corbel"/>
                <a:ea typeface="Corbel"/>
                <a:cs typeface="Corbel"/>
              </a:rPr>
              <a:t>​</a:t>
            </a:r>
            <a:endParaRPr lang="en-US" sz="3200" dirty="0"/>
          </a:p>
        </p:txBody>
      </p:sp>
      <p:pic>
        <p:nvPicPr>
          <p:cNvPr id="2" name="Picture 1" descr="A logo on a white circle&#10;&#10;Description automatically generated">
            <a:extLst>
              <a:ext uri="{FF2B5EF4-FFF2-40B4-BE49-F238E27FC236}">
                <a16:creationId xmlns:a16="http://schemas.microsoft.com/office/drawing/2014/main" id="{31D259AB-37AA-A01F-9CA2-0BE538E5275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82" y="5674657"/>
            <a:ext cx="1044390" cy="1044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17138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4EA5D4-1E30-49DD-A58C-946933F58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B67B645E-C5E5-4727-B977-D372A0AA71D9}" type="slidenum">
              <a:rPr lang="en-US" smtClean="0"/>
              <a:pPr algn="ctr"/>
              <a:t>3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21699C2-32BF-423F-9FCB-C7261C5F438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111250" y="527050"/>
            <a:ext cx="10144125" cy="431800"/>
          </a:xfrm>
        </p:spPr>
        <p:txBody>
          <a:bodyPr>
            <a:normAutofit fontScale="90000"/>
          </a:bodyPr>
          <a:lstStyle/>
          <a:p>
            <a:pPr algn="ctr"/>
            <a:r>
              <a:rPr lang="en-US">
                <a:solidFill>
                  <a:schemeClr val="tx1"/>
                </a:solidFill>
              </a:rPr>
              <a:t>Employers Who Have Hired Our Graduates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DB38482-0C05-158D-A7DE-BDE5CE95C99E}"/>
              </a:ext>
            </a:extLst>
          </p:cNvPr>
          <p:cNvSpPr txBox="1"/>
          <p:nvPr/>
        </p:nvSpPr>
        <p:spPr>
          <a:xfrm>
            <a:off x="269588" y="1313977"/>
            <a:ext cx="5824335" cy="535531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/>
              <a:t>Abbot</a:t>
            </a:r>
          </a:p>
          <a:p>
            <a:r>
              <a:rPr lang="en-US" dirty="0"/>
              <a:t>Accelerate Dental Assisting Academy</a:t>
            </a:r>
          </a:p>
          <a:p>
            <a:r>
              <a:rPr lang="en-US" dirty="0"/>
              <a:t>Accredo Specialty Pharmacy </a:t>
            </a:r>
          </a:p>
          <a:p>
            <a:r>
              <a:rPr lang="en-US" dirty="0"/>
              <a:t>Achieve Physical Therapy LLC</a:t>
            </a:r>
          </a:p>
          <a:p>
            <a:r>
              <a:rPr lang="en-US" dirty="0"/>
              <a:t>Alfa Insurance</a:t>
            </a:r>
          </a:p>
          <a:p>
            <a:r>
              <a:rPr lang="en-US" dirty="0">
                <a:ea typeface="+mn-lt"/>
                <a:cs typeface="+mn-lt"/>
              </a:rPr>
              <a:t>Allina Health</a:t>
            </a:r>
            <a:endParaRPr lang="en-US"/>
          </a:p>
          <a:p>
            <a:r>
              <a:rPr lang="en-US" dirty="0"/>
              <a:t>Anthony Medical &amp; Chiropractic Centers</a:t>
            </a:r>
          </a:p>
          <a:p>
            <a:r>
              <a:rPr lang="en-US" dirty="0"/>
              <a:t>ATI Physical Therapy </a:t>
            </a:r>
          </a:p>
          <a:p>
            <a:r>
              <a:rPr lang="en-US" dirty="0"/>
              <a:t>Aureus Medical Group</a:t>
            </a:r>
          </a:p>
          <a:p>
            <a:endParaRPr lang="en-US" dirty="0"/>
          </a:p>
          <a:p>
            <a:r>
              <a:rPr lang="en-US" dirty="0"/>
              <a:t>Banner Health</a:t>
            </a:r>
          </a:p>
          <a:p>
            <a:r>
              <a:rPr lang="en-US"/>
              <a:t>Barstow Community Hospital</a:t>
            </a:r>
            <a:endParaRPr lang="en-US" dirty="0"/>
          </a:p>
          <a:p>
            <a:r>
              <a:rPr lang="en-US" err="1"/>
              <a:t>Benefeds</a:t>
            </a:r>
            <a:endParaRPr lang="en-US"/>
          </a:p>
          <a:p>
            <a:r>
              <a:rPr lang="en-US" dirty="0"/>
              <a:t>BJC Memorial Hospital</a:t>
            </a:r>
          </a:p>
          <a:p>
            <a:r>
              <a:rPr lang="en-US">
                <a:ea typeface="+mn-lt"/>
                <a:cs typeface="+mn-lt"/>
              </a:rPr>
              <a:t>Brighter Strides ABA Therapy</a:t>
            </a:r>
            <a:endParaRPr lang="en-US" dirty="0">
              <a:ea typeface="+mn-lt"/>
              <a:cs typeface="+mn-lt"/>
            </a:endParaRPr>
          </a:p>
          <a:p>
            <a:r>
              <a:rPr lang="en-US" err="1">
                <a:ea typeface="+mn-lt"/>
                <a:cs typeface="+mn-lt"/>
              </a:rPr>
              <a:t>Celerion</a:t>
            </a:r>
            <a:endParaRPr lang="en-US">
              <a:ea typeface="+mn-lt"/>
              <a:cs typeface="+mn-lt"/>
            </a:endParaRPr>
          </a:p>
          <a:p>
            <a:r>
              <a:rPr lang="en-US" dirty="0"/>
              <a:t>Davis Eye Clinic</a:t>
            </a:r>
          </a:p>
          <a:p>
            <a:r>
              <a:rPr lang="en-US" dirty="0" err="1"/>
              <a:t>Diazyme</a:t>
            </a:r>
            <a:r>
              <a:rPr lang="en-US" dirty="0"/>
              <a:t> Laboratories</a:t>
            </a:r>
          </a:p>
          <a:p>
            <a:r>
              <a:rPr lang="en-US" dirty="0"/>
              <a:t>Dignity Health Medical Foundation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5CE9298-26CA-6945-B15A-8C3E715524C6}"/>
              </a:ext>
            </a:extLst>
          </p:cNvPr>
          <p:cNvSpPr txBox="1"/>
          <p:nvPr/>
        </p:nvSpPr>
        <p:spPr>
          <a:xfrm>
            <a:off x="5531507" y="1313977"/>
            <a:ext cx="4597745" cy="369331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ea typeface="+mn-lt"/>
                <a:cs typeface="+mn-lt"/>
              </a:rPr>
              <a:t>Centennial Peaks Hospital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City of Overland Park</a:t>
            </a:r>
          </a:p>
          <a:p>
            <a:r>
              <a:rPr lang="en-US" dirty="0" err="1">
                <a:ea typeface="+mn-lt"/>
                <a:cs typeface="+mn-lt"/>
              </a:rPr>
              <a:t>Critital</a:t>
            </a:r>
            <a:r>
              <a:rPr lang="en-US" dirty="0">
                <a:ea typeface="+mn-lt"/>
                <a:cs typeface="+mn-lt"/>
              </a:rPr>
              <a:t> Care Rx LLC</a:t>
            </a:r>
          </a:p>
          <a:p>
            <a:r>
              <a:rPr lang="en-US" dirty="0">
                <a:ea typeface="+mn-lt"/>
                <a:cs typeface="+mn-lt"/>
              </a:rPr>
              <a:t>Coco Coders</a:t>
            </a:r>
            <a:endParaRPr lang="en-US" dirty="0"/>
          </a:p>
          <a:p>
            <a:endParaRPr lang="en-US" dirty="0">
              <a:ea typeface="+mn-lt"/>
              <a:cs typeface="+mn-lt"/>
            </a:endParaRPr>
          </a:p>
          <a:p>
            <a:r>
              <a:rPr lang="en-US" dirty="0">
                <a:ea typeface="+mn-lt"/>
                <a:cs typeface="+mn-lt"/>
              </a:rPr>
              <a:t>Department of Veteran's Affairs</a:t>
            </a:r>
          </a:p>
          <a:p>
            <a:r>
              <a:rPr lang="en-US" dirty="0">
                <a:ea typeface="+mn-lt"/>
                <a:cs typeface="+mn-lt"/>
              </a:rPr>
              <a:t>Dr. Anne Muhoro Steward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Dr. Mark Lindsay</a:t>
            </a:r>
          </a:p>
          <a:p>
            <a:r>
              <a:rPr lang="en-US" dirty="0">
                <a:ea typeface="+mn-lt"/>
                <a:cs typeface="+mn-lt"/>
              </a:rPr>
              <a:t>Duke LifePoint HealthCare</a:t>
            </a:r>
          </a:p>
          <a:p>
            <a:endParaRPr lang="en-US" dirty="0">
              <a:ea typeface="+mn-lt"/>
              <a:cs typeface="+mn-lt"/>
            </a:endParaRPr>
          </a:p>
          <a:p>
            <a:endParaRPr lang="en-US" dirty="0"/>
          </a:p>
          <a:p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5793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7DAF9B1-B857-A22A-50A0-EEBD378CD2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A4FD4A-59D2-71AB-D253-765A084E4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B67B645E-C5E5-4727-B977-D372A0AA71D9}" type="slidenum">
              <a:rPr lang="en-US" smtClean="0"/>
              <a:pPr algn="ctr"/>
              <a:t>4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9C37825-FEF2-C8F6-97E3-16D9C78E3EC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111250" y="527050"/>
            <a:ext cx="10144125" cy="431800"/>
          </a:xfrm>
        </p:spPr>
        <p:txBody>
          <a:bodyPr>
            <a:normAutofit fontScale="90000"/>
          </a:bodyPr>
          <a:lstStyle/>
          <a:p>
            <a:pPr algn="ctr"/>
            <a:r>
              <a:rPr lang="en-US">
                <a:solidFill>
                  <a:schemeClr val="tx1"/>
                </a:solidFill>
              </a:rPr>
              <a:t>Employers Who Have Hired Our Graduates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E62C2B-D13E-05AC-0F11-ADFC18053675}"/>
              </a:ext>
            </a:extLst>
          </p:cNvPr>
          <p:cNvSpPr txBox="1"/>
          <p:nvPr/>
        </p:nvSpPr>
        <p:spPr>
          <a:xfrm>
            <a:off x="269588" y="1313977"/>
            <a:ext cx="5824335" cy="258532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/>
              <a:t>Dr. Anne Muhoro Steward</a:t>
            </a:r>
          </a:p>
          <a:p>
            <a:r>
              <a:rPr lang="en-US" dirty="0"/>
              <a:t>Dr. Mark Lindsay</a:t>
            </a:r>
          </a:p>
          <a:p>
            <a:r>
              <a:rPr lang="en-US" dirty="0"/>
              <a:t>Duke LifePoint HealthCare</a:t>
            </a:r>
          </a:p>
          <a:p>
            <a:endParaRPr lang="en-US" dirty="0"/>
          </a:p>
          <a:p>
            <a:r>
              <a:rPr lang="en-US" dirty="0"/>
              <a:t>Edwards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/>
              <a:t>Dental</a:t>
            </a:r>
          </a:p>
          <a:p>
            <a:r>
              <a:rPr lang="en-US" dirty="0">
                <a:ea typeface="+mn-lt"/>
                <a:cs typeface="+mn-lt"/>
              </a:rPr>
              <a:t>Eisenhower</a:t>
            </a:r>
            <a:r>
              <a:rPr lang="en-US" dirty="0"/>
              <a:t> </a:t>
            </a:r>
            <a:r>
              <a:rPr lang="en-US" dirty="0">
                <a:ea typeface="+mn-lt"/>
                <a:cs typeface="+mn-lt"/>
              </a:rPr>
              <a:t>Health</a:t>
            </a:r>
            <a:endParaRPr lang="en-US" dirty="0"/>
          </a:p>
          <a:p>
            <a:r>
              <a:rPr lang="en-US" dirty="0"/>
              <a:t>Elevance Health</a:t>
            </a:r>
          </a:p>
          <a:p>
            <a:r>
              <a:rPr lang="en-US" dirty="0"/>
              <a:t>Emergency Veterinary Hospital</a:t>
            </a:r>
          </a:p>
          <a:p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9184A4F-B2B8-1A83-617A-583427862230}"/>
              </a:ext>
            </a:extLst>
          </p:cNvPr>
          <p:cNvSpPr txBox="1"/>
          <p:nvPr/>
        </p:nvSpPr>
        <p:spPr>
          <a:xfrm>
            <a:off x="5397036" y="1313977"/>
            <a:ext cx="6009686" cy="452431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>
                <a:ea typeface="+mn-lt"/>
                <a:cs typeface="+mn-lt"/>
              </a:rPr>
              <a:t>Fairview Range Medical Center</a:t>
            </a:r>
          </a:p>
          <a:p>
            <a:r>
              <a:rPr lang="en-US">
                <a:ea typeface="+mn-lt"/>
                <a:cs typeface="+mn-lt"/>
              </a:rPr>
              <a:t>Flow Health</a:t>
            </a:r>
            <a:endParaRPr lang="en-US"/>
          </a:p>
          <a:p>
            <a:endParaRPr lang="en-US" dirty="0">
              <a:ea typeface="+mn-lt"/>
              <a:cs typeface="+mn-lt"/>
            </a:endParaRPr>
          </a:p>
          <a:p>
            <a:r>
              <a:rPr lang="en-US" dirty="0">
                <a:ea typeface="+mn-lt"/>
                <a:cs typeface="+mn-lt"/>
              </a:rPr>
              <a:t>Green VI</a:t>
            </a:r>
          </a:p>
          <a:p>
            <a:r>
              <a:rPr lang="en-US" dirty="0">
                <a:ea typeface="+mn-lt"/>
                <a:cs typeface="+mn-lt"/>
              </a:rPr>
              <a:t>Guardian Flight</a:t>
            </a:r>
            <a:endParaRPr lang="en-US" dirty="0"/>
          </a:p>
          <a:p>
            <a:endParaRPr lang="en-US" dirty="0">
              <a:ea typeface="+mn-lt"/>
              <a:cs typeface="+mn-lt"/>
            </a:endParaRPr>
          </a:p>
          <a:p>
            <a:r>
              <a:rPr lang="en-US" dirty="0" err="1">
                <a:ea typeface="+mn-lt"/>
                <a:cs typeface="+mn-lt"/>
              </a:rPr>
              <a:t>Hibbet</a:t>
            </a:r>
            <a:r>
              <a:rPr lang="en-US" dirty="0">
                <a:ea typeface="+mn-lt"/>
                <a:cs typeface="+mn-lt"/>
              </a:rPr>
              <a:t> Sports</a:t>
            </a:r>
            <a:endParaRPr lang="en-US"/>
          </a:p>
          <a:p>
            <a:r>
              <a:rPr lang="en-US" dirty="0" err="1">
                <a:ea typeface="+mn-lt"/>
                <a:cs typeface="+mn-lt"/>
              </a:rPr>
              <a:t>Inovia</a:t>
            </a:r>
            <a:r>
              <a:rPr lang="en-US" dirty="0">
                <a:ea typeface="+mn-lt"/>
                <a:cs typeface="+mn-lt"/>
              </a:rPr>
              <a:t> Vein Specialty Centers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John A Logan</a:t>
            </a:r>
          </a:p>
          <a:p>
            <a:r>
              <a:rPr lang="en-US" dirty="0">
                <a:ea typeface="+mn-lt"/>
                <a:cs typeface="+mn-lt"/>
              </a:rPr>
              <a:t>Kaiser Permanente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K-Pro US, LP</a:t>
            </a:r>
            <a:endParaRPr lang="en-US" dirty="0"/>
          </a:p>
          <a:p>
            <a:r>
              <a:rPr lang="en-US"/>
              <a:t>Lallemand Animal Nutrition </a:t>
            </a:r>
            <a:endParaRPr lang="en-US" dirty="0"/>
          </a:p>
          <a:p>
            <a:r>
              <a:rPr lang="en-US" dirty="0"/>
              <a:t>Leonardo DRS</a:t>
            </a:r>
          </a:p>
          <a:p>
            <a:r>
              <a:rPr lang="en-US" dirty="0"/>
              <a:t>Loaded Spoon</a:t>
            </a:r>
          </a:p>
          <a:p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7996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4EA5D4-1E30-49DD-A58C-946933F58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B67B645E-C5E5-4727-B977-D372A0AA71D9}" type="slidenum">
              <a:rPr lang="en-US" smtClean="0"/>
              <a:pPr algn="ctr"/>
              <a:t>5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21699C2-32BF-423F-9FCB-C7261C5F438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111250" y="527050"/>
            <a:ext cx="10144125" cy="431800"/>
          </a:xfrm>
        </p:spPr>
        <p:txBody>
          <a:bodyPr>
            <a:normAutofit fontScale="90000"/>
          </a:bodyPr>
          <a:lstStyle/>
          <a:p>
            <a:pPr algn="ctr"/>
            <a:r>
              <a:rPr lang="en-US">
                <a:solidFill>
                  <a:schemeClr val="tx1"/>
                </a:solidFill>
              </a:rPr>
              <a:t>Employers Who Have Hired Our Graduates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DB38482-0C05-158D-A7DE-BDE5CE95C99E}"/>
              </a:ext>
            </a:extLst>
          </p:cNvPr>
          <p:cNvSpPr txBox="1"/>
          <p:nvPr/>
        </p:nvSpPr>
        <p:spPr>
          <a:xfrm>
            <a:off x="269588" y="1313977"/>
            <a:ext cx="5824335" cy="480131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ea typeface="+mn-lt"/>
                <a:cs typeface="+mn-lt"/>
              </a:rPr>
              <a:t>Maple Ridge Dental</a:t>
            </a:r>
          </a:p>
          <a:p>
            <a:r>
              <a:rPr lang="en-US" dirty="0">
                <a:ea typeface="+mn-lt"/>
                <a:cs typeface="+mn-lt"/>
              </a:rPr>
              <a:t>Mark Lindsay, MD</a:t>
            </a:r>
            <a:endParaRPr lang="en-US" dirty="0"/>
          </a:p>
          <a:p>
            <a:r>
              <a:rPr lang="en-US"/>
              <a:t>Mars, Inc.</a:t>
            </a:r>
            <a:endParaRPr lang="en-US" dirty="0"/>
          </a:p>
          <a:p>
            <a:r>
              <a:rPr lang="en-US" dirty="0" err="1"/>
              <a:t>MedAct</a:t>
            </a:r>
            <a:endParaRPr lang="en-US" dirty="0"/>
          </a:p>
          <a:p>
            <a:r>
              <a:rPr lang="en-US" dirty="0" err="1"/>
              <a:t>MercyOne</a:t>
            </a:r>
            <a:endParaRPr lang="en-US" dirty="0"/>
          </a:p>
          <a:p>
            <a:r>
              <a:rPr lang="en-US">
                <a:ea typeface="+mn-lt"/>
                <a:cs typeface="+mn-lt"/>
              </a:rPr>
              <a:t>Methodist Fremont Health</a:t>
            </a:r>
            <a:endParaRPr lang="en-US" dirty="0">
              <a:ea typeface="+mn-lt"/>
              <a:cs typeface="+mn-lt"/>
            </a:endParaRPr>
          </a:p>
          <a:p>
            <a:r>
              <a:rPr lang="en-US" dirty="0">
                <a:ea typeface="+mn-lt"/>
                <a:cs typeface="+mn-lt"/>
              </a:rPr>
              <a:t>Millsaps College Else School of Management</a:t>
            </a:r>
            <a:endParaRPr lang="en-US" dirty="0"/>
          </a:p>
          <a:p>
            <a:r>
              <a:rPr lang="en-US" dirty="0"/>
              <a:t>MMM Holdings, LLC</a:t>
            </a:r>
          </a:p>
          <a:p>
            <a:r>
              <a:rPr lang="en-US" dirty="0"/>
              <a:t>Neuro Diagnostic Institute And Advanced Treatment Center</a:t>
            </a:r>
          </a:p>
          <a:p>
            <a:endParaRPr lang="en-US" dirty="0"/>
          </a:p>
          <a:p>
            <a:r>
              <a:rPr lang="en-US" dirty="0"/>
              <a:t>Oak Street Health</a:t>
            </a:r>
          </a:p>
          <a:p>
            <a:endParaRPr lang="en-US" dirty="0"/>
          </a:p>
          <a:p>
            <a:r>
              <a:rPr lang="en-US" dirty="0"/>
              <a:t>Palouse Home </a:t>
            </a:r>
            <a:r>
              <a:rPr lang="en-US" dirty="0">
                <a:ea typeface="+mn-lt"/>
                <a:cs typeface="+mn-lt"/>
              </a:rPr>
              <a:t>Health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Pembroke Meadows Elementary</a:t>
            </a:r>
          </a:p>
          <a:p>
            <a:r>
              <a:rPr lang="en-US" dirty="0">
                <a:ea typeface="+mn-lt"/>
                <a:cs typeface="+mn-lt"/>
              </a:rPr>
              <a:t>Pfizer, Inc.</a:t>
            </a:r>
            <a:endParaRPr lang="en-US" dirty="0"/>
          </a:p>
          <a:p>
            <a:r>
              <a:rPr lang="en-US" dirty="0"/>
              <a:t>Philadelphia Fire Department</a:t>
            </a:r>
          </a:p>
          <a:p>
            <a:r>
              <a:rPr lang="en-US" dirty="0" err="1"/>
              <a:t>PhysAssist</a:t>
            </a:r>
            <a:r>
              <a:rPr lang="en-US" dirty="0"/>
              <a:t> Scribes, Inc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5CE9298-26CA-6945-B15A-8C3E715524C6}"/>
              </a:ext>
            </a:extLst>
          </p:cNvPr>
          <p:cNvSpPr txBox="1"/>
          <p:nvPr/>
        </p:nvSpPr>
        <p:spPr>
          <a:xfrm>
            <a:off x="6509749" y="1313977"/>
            <a:ext cx="5144714" cy="313932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ea typeface="+mn-lt"/>
                <a:cs typeface="+mn-lt"/>
              </a:rPr>
              <a:t>Quest Diagnostics</a:t>
            </a:r>
            <a:endParaRPr lang="en-US" dirty="0"/>
          </a:p>
          <a:p>
            <a:endParaRPr lang="en-US" dirty="0">
              <a:ea typeface="+mn-lt"/>
              <a:cs typeface="+mn-lt"/>
            </a:endParaRPr>
          </a:p>
          <a:p>
            <a:r>
              <a:rPr lang="en-US" dirty="0">
                <a:ea typeface="+mn-lt"/>
                <a:cs typeface="+mn-lt"/>
              </a:rPr>
              <a:t>Ralph Johnson Va Medical Center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Rapid Response Monitoring Service</a:t>
            </a:r>
          </a:p>
          <a:p>
            <a:r>
              <a:rPr lang="en-US" dirty="0">
                <a:ea typeface="+mn-lt"/>
                <a:cs typeface="+mn-lt"/>
              </a:rPr>
              <a:t>Revere Health</a:t>
            </a:r>
            <a:endParaRPr lang="en-US" dirty="0"/>
          </a:p>
          <a:p>
            <a:r>
              <a:rPr lang="en-US" dirty="0" err="1">
                <a:ea typeface="+mn-lt"/>
                <a:cs typeface="+mn-lt"/>
              </a:rPr>
              <a:t>Rezilient</a:t>
            </a:r>
            <a:r>
              <a:rPr lang="en-US" dirty="0">
                <a:ea typeface="+mn-lt"/>
                <a:cs typeface="+mn-lt"/>
              </a:rPr>
              <a:t> Healthcare</a:t>
            </a:r>
          </a:p>
          <a:p>
            <a:r>
              <a:rPr lang="en-US" dirty="0">
                <a:ea typeface="+mn-lt"/>
                <a:cs typeface="+mn-lt"/>
              </a:rPr>
              <a:t>Ridgecrest Regional Hospital</a:t>
            </a:r>
          </a:p>
          <a:p>
            <a:r>
              <a:rPr lang="en-US" dirty="0">
                <a:ea typeface="+mn-lt"/>
                <a:cs typeface="+mn-lt"/>
              </a:rPr>
              <a:t>Robin Healthcare</a:t>
            </a:r>
            <a:endParaRPr lang="en-US" dirty="0"/>
          </a:p>
          <a:p>
            <a:r>
              <a:rPr lang="en-US" dirty="0" err="1">
                <a:ea typeface="+mn-lt"/>
                <a:cs typeface="+mn-lt"/>
              </a:rPr>
              <a:t>RWJBarnabas</a:t>
            </a:r>
            <a:r>
              <a:rPr lang="en-US" dirty="0">
                <a:ea typeface="+mn-lt"/>
                <a:cs typeface="+mn-lt"/>
              </a:rPr>
              <a:t> Health Corporate Services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RTG Medical</a:t>
            </a:r>
            <a:endParaRPr lang="en-US" dirty="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313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4EA5D4-1E30-49DD-A58C-946933F58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B67B645E-C5E5-4727-B977-D372A0AA71D9}" type="slidenum">
              <a:rPr lang="en-US" smtClean="0"/>
              <a:pPr algn="ctr"/>
              <a:t>6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21699C2-32BF-423F-9FCB-C7261C5F438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111250" y="527050"/>
            <a:ext cx="10144125" cy="431800"/>
          </a:xfrm>
        </p:spPr>
        <p:txBody>
          <a:bodyPr>
            <a:normAutofit fontScale="90000"/>
          </a:bodyPr>
          <a:lstStyle/>
          <a:p>
            <a:pPr algn="ctr"/>
            <a:r>
              <a:rPr lang="en-US">
                <a:solidFill>
                  <a:schemeClr val="tx1"/>
                </a:solidFill>
              </a:rPr>
              <a:t>Employers Who Have Hired Our Graduates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DB38482-0C05-158D-A7DE-BDE5CE95C99E}"/>
              </a:ext>
            </a:extLst>
          </p:cNvPr>
          <p:cNvSpPr txBox="1"/>
          <p:nvPr/>
        </p:nvSpPr>
        <p:spPr>
          <a:xfrm>
            <a:off x="351966" y="1313977"/>
            <a:ext cx="5824335" cy="480131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/>
              <a:t>Sentara</a:t>
            </a:r>
            <a:r>
              <a:rPr lang="en-US" dirty="0">
                <a:ea typeface="+mn-lt"/>
                <a:cs typeface="+mn-lt"/>
              </a:rPr>
              <a:t> Halifax Regional </a:t>
            </a:r>
            <a:r>
              <a:rPr lang="en-US" dirty="0"/>
              <a:t>Hospital</a:t>
            </a:r>
          </a:p>
          <a:p>
            <a:r>
              <a:rPr lang="en-US" dirty="0"/>
              <a:t>Shopko Optical</a:t>
            </a:r>
          </a:p>
          <a:p>
            <a:r>
              <a:rPr lang="en-US" dirty="0"/>
              <a:t>Singing River </a:t>
            </a:r>
            <a:r>
              <a:rPr lang="en-US" dirty="0">
                <a:ea typeface="+mn-lt"/>
                <a:cs typeface="+mn-lt"/>
              </a:rPr>
              <a:t>Health System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Solutions </a:t>
            </a:r>
            <a:r>
              <a:rPr lang="en-US" dirty="0" err="1">
                <a:ea typeface="+mn-lt"/>
                <a:cs typeface="+mn-lt"/>
              </a:rPr>
              <a:t>Vetcerra</a:t>
            </a:r>
            <a:endParaRPr lang="en-US">
              <a:ea typeface="+mn-lt"/>
              <a:cs typeface="+mn-lt"/>
            </a:endParaRPr>
          </a:p>
          <a:p>
            <a:r>
              <a:rPr lang="en-US" dirty="0">
                <a:ea typeface="+mn-lt"/>
                <a:cs typeface="+mn-lt"/>
              </a:rPr>
              <a:t>Southeast Health College of Nursing and Health Sciences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Southern Illinois Healthcare</a:t>
            </a:r>
          </a:p>
          <a:p>
            <a:r>
              <a:rPr lang="en-US" dirty="0"/>
              <a:t>Spine Pain Performance Center</a:t>
            </a:r>
          </a:p>
          <a:p>
            <a:r>
              <a:rPr lang="en-US" dirty="0"/>
              <a:t>SSM Health System</a:t>
            </a:r>
          </a:p>
          <a:p>
            <a:r>
              <a:rPr lang="en-US" dirty="0"/>
              <a:t>State of South Carolina</a:t>
            </a:r>
          </a:p>
          <a:p>
            <a:r>
              <a:rPr lang="en-US" dirty="0" err="1"/>
              <a:t>SuperProf</a:t>
            </a:r>
            <a:endParaRPr lang="en-US"/>
          </a:p>
          <a:p>
            <a:endParaRPr lang="en-US" dirty="0"/>
          </a:p>
          <a:p>
            <a:r>
              <a:rPr lang="en-US" dirty="0"/>
              <a:t>The Breast Center of Northwest Arkansas</a:t>
            </a:r>
          </a:p>
          <a:p>
            <a:r>
              <a:rPr lang="en-US" dirty="0"/>
              <a:t>The Guthrie Clinic</a:t>
            </a:r>
          </a:p>
          <a:p>
            <a:r>
              <a:rPr lang="en-US" dirty="0" err="1"/>
              <a:t>Thermo</a:t>
            </a:r>
            <a:r>
              <a:rPr lang="en-US" dirty="0"/>
              <a:t> Fisher Scientific</a:t>
            </a:r>
          </a:p>
          <a:p>
            <a:r>
              <a:rPr lang="en-US" dirty="0">
                <a:ea typeface="+mn-lt"/>
                <a:cs typeface="+mn-lt"/>
              </a:rPr>
              <a:t>Tori's Taste Bakery</a:t>
            </a:r>
          </a:p>
          <a:p>
            <a:r>
              <a:rPr lang="en-US">
                <a:ea typeface="+mn-lt"/>
                <a:cs typeface="+mn-lt"/>
              </a:rPr>
              <a:t>Total Access Urgent Care</a:t>
            </a:r>
            <a:endParaRPr lang="en-US" dirty="0">
              <a:ea typeface="+mn-lt"/>
              <a:cs typeface="+mn-lt"/>
            </a:endParaRPr>
          </a:p>
          <a:p>
            <a:r>
              <a:rPr lang="en-US" dirty="0">
                <a:ea typeface="+mn-lt"/>
                <a:cs typeface="+mn-lt"/>
              </a:rPr>
              <a:t>Total Med Staffing</a:t>
            </a: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5CE9298-26CA-6945-B15A-8C3E715524C6}"/>
              </a:ext>
            </a:extLst>
          </p:cNvPr>
          <p:cNvSpPr txBox="1"/>
          <p:nvPr/>
        </p:nvSpPr>
        <p:spPr>
          <a:xfrm>
            <a:off x="6303804" y="1313977"/>
            <a:ext cx="5608092" cy="507831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ea typeface="+mn-lt"/>
                <a:cs typeface="+mn-lt"/>
              </a:rPr>
              <a:t>UConn Health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United States Air Force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United States Army</a:t>
            </a:r>
          </a:p>
          <a:p>
            <a:r>
              <a:rPr lang="en-US" dirty="0">
                <a:ea typeface="+mn-lt"/>
                <a:cs typeface="+mn-lt"/>
              </a:rPr>
              <a:t>University Hospitals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University of Pittsburg Medical Center</a:t>
            </a:r>
          </a:p>
          <a:p>
            <a:r>
              <a:rPr lang="en-US" dirty="0">
                <a:ea typeface="+mn-lt"/>
                <a:cs typeface="+mn-lt"/>
              </a:rPr>
              <a:t>University of Rochester School of Medicine and Dentistry</a:t>
            </a:r>
            <a:endParaRPr lang="en-US" dirty="0"/>
          </a:p>
          <a:p>
            <a:endParaRPr lang="en-US" dirty="0">
              <a:ea typeface="+mn-lt"/>
              <a:cs typeface="+mn-lt"/>
            </a:endParaRPr>
          </a:p>
          <a:p>
            <a:r>
              <a:rPr lang="en-US" dirty="0">
                <a:ea typeface="+mn-lt"/>
                <a:cs typeface="+mn-lt"/>
              </a:rPr>
              <a:t>Valle Ambulance District</a:t>
            </a:r>
            <a:endParaRPr lang="en-US"/>
          </a:p>
          <a:p>
            <a:r>
              <a:rPr lang="en-US" dirty="0">
                <a:ea typeface="+mn-lt"/>
                <a:cs typeface="+mn-lt"/>
              </a:rPr>
              <a:t>Valley Med Flight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Vanderbilt University Medical Center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Van Diest Medical Center</a:t>
            </a:r>
            <a:endParaRPr lang="en-US" dirty="0"/>
          </a:p>
          <a:p>
            <a:r>
              <a:rPr lang="en-US" dirty="0"/>
              <a:t>VCA Animal Hospital</a:t>
            </a:r>
          </a:p>
          <a:p>
            <a:r>
              <a:rPr lang="en-US" dirty="0"/>
              <a:t>Veteran's Administration</a:t>
            </a:r>
          </a:p>
          <a:p>
            <a:endParaRPr lang="en-US" dirty="0"/>
          </a:p>
          <a:p>
            <a:r>
              <a:rPr lang="en-US" dirty="0">
                <a:ea typeface="+mn-lt"/>
                <a:cs typeface="+mn-lt"/>
              </a:rPr>
              <a:t>Walmart</a:t>
            </a:r>
            <a:endParaRPr lang="en-US"/>
          </a:p>
          <a:p>
            <a:r>
              <a:rPr lang="en-US" dirty="0">
                <a:ea typeface="+mn-lt"/>
                <a:cs typeface="+mn-lt"/>
              </a:rPr>
              <a:t>Western Community Unit School District # 12</a:t>
            </a:r>
          </a:p>
          <a:p>
            <a:endParaRPr lang="en-US" dirty="0">
              <a:ea typeface="+mn-lt"/>
              <a:cs typeface="+mn-lt"/>
            </a:endParaRPr>
          </a:p>
          <a:p>
            <a:r>
              <a:rPr lang="en-US" dirty="0">
                <a:ea typeface="+mn-lt"/>
                <a:cs typeface="+mn-lt"/>
              </a:rPr>
              <a:t>Yuma Regional Medical Center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40745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0E3CE52-6887-B1B7-5FC6-E1BAEF317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B67B645E-C5E5-4727-B977-D372A0AA71D9}" type="slidenum">
              <a:rPr lang="en-US" noProof="0" smtClean="0"/>
              <a:pPr>
                <a:spcAft>
                  <a:spcPts val="600"/>
                </a:spcAft>
              </a:pPr>
              <a:t>7</a:t>
            </a:fld>
            <a:endParaRPr lang="en-US" noProof="0"/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D89F8EE1-8482-AE21-0498-A2F02B77AD4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8300"/>
            <a:ext cx="11328400" cy="431800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en-US" sz="3000" dirty="0">
                <a:solidFill>
                  <a:schemeClr val="tx1"/>
                </a:solidFill>
              </a:rPr>
              <a:t>Sample Job Titles of  BS-HB Graduates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7" name="Content Placeholder 1">
            <a:extLst>
              <a:ext uri="{FF2B5EF4-FFF2-40B4-BE49-F238E27FC236}">
                <a16:creationId xmlns:a16="http://schemas.microsoft.com/office/drawing/2014/main" id="{20FFAA4C-409B-1873-E00F-E02DBC875551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086061865"/>
              </p:ext>
            </p:extLst>
          </p:nvPr>
        </p:nvGraphicFramePr>
        <p:xfrm>
          <a:off x="432486" y="1324232"/>
          <a:ext cx="11328400" cy="5038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06646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0E3CE52-6887-B1B7-5FC6-E1BAEF317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B67B645E-C5E5-4727-B977-D372A0AA71D9}" type="slidenum">
              <a:rPr lang="en-US" noProof="0" smtClean="0"/>
              <a:pPr>
                <a:spcAft>
                  <a:spcPts val="600"/>
                </a:spcAft>
              </a:pPr>
              <a:t>8</a:t>
            </a:fld>
            <a:endParaRPr lang="en-US" noProof="0"/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D89F8EE1-8482-AE21-0498-A2F02B77AD4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8300"/>
            <a:ext cx="11328400" cy="431800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en-US" sz="3000" dirty="0">
                <a:solidFill>
                  <a:schemeClr val="tx1"/>
                </a:solidFill>
              </a:rPr>
              <a:t>Sample Job Titles of  BS-HB Graduates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7" name="Content Placeholder 1">
            <a:extLst>
              <a:ext uri="{FF2B5EF4-FFF2-40B4-BE49-F238E27FC236}">
                <a16:creationId xmlns:a16="http://schemas.microsoft.com/office/drawing/2014/main" id="{20FFAA4C-409B-1873-E00F-E02DBC875551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691419888"/>
              </p:ext>
            </p:extLst>
          </p:nvPr>
        </p:nvGraphicFramePr>
        <p:xfrm>
          <a:off x="432486" y="1324232"/>
          <a:ext cx="11328400" cy="5038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58939231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488C2067859DB4CAB03E5651C69DA9F" ma:contentTypeVersion="16" ma:contentTypeDescription="Create a new document." ma:contentTypeScope="" ma:versionID="a4b03fe03065c11065f245d6d4846680">
  <xsd:schema xmlns:xsd="http://www.w3.org/2001/XMLSchema" xmlns:xs="http://www.w3.org/2001/XMLSchema" xmlns:p="http://schemas.microsoft.com/office/2006/metadata/properties" xmlns:ns2="027e82f4-52a3-4161-a28c-b5ad4a441129" xmlns:ns3="bc88b50b-d8b3-4391-9ec4-aaa192d918eb" xmlns:ns4="411b2d64-37ec-4545-bed6-3dbaa666c95c" targetNamespace="http://schemas.microsoft.com/office/2006/metadata/properties" ma:root="true" ma:fieldsID="215840fddf6f623f949e2324349b69e0" ns2:_="" ns3:_="" ns4:_="">
    <xsd:import namespace="027e82f4-52a3-4161-a28c-b5ad4a441129"/>
    <xsd:import namespace="bc88b50b-d8b3-4391-9ec4-aaa192d918eb"/>
    <xsd:import namespace="411b2d64-37ec-4545-bed6-3dbaa666c95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4:SharedWithUsers" minOccurs="0"/>
                <xsd:element ref="ns4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27e82f4-52a3-4161-a28c-b5ad4a44112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94facb0e-f202-4565-b90e-f4b1ccca2e8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88b50b-d8b3-4391-9ec4-aaa192d918eb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a1f033eb-01f1-4e03-b78b-db0c528432be}" ma:internalName="TaxCatchAll" ma:showField="CatchAllData" ma:web="411b2d64-37ec-4545-bed6-3dbaa666c95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1b2d64-37ec-4545-bed6-3dbaa666c95c" elementFormDefault="qualified">
    <xsd:import namespace="http://schemas.microsoft.com/office/2006/documentManagement/types"/>
    <xsd:import namespace="http://schemas.microsoft.com/office/infopath/2007/PartnerControls"/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027e82f4-52a3-4161-a28c-b5ad4a441129" xsi:nil="true"/>
    <TaxCatchAll xmlns="bc88b50b-d8b3-4391-9ec4-aaa192d918eb" xsi:nil="true"/>
    <lcf76f155ced4ddcb4097134ff3c332f xmlns="027e82f4-52a3-4161-a28c-b5ad4a44112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48C5FEF-6CA4-44CC-8E61-9E775B9B783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CE2ADA7-5704-44EE-A873-705F0F99C347}">
  <ds:schemaRefs>
    <ds:schemaRef ds:uri="027e82f4-52a3-4161-a28c-b5ad4a441129"/>
    <ds:schemaRef ds:uri="411b2d64-37ec-4545-bed6-3dbaa666c95c"/>
    <ds:schemaRef ds:uri="bc88b50b-d8b3-4391-9ec4-aaa192d918e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DFCB7D79-A330-4BC9-A964-3F617D32A6D4}">
  <ds:schemaRefs>
    <ds:schemaRef ds:uri="027e82f4-52a3-4161-a28c-b5ad4a441129"/>
    <ds:schemaRef ds:uri="71af3243-3dd4-4a8d-8c0d-dd76da1f02a5"/>
    <ds:schemaRef ds:uri="bc88b50b-d8b3-4391-9ec4-aaa192d918eb"/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TF66835393</Template>
  <Application>Microsoft Office PowerPoint</Application>
  <PresentationFormat>Widescreen</PresentationFormat>
  <Slides>8</Slides>
  <Notes>6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Frame</vt:lpstr>
      <vt:lpstr>PowerPoint Presentation</vt:lpstr>
      <vt:lpstr>PowerPoint Presentation</vt:lpstr>
      <vt:lpstr>Employers Who Have Hired Our Graduates</vt:lpstr>
      <vt:lpstr>Employers Who Have Hired Our Graduates</vt:lpstr>
      <vt:lpstr>Employers Who Have Hired Our Graduates</vt:lpstr>
      <vt:lpstr>Employers Who Have Hired Our Graduates</vt:lpstr>
      <vt:lpstr>Sample Job Titles of  BS-HB Graduates</vt:lpstr>
      <vt:lpstr>Sample Job Titles of  BS-HB Graduates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COVER TITLE</dc:title>
  <dc:creator>Jen Elorreaga</dc:creator>
  <cp:revision>355</cp:revision>
  <dcterms:created xsi:type="dcterms:W3CDTF">2023-05-10T16:55:45Z</dcterms:created>
  <dcterms:modified xsi:type="dcterms:W3CDTF">2026-06-09T22:01:29Z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0x010100C488C2067859DB4CAB03E5651C69DA9F</vt:lpwstr>
  </property>
  <property fmtid="{D5CDD505-2E9C-101B-9397-08002B2CF9AE}" pid="3" name="MediaServiceImageTags">
    <vt:lpwstr/>
  </property>
</Properties>
</file>