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F7C3"/>
    <a:srgbClr val="C2F7FC"/>
    <a:srgbClr val="37BDCC"/>
    <a:srgbClr val="6BE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996529B-97E9-BB2A-571E-EF0F47FD199C}" v="59" dt="2026-02-09T18:42:57.558"/>
    <p1510:client id="{FEDA0769-10A7-D7E4-7069-D5E2A5FC74B8}" v="16" dt="2026-02-09T18:09:39.633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1_4" csCatId="accent1" phldr="1"/>
      <dgm:spPr/>
      <dgm:t>
        <a:bodyPr/>
        <a:lstStyle/>
        <a:p>
          <a:endParaRPr lang="en-US"/>
        </a:p>
      </dgm:t>
    </dgm:pt>
    <dgm:pt modelId="{E284A1B0-B630-4A02-98D1-F19AE44DED36}">
      <dgm:prSet phldr="0"/>
      <dgm:spPr/>
      <dgm:t>
        <a:bodyPr/>
        <a:lstStyle/>
        <a:p>
          <a:pPr rtl="0"/>
          <a:r>
            <a:rPr lang="en-US" sz="1100" dirty="0"/>
            <a:t>Adaptive Physical Education Instructor</a:t>
          </a:r>
        </a:p>
      </dgm:t>
    </dgm:pt>
    <dgm:pt modelId="{65CF8122-9BFD-4378-B0B8-04C83D52F166}" type="parTrans" cxnId="{ED660A18-0372-4DD8-A95D-E0C60936F050}">
      <dgm:prSet/>
      <dgm:spPr/>
    </dgm:pt>
    <dgm:pt modelId="{A33B3683-61F5-43DD-B0FB-6266F40A24A3}" type="sibTrans" cxnId="{ED660A18-0372-4DD8-A95D-E0C60936F050}">
      <dgm:prSet/>
      <dgm:spPr/>
    </dgm:pt>
    <dgm:pt modelId="{E8AE9406-C53F-4709-9A9B-0DCDC78CC751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Head Strength and Conditioning Coach</a:t>
          </a:r>
          <a:endParaRPr lang="en-US" dirty="0"/>
        </a:p>
      </dgm:t>
    </dgm:pt>
    <dgm:pt modelId="{EA90691F-DB72-4FE5-95E3-99ECC32F5241}" type="parTrans" cxnId="{2DA22D78-EE5A-4094-86B4-2C832025F77B}">
      <dgm:prSet/>
      <dgm:spPr/>
    </dgm:pt>
    <dgm:pt modelId="{D873CDA9-1C67-4DD7-B487-BAF9D16CDA7B}" type="sibTrans" cxnId="{2DA22D78-EE5A-4094-86B4-2C832025F77B}">
      <dgm:prSet/>
      <dgm:spPr/>
    </dgm:pt>
    <dgm:pt modelId="{E82AD7F8-872E-413D-AA0E-0977B4087728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Strength and Conditioning Coach</a:t>
          </a:r>
        </a:p>
      </dgm:t>
    </dgm:pt>
    <dgm:pt modelId="{144F39E7-7BE3-49B3-909F-D226BEFF6A4E}" type="parTrans" cxnId="{F64DD3E4-2D83-4150-BE8F-679F471AF7C8}">
      <dgm:prSet/>
      <dgm:spPr/>
    </dgm:pt>
    <dgm:pt modelId="{65F2A8B9-1A72-4768-9226-413756F636E9}" type="sibTrans" cxnId="{F64DD3E4-2D83-4150-BE8F-679F471AF7C8}">
      <dgm:prSet/>
      <dgm:spPr/>
    </dgm:pt>
    <dgm:pt modelId="{5D47E718-B381-4219-A220-E76C3901CE0C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Head Sports Performance Coach</a:t>
          </a:r>
        </a:p>
      </dgm:t>
    </dgm:pt>
    <dgm:pt modelId="{E99CB31F-D653-4409-A700-9FC1358B6DC9}" type="parTrans" cxnId="{B1C1653F-1789-4FD9-A5E7-27408BBC0C82}">
      <dgm:prSet/>
      <dgm:spPr/>
    </dgm:pt>
    <dgm:pt modelId="{C692B3E8-6001-4AB6-80A2-AB96D5E6A941}" type="sibTrans" cxnId="{B1C1653F-1789-4FD9-A5E7-27408BBC0C82}">
      <dgm:prSet/>
      <dgm:spPr/>
    </dgm:pt>
    <dgm:pt modelId="{EC021748-4B4A-4254-A404-C47BBC38505B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Speed and Fitness Performance Coach</a:t>
          </a:r>
        </a:p>
      </dgm:t>
    </dgm:pt>
    <dgm:pt modelId="{C731D0F3-9E24-452E-9651-7E263D4D3BDF}" type="parTrans" cxnId="{3671B072-B88C-4B4B-8336-4A2C93167A2F}">
      <dgm:prSet/>
      <dgm:spPr/>
    </dgm:pt>
    <dgm:pt modelId="{100CE3F0-16D4-483B-AB0D-8BE2AC2CD4E0}" type="sibTrans" cxnId="{3671B072-B88C-4B4B-8336-4A2C93167A2F}">
      <dgm:prSet/>
      <dgm:spPr/>
    </dgm:pt>
    <dgm:pt modelId="{5AFFDE10-F4C6-4016-9B48-ADF2D98F844B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Coach</a:t>
          </a:r>
        </a:p>
      </dgm:t>
    </dgm:pt>
    <dgm:pt modelId="{7D21868D-5449-4E59-AEF0-5D9D40F024CE}" type="parTrans" cxnId="{2C0474FC-E578-4FE0-8D61-673128681D29}">
      <dgm:prSet/>
      <dgm:spPr/>
    </dgm:pt>
    <dgm:pt modelId="{AC48147E-3F2E-4BAA-AAAA-9D15A65488C5}" type="sibTrans" cxnId="{2C0474FC-E578-4FE0-8D61-673128681D29}">
      <dgm:prSet/>
      <dgm:spPr/>
    </dgm:pt>
    <dgm:pt modelId="{6AA241A2-6B55-423B-9F45-10EDB2FC50D9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Owner</a:t>
          </a:r>
        </a:p>
      </dgm:t>
    </dgm:pt>
    <dgm:pt modelId="{5ABEA238-092E-4363-A906-34DA4256E7E7}" type="parTrans" cxnId="{C671AD83-D0CB-45CA-9379-09D05B8D40EE}">
      <dgm:prSet/>
      <dgm:spPr/>
    </dgm:pt>
    <dgm:pt modelId="{842E8D46-9A69-42B3-892F-48DFA9EAC05E}" type="sibTrans" cxnId="{C671AD83-D0CB-45CA-9379-09D05B8D40EE}">
      <dgm:prSet/>
      <dgm:spPr/>
    </dgm:pt>
    <dgm:pt modelId="{9A4FF9B1-8819-4E9D-8288-0718C6D69EBD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Physical Therapy Technician</a:t>
          </a:r>
        </a:p>
      </dgm:t>
    </dgm:pt>
    <dgm:pt modelId="{02BCB159-B3A2-4B36-9519-D80A7D70D61E}" type="parTrans" cxnId="{32F00E60-6180-426D-956D-B7B9FECB28B0}">
      <dgm:prSet/>
      <dgm:spPr/>
    </dgm:pt>
    <dgm:pt modelId="{18914ED7-D0B0-438C-A1DE-BD6E7E8C5EB0}" type="sibTrans" cxnId="{32F00E60-6180-426D-956D-B7B9FECB28B0}">
      <dgm:prSet/>
      <dgm:spPr/>
    </dgm:pt>
    <dgm:pt modelId="{30F5B9FD-3A70-44C1-9DDE-97BC0EA9551C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Teacher</a:t>
          </a:r>
        </a:p>
      </dgm:t>
    </dgm:pt>
    <dgm:pt modelId="{575E5004-76A5-482C-8985-2D907F2E757E}" type="parTrans" cxnId="{E505C1B0-F353-4AC6-B578-F6A5F59396C6}">
      <dgm:prSet/>
      <dgm:spPr/>
    </dgm:pt>
    <dgm:pt modelId="{A117CE5C-0D4F-4909-99E3-02E37FBEF22C}" type="sibTrans" cxnId="{E505C1B0-F353-4AC6-B578-F6A5F59396C6}">
      <dgm:prSet/>
      <dgm:spPr/>
    </dgm:pt>
    <dgm:pt modelId="{9EBEE0DE-1679-43E5-B11A-C7C8F124643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Technician</a:t>
          </a:r>
        </a:p>
      </dgm:t>
    </dgm:pt>
    <dgm:pt modelId="{5BD13AAC-90E0-44E0-AA3E-B60947E329DB}" type="parTrans" cxnId="{F98EA1D9-601F-435B-A663-D5F1329AF2EE}">
      <dgm:prSet/>
      <dgm:spPr/>
    </dgm:pt>
    <dgm:pt modelId="{79BC0D24-E67B-449F-AEAC-5785451C40D4}" type="sibTrans" cxnId="{F98EA1D9-601F-435B-A663-D5F1329AF2EE}">
      <dgm:prSet/>
      <dgm:spPr/>
    </dgm:pt>
    <dgm:pt modelId="{D9A36ABC-1194-4E43-B186-2C35FA648189}">
      <dgm:prSet phldr="0"/>
      <dgm:spPr/>
      <dgm:t>
        <a:bodyPr/>
        <a:lstStyle/>
        <a:p>
          <a:pPr rtl="0"/>
          <a:r>
            <a:rPr lang="en-US" dirty="0">
              <a:latin typeface="Corbel" panose="020B0503020204020204"/>
            </a:rPr>
            <a:t>Director of Sports Performance</a:t>
          </a:r>
        </a:p>
      </dgm:t>
    </dgm:pt>
    <dgm:pt modelId="{2008B76D-B90A-4A42-BB40-C4A079D16C2C}" type="parTrans" cxnId="{4811D990-3A4E-4EA9-A6D6-64D9B1D56B42}">
      <dgm:prSet/>
      <dgm:spPr/>
    </dgm:pt>
    <dgm:pt modelId="{81959299-A7F8-4173-AE31-0725C3A2EA3D}" type="sibTrans" cxnId="{4811D990-3A4E-4EA9-A6D6-64D9B1D56B42}">
      <dgm:prSet/>
      <dgm:spPr/>
    </dgm:pt>
    <dgm:pt modelId="{444BCF98-516A-4AB8-BDE5-1FADAEC7D9F8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Assistant Coach</a:t>
          </a:r>
          <a:endParaRPr lang="en-US" dirty="0"/>
        </a:p>
      </dgm:t>
    </dgm:pt>
    <dgm:pt modelId="{22891C65-2652-41F7-9E75-852B7AE94D39}" type="parTrans" cxnId="{391CB050-F791-41F6-AB20-7348FFE69F08}">
      <dgm:prSet/>
      <dgm:spPr/>
    </dgm:pt>
    <dgm:pt modelId="{F3FB7EED-C894-4626-A4D1-B7F418D9E9C2}" type="sibTrans" cxnId="{391CB050-F791-41F6-AB20-7348FFE69F08}">
      <dgm:prSet/>
      <dgm:spPr/>
    </dgm:pt>
    <dgm:pt modelId="{C728EF17-1CC7-41CC-92A5-8F7AB33A508D}">
      <dgm:prSet phldr="0"/>
      <dgm:spPr/>
      <dgm:t>
        <a:bodyPr/>
        <a:lstStyle/>
        <a:p>
          <a:r>
            <a:rPr lang="en-US" dirty="0">
              <a:latin typeface="Corbel" panose="020B0503020204020204"/>
            </a:rPr>
            <a:t>Trainer</a:t>
          </a:r>
        </a:p>
      </dgm:t>
    </dgm:pt>
    <dgm:pt modelId="{BFA5175F-2EC3-40BB-90F2-6BCF81ABAC15}" type="parTrans" cxnId="{505D6933-8FCA-47E0-AD02-9AC5A1CB06AF}">
      <dgm:prSet/>
      <dgm:spPr/>
    </dgm:pt>
    <dgm:pt modelId="{2FC750CA-9D77-4619-8F92-51E57B65B3F8}" type="sibTrans" cxnId="{505D6933-8FCA-47E0-AD02-9AC5A1CB06AF}">
      <dgm:prSet/>
      <dgm:spPr/>
    </dgm:pt>
    <dgm:pt modelId="{6885226E-1F46-46BD-9A87-8D045E5078D6}">
      <dgm:prSet phldr="0"/>
      <dgm:spPr/>
      <dgm:t>
        <a:bodyPr/>
        <a:lstStyle/>
        <a:p>
          <a:pPr rtl="0"/>
          <a:r>
            <a:rPr lang="en-US" sz="1100" dirty="0"/>
            <a:t>Assistant Football Strength &amp; Conditioning Coach</a:t>
          </a:r>
          <a:endParaRPr lang="en-US" dirty="0">
            <a:latin typeface="Corbel" panose="020B0503020204020204"/>
          </a:endParaRPr>
        </a:p>
      </dgm:t>
    </dgm:pt>
    <dgm:pt modelId="{FDF55C03-6DF0-4521-BF80-4BD441812EC8}" type="parTrans" cxnId="{20EEF7DF-D57A-4E87-B2F3-E80D72314190}">
      <dgm:prSet/>
      <dgm:spPr/>
    </dgm:pt>
    <dgm:pt modelId="{E4B24AC7-F38C-4BA4-926E-B153D66956C4}" type="sibTrans" cxnId="{20EEF7DF-D57A-4E87-B2F3-E80D72314190}">
      <dgm:prSet/>
      <dgm:spPr/>
    </dgm:pt>
    <dgm:pt modelId="{13FAA7C1-B6B7-4C02-B664-C32963D040D9}">
      <dgm:prSet phldr="0"/>
      <dgm:spPr/>
      <dgm:t>
        <a:bodyPr/>
        <a:lstStyle/>
        <a:p>
          <a:pPr rtl="0"/>
          <a:r>
            <a:rPr lang="en-US" sz="1100" dirty="0"/>
            <a:t>Sports Performance Coach</a:t>
          </a:r>
          <a:endParaRPr lang="en-US" dirty="0"/>
        </a:p>
      </dgm:t>
    </dgm:pt>
    <dgm:pt modelId="{1983117F-9463-4D30-8737-F47ACA084426}" type="parTrans" cxnId="{6EBC3519-64AD-49CA-8AB2-6C212977E00F}">
      <dgm:prSet/>
      <dgm:spPr/>
    </dgm:pt>
    <dgm:pt modelId="{1BFE05B3-7999-49CA-8784-8EAB89755BCB}" type="sibTrans" cxnId="{6EBC3519-64AD-49CA-8AB2-6C212977E00F}">
      <dgm:prSet/>
      <dgm:spPr/>
    </dgm:pt>
    <dgm:pt modelId="{540CD94A-6C68-4ACE-A9B2-3B7B82B8BD36}">
      <dgm:prSet phldr="0"/>
      <dgm:spPr/>
      <dgm:t>
        <a:bodyPr/>
        <a:lstStyle/>
        <a:p>
          <a:pPr rtl="0"/>
          <a:r>
            <a:rPr lang="en-US" sz="1100" dirty="0"/>
            <a:t>Assistant Strength and Conditioning Coach</a:t>
          </a:r>
          <a:endParaRPr lang="en-US" sz="1100" dirty="0">
            <a:latin typeface="Corbel" panose="020B0503020204020204"/>
          </a:endParaRPr>
        </a:p>
      </dgm:t>
    </dgm:pt>
    <dgm:pt modelId="{0AA402E5-D1C9-4BE6-84DD-0FE742553BEA}" type="parTrans" cxnId="{EDA77680-E8B1-4236-B880-CA582D42D9CD}">
      <dgm:prSet/>
      <dgm:spPr/>
    </dgm:pt>
    <dgm:pt modelId="{70D0EECC-946A-438F-82C5-F40C712312D8}" type="sibTrans" cxnId="{EDA77680-E8B1-4236-B880-CA582D42D9CD}">
      <dgm:prSet/>
      <dgm:spPr/>
    </dgm:pt>
    <dgm:pt modelId="{B880E6EE-F6A8-4BA9-89B3-D43D7552141A}">
      <dgm:prSet phldr="0"/>
      <dgm:spPr/>
      <dgm:t>
        <a:bodyPr/>
        <a:lstStyle/>
        <a:p>
          <a:pPr rtl="0"/>
          <a:r>
            <a:rPr lang="en-US" sz="1100" dirty="0"/>
            <a:t>Exercise Physiologist</a:t>
          </a:r>
          <a:endParaRPr lang="en-US" dirty="0"/>
        </a:p>
      </dgm:t>
    </dgm:pt>
    <dgm:pt modelId="{52ADDC23-615E-4167-BE41-623AFFF20444}" type="parTrans" cxnId="{9E2EB7A2-3FF7-4263-901D-586BFFFF34E9}">
      <dgm:prSet/>
      <dgm:spPr/>
    </dgm:pt>
    <dgm:pt modelId="{5B5EF054-A3BC-41A2-AF7C-E80B6DA04726}" type="sibTrans" cxnId="{9E2EB7A2-3FF7-4263-901D-586BFFFF34E9}">
      <dgm:prSet/>
      <dgm:spPr/>
    </dgm:pt>
    <dgm:pt modelId="{A4DCB562-1076-4230-8356-F801EF91E8BB}">
      <dgm:prSet phldr="0"/>
      <dgm:spPr/>
      <dgm:t>
        <a:bodyPr/>
        <a:lstStyle/>
        <a:p>
          <a:pPr rtl="0"/>
          <a:r>
            <a:rPr lang="en-US" sz="1100" dirty="0"/>
            <a:t>Defensive Backs Coach</a:t>
          </a:r>
          <a:endParaRPr lang="en-US" dirty="0">
            <a:latin typeface="Corbel" panose="020B0503020204020204"/>
          </a:endParaRPr>
        </a:p>
      </dgm:t>
    </dgm:pt>
    <dgm:pt modelId="{D742E2FD-3561-4A61-B1ED-AA056D1CED86}" type="parTrans" cxnId="{2838EF95-C34D-43C7-B23A-79997284B1D6}">
      <dgm:prSet/>
      <dgm:spPr/>
    </dgm:pt>
    <dgm:pt modelId="{9EBB3FB8-2D61-4AED-A42C-01C8336B8D0D}" type="sibTrans" cxnId="{2838EF95-C34D-43C7-B23A-79997284B1D6}">
      <dgm:prSet/>
      <dgm:spPr/>
    </dgm:pt>
    <dgm:pt modelId="{718970F6-6F12-41BE-931A-F4EF35A421A9}">
      <dgm:prSet phldr="0"/>
      <dgm:spPr/>
      <dgm:t>
        <a:bodyPr/>
        <a:lstStyle/>
        <a:p>
          <a:pPr rtl="0"/>
          <a:r>
            <a:rPr lang="en-US" sz="1100" dirty="0"/>
            <a:t>Graduate Assistant Sports Performance Coach</a:t>
          </a:r>
          <a:endParaRPr lang="en-US" sz="1100" dirty="0">
            <a:latin typeface="Corbel" panose="020B0503020204020204"/>
          </a:endParaRPr>
        </a:p>
      </dgm:t>
    </dgm:pt>
    <dgm:pt modelId="{B84EEDB6-1384-4AAA-A308-1282FEA817B5}" type="parTrans" cxnId="{385A2C48-4D3A-4FC7-A4BA-AB2E55A21C30}">
      <dgm:prSet/>
      <dgm:spPr/>
    </dgm:pt>
    <dgm:pt modelId="{26541DD5-EE38-4104-85EC-D3F974A63159}" type="sibTrans" cxnId="{385A2C48-4D3A-4FC7-A4BA-AB2E55A21C3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FF88AF0B-A3A5-4C83-852D-0CA76FEF995C}" type="pres">
      <dgm:prSet presAssocID="{E284A1B0-B630-4A02-98D1-F19AE44DED36}" presName="node" presStyleLbl="node1" presStyleIdx="0" presStyleCnt="19">
        <dgm:presLayoutVars>
          <dgm:bulletEnabled val="1"/>
        </dgm:presLayoutVars>
      </dgm:prSet>
      <dgm:spPr/>
    </dgm:pt>
    <dgm:pt modelId="{8F50AF4B-F525-4E65-8906-EF2E579909EA}" type="pres">
      <dgm:prSet presAssocID="{A33B3683-61F5-43DD-B0FB-6266F40A24A3}" presName="sibTrans" presStyleCnt="0"/>
      <dgm:spPr/>
    </dgm:pt>
    <dgm:pt modelId="{23D8FEE6-C3C0-49FF-96E3-07175295DC16}" type="pres">
      <dgm:prSet presAssocID="{444BCF98-516A-4AB8-BDE5-1FADAEC7D9F8}" presName="node" presStyleLbl="node1" presStyleIdx="1" presStyleCnt="19">
        <dgm:presLayoutVars>
          <dgm:bulletEnabled val="1"/>
        </dgm:presLayoutVars>
      </dgm:prSet>
      <dgm:spPr/>
    </dgm:pt>
    <dgm:pt modelId="{407E0595-531F-4F43-9848-F6876FA8AD36}" type="pres">
      <dgm:prSet presAssocID="{F3FB7EED-C894-4626-A4D1-B7F418D9E9C2}" presName="sibTrans" presStyleCnt="0"/>
      <dgm:spPr/>
    </dgm:pt>
    <dgm:pt modelId="{975BA12F-530A-4532-AFBE-3112AFAA443A}" type="pres">
      <dgm:prSet presAssocID="{6885226E-1F46-46BD-9A87-8D045E5078D6}" presName="node" presStyleLbl="node1" presStyleIdx="2" presStyleCnt="19">
        <dgm:presLayoutVars>
          <dgm:bulletEnabled val="1"/>
        </dgm:presLayoutVars>
      </dgm:prSet>
      <dgm:spPr/>
    </dgm:pt>
    <dgm:pt modelId="{6527ED84-90C2-4648-8FE9-77059FD4942A}" type="pres">
      <dgm:prSet presAssocID="{E4B24AC7-F38C-4BA4-926E-B153D66956C4}" presName="sibTrans" presStyleCnt="0"/>
      <dgm:spPr/>
    </dgm:pt>
    <dgm:pt modelId="{230F5C38-172B-4DD6-B489-0D44B58A0DFE}" type="pres">
      <dgm:prSet presAssocID="{540CD94A-6C68-4ACE-A9B2-3B7B82B8BD36}" presName="node" presStyleLbl="node1" presStyleIdx="3" presStyleCnt="19">
        <dgm:presLayoutVars>
          <dgm:bulletEnabled val="1"/>
        </dgm:presLayoutVars>
      </dgm:prSet>
      <dgm:spPr/>
    </dgm:pt>
    <dgm:pt modelId="{10E4F83B-BCD3-4E75-AA87-5281DCBCDC68}" type="pres">
      <dgm:prSet presAssocID="{70D0EECC-946A-438F-82C5-F40C712312D8}" presName="sibTrans" presStyleCnt="0"/>
      <dgm:spPr/>
    </dgm:pt>
    <dgm:pt modelId="{D84C1B19-ABC6-407E-AF71-A9012CEC5B9E}" type="pres">
      <dgm:prSet presAssocID="{5AFFDE10-F4C6-4016-9B48-ADF2D98F844B}" presName="node" presStyleLbl="node1" presStyleIdx="4" presStyleCnt="19">
        <dgm:presLayoutVars>
          <dgm:bulletEnabled val="1"/>
        </dgm:presLayoutVars>
      </dgm:prSet>
      <dgm:spPr/>
    </dgm:pt>
    <dgm:pt modelId="{590B6432-4356-4C57-A891-C2D04C3FEFA0}" type="pres">
      <dgm:prSet presAssocID="{AC48147E-3F2E-4BAA-AAAA-9D15A65488C5}" presName="sibTrans" presStyleCnt="0"/>
      <dgm:spPr/>
    </dgm:pt>
    <dgm:pt modelId="{15201832-8167-46CA-BD6A-39C9271A17DA}" type="pres">
      <dgm:prSet presAssocID="{A4DCB562-1076-4230-8356-F801EF91E8BB}" presName="node" presStyleLbl="node1" presStyleIdx="5" presStyleCnt="19">
        <dgm:presLayoutVars>
          <dgm:bulletEnabled val="1"/>
        </dgm:presLayoutVars>
      </dgm:prSet>
      <dgm:spPr/>
    </dgm:pt>
    <dgm:pt modelId="{AACED424-EBEB-4F6B-87BB-04852DB4F9A2}" type="pres">
      <dgm:prSet presAssocID="{9EBB3FB8-2D61-4AED-A42C-01C8336B8D0D}" presName="sibTrans" presStyleCnt="0"/>
      <dgm:spPr/>
    </dgm:pt>
    <dgm:pt modelId="{064D14DD-D6D2-46A3-8270-8504C2E4736C}" type="pres">
      <dgm:prSet presAssocID="{D9A36ABC-1194-4E43-B186-2C35FA648189}" presName="node" presStyleLbl="node1" presStyleIdx="6" presStyleCnt="19">
        <dgm:presLayoutVars>
          <dgm:bulletEnabled val="1"/>
        </dgm:presLayoutVars>
      </dgm:prSet>
      <dgm:spPr/>
    </dgm:pt>
    <dgm:pt modelId="{65E530F0-EB70-4B4D-8BB1-DE33EB559A4A}" type="pres">
      <dgm:prSet presAssocID="{81959299-A7F8-4173-AE31-0725C3A2EA3D}" presName="sibTrans" presStyleCnt="0"/>
      <dgm:spPr/>
    </dgm:pt>
    <dgm:pt modelId="{8ACCF30E-576B-43ED-AD11-0360EBB3AB5F}" type="pres">
      <dgm:prSet presAssocID="{B880E6EE-F6A8-4BA9-89B3-D43D7552141A}" presName="node" presStyleLbl="node1" presStyleIdx="7" presStyleCnt="19">
        <dgm:presLayoutVars>
          <dgm:bulletEnabled val="1"/>
        </dgm:presLayoutVars>
      </dgm:prSet>
      <dgm:spPr/>
    </dgm:pt>
    <dgm:pt modelId="{EC4CC59A-A814-4493-B77D-9786A3F27875}" type="pres">
      <dgm:prSet presAssocID="{5B5EF054-A3BC-41A2-AF7C-E80B6DA04726}" presName="sibTrans" presStyleCnt="0"/>
      <dgm:spPr/>
    </dgm:pt>
    <dgm:pt modelId="{0162D694-032F-49B8-B995-D89903602AB4}" type="pres">
      <dgm:prSet presAssocID="{718970F6-6F12-41BE-931A-F4EF35A421A9}" presName="node" presStyleLbl="node1" presStyleIdx="8" presStyleCnt="19">
        <dgm:presLayoutVars>
          <dgm:bulletEnabled val="1"/>
        </dgm:presLayoutVars>
      </dgm:prSet>
      <dgm:spPr/>
    </dgm:pt>
    <dgm:pt modelId="{9AE73387-EEE1-47DE-A7A5-28C56425D596}" type="pres">
      <dgm:prSet presAssocID="{26541DD5-EE38-4104-85EC-D3F974A63159}" presName="sibTrans" presStyleCnt="0"/>
      <dgm:spPr/>
    </dgm:pt>
    <dgm:pt modelId="{96F22654-F240-4C5C-8071-02AE56E3BF97}" type="pres">
      <dgm:prSet presAssocID="{5D47E718-B381-4219-A220-E76C3901CE0C}" presName="node" presStyleLbl="node1" presStyleIdx="9" presStyleCnt="19">
        <dgm:presLayoutVars>
          <dgm:bulletEnabled val="1"/>
        </dgm:presLayoutVars>
      </dgm:prSet>
      <dgm:spPr/>
    </dgm:pt>
    <dgm:pt modelId="{28E8475A-CBCB-450F-89F8-9E395DBFB6A4}" type="pres">
      <dgm:prSet presAssocID="{C692B3E8-6001-4AB6-80A2-AB96D5E6A941}" presName="sibTrans" presStyleCnt="0"/>
      <dgm:spPr/>
    </dgm:pt>
    <dgm:pt modelId="{B95DCD02-FD6D-4C3A-AD92-8D808D2400FD}" type="pres">
      <dgm:prSet presAssocID="{E8AE9406-C53F-4709-9A9B-0DCDC78CC751}" presName="node" presStyleLbl="node1" presStyleIdx="10" presStyleCnt="19">
        <dgm:presLayoutVars>
          <dgm:bulletEnabled val="1"/>
        </dgm:presLayoutVars>
      </dgm:prSet>
      <dgm:spPr/>
    </dgm:pt>
    <dgm:pt modelId="{93998E3A-68DF-4C25-B088-AB79B3F9FB65}" type="pres">
      <dgm:prSet presAssocID="{D873CDA9-1C67-4DD7-B487-BAF9D16CDA7B}" presName="sibTrans" presStyleCnt="0"/>
      <dgm:spPr/>
    </dgm:pt>
    <dgm:pt modelId="{43C74FCD-2AAF-41EA-8704-69233806D848}" type="pres">
      <dgm:prSet presAssocID="{EC021748-4B4A-4254-A404-C47BBC38505B}" presName="node" presStyleLbl="node1" presStyleIdx="11" presStyleCnt="19">
        <dgm:presLayoutVars>
          <dgm:bulletEnabled val="1"/>
        </dgm:presLayoutVars>
      </dgm:prSet>
      <dgm:spPr/>
    </dgm:pt>
    <dgm:pt modelId="{F0A045E9-92C1-42B2-9D59-172B5689DC16}" type="pres">
      <dgm:prSet presAssocID="{100CE3F0-16D4-483B-AB0D-8BE2AC2CD4E0}" presName="sibTrans" presStyleCnt="0"/>
      <dgm:spPr/>
    </dgm:pt>
    <dgm:pt modelId="{6BCA33E8-9E33-4EFF-9807-309E1BF16F97}" type="pres">
      <dgm:prSet presAssocID="{13FAA7C1-B6B7-4C02-B664-C32963D040D9}" presName="node" presStyleLbl="node1" presStyleIdx="12" presStyleCnt="19">
        <dgm:presLayoutVars>
          <dgm:bulletEnabled val="1"/>
        </dgm:presLayoutVars>
      </dgm:prSet>
      <dgm:spPr/>
    </dgm:pt>
    <dgm:pt modelId="{0011668C-4EBA-4993-90C0-810C8581F6AE}" type="pres">
      <dgm:prSet presAssocID="{1BFE05B3-7999-49CA-8784-8EAB89755BCB}" presName="sibTrans" presStyleCnt="0"/>
      <dgm:spPr/>
    </dgm:pt>
    <dgm:pt modelId="{C9C4A5E8-1EDF-4D8B-969E-59A0C52F1197}" type="pres">
      <dgm:prSet presAssocID="{E82AD7F8-872E-413D-AA0E-0977B4087728}" presName="node" presStyleLbl="node1" presStyleIdx="13" presStyleCnt="19">
        <dgm:presLayoutVars>
          <dgm:bulletEnabled val="1"/>
        </dgm:presLayoutVars>
      </dgm:prSet>
      <dgm:spPr/>
    </dgm:pt>
    <dgm:pt modelId="{5F050669-4464-4817-A1A0-87A7500ED2B4}" type="pres">
      <dgm:prSet presAssocID="{65F2A8B9-1A72-4768-9226-413756F636E9}" presName="sibTrans" presStyleCnt="0"/>
      <dgm:spPr/>
    </dgm:pt>
    <dgm:pt modelId="{B60070B5-13C2-4C8E-8044-41B50C73EC90}" type="pres">
      <dgm:prSet presAssocID="{6AA241A2-6B55-423B-9F45-10EDB2FC50D9}" presName="node" presStyleLbl="node1" presStyleIdx="14" presStyleCnt="19">
        <dgm:presLayoutVars>
          <dgm:bulletEnabled val="1"/>
        </dgm:presLayoutVars>
      </dgm:prSet>
      <dgm:spPr/>
    </dgm:pt>
    <dgm:pt modelId="{BD257980-60AF-4491-9647-066D015E8464}" type="pres">
      <dgm:prSet presAssocID="{842E8D46-9A69-42B3-892F-48DFA9EAC05E}" presName="sibTrans" presStyleCnt="0"/>
      <dgm:spPr/>
    </dgm:pt>
    <dgm:pt modelId="{055AD464-FE36-4C9A-B12F-B5D4E806CB6A}" type="pres">
      <dgm:prSet presAssocID="{9A4FF9B1-8819-4E9D-8288-0718C6D69EBD}" presName="node" presStyleLbl="node1" presStyleIdx="15" presStyleCnt="19">
        <dgm:presLayoutVars>
          <dgm:bulletEnabled val="1"/>
        </dgm:presLayoutVars>
      </dgm:prSet>
      <dgm:spPr/>
    </dgm:pt>
    <dgm:pt modelId="{4C793160-9BC3-484A-90D5-412540F1DB2C}" type="pres">
      <dgm:prSet presAssocID="{18914ED7-D0B0-438C-A1DE-BD6E7E8C5EB0}" presName="sibTrans" presStyleCnt="0"/>
      <dgm:spPr/>
    </dgm:pt>
    <dgm:pt modelId="{4C5F7C82-64C2-4D29-9291-0351CB5D63FF}" type="pres">
      <dgm:prSet presAssocID="{30F5B9FD-3A70-44C1-9DDE-97BC0EA9551C}" presName="node" presStyleLbl="node1" presStyleIdx="16" presStyleCnt="19">
        <dgm:presLayoutVars>
          <dgm:bulletEnabled val="1"/>
        </dgm:presLayoutVars>
      </dgm:prSet>
      <dgm:spPr/>
    </dgm:pt>
    <dgm:pt modelId="{88A56D72-6638-4593-845F-FD44517FD4A2}" type="pres">
      <dgm:prSet presAssocID="{A117CE5C-0D4F-4909-99E3-02E37FBEF22C}" presName="sibTrans" presStyleCnt="0"/>
      <dgm:spPr/>
    </dgm:pt>
    <dgm:pt modelId="{5C2D5A6D-F3CB-4EFB-BC8E-1E16840B90CF}" type="pres">
      <dgm:prSet presAssocID="{9EBEE0DE-1679-43E5-B11A-C7C8F1246438}" presName="node" presStyleLbl="node1" presStyleIdx="17" presStyleCnt="19">
        <dgm:presLayoutVars>
          <dgm:bulletEnabled val="1"/>
        </dgm:presLayoutVars>
      </dgm:prSet>
      <dgm:spPr/>
    </dgm:pt>
    <dgm:pt modelId="{1FBA324F-E804-4078-8332-EF1FECD7D0CA}" type="pres">
      <dgm:prSet presAssocID="{79BC0D24-E67B-449F-AEAC-5785451C40D4}" presName="sibTrans" presStyleCnt="0"/>
      <dgm:spPr/>
    </dgm:pt>
    <dgm:pt modelId="{B13966B3-3247-41ED-837B-C22B1FDD5371}" type="pres">
      <dgm:prSet presAssocID="{C728EF17-1CC7-41CC-92A5-8F7AB33A508D}" presName="node" presStyleLbl="node1" presStyleIdx="18" presStyleCnt="19">
        <dgm:presLayoutVars>
          <dgm:bulletEnabled val="1"/>
        </dgm:presLayoutVars>
      </dgm:prSet>
      <dgm:spPr/>
    </dgm:pt>
  </dgm:ptLst>
  <dgm:cxnLst>
    <dgm:cxn modelId="{9EBC8B04-B2FE-4DE9-888D-906F3DB5B65B}" type="presOf" srcId="{30F5B9FD-3A70-44C1-9DDE-97BC0EA9551C}" destId="{4C5F7C82-64C2-4D29-9291-0351CB5D63FF}" srcOrd="0" destOrd="0" presId="urn:microsoft.com/office/officeart/2005/8/layout/default"/>
    <dgm:cxn modelId="{ED660A18-0372-4DD8-A95D-E0C60936F050}" srcId="{9B9CC810-FA74-40A3-A31C-A9CBE88C8487}" destId="{E284A1B0-B630-4A02-98D1-F19AE44DED36}" srcOrd="0" destOrd="0" parTransId="{65CF8122-9BFD-4378-B0B8-04C83D52F166}" sibTransId="{A33B3683-61F5-43DD-B0FB-6266F40A24A3}"/>
    <dgm:cxn modelId="{6EBC3519-64AD-49CA-8AB2-6C212977E00F}" srcId="{9B9CC810-FA74-40A3-A31C-A9CBE88C8487}" destId="{13FAA7C1-B6B7-4C02-B664-C32963D040D9}" srcOrd="12" destOrd="0" parTransId="{1983117F-9463-4D30-8737-F47ACA084426}" sibTransId="{1BFE05B3-7999-49CA-8784-8EAB89755BCB}"/>
    <dgm:cxn modelId="{F8E8B01F-3FD8-40AF-8CDA-EC3B08CE639E}" type="presOf" srcId="{6AA241A2-6B55-423B-9F45-10EDB2FC50D9}" destId="{B60070B5-13C2-4C8E-8044-41B50C73EC90}" srcOrd="0" destOrd="0" presId="urn:microsoft.com/office/officeart/2005/8/layout/default"/>
    <dgm:cxn modelId="{505D6933-8FCA-47E0-AD02-9AC5A1CB06AF}" srcId="{9B9CC810-FA74-40A3-A31C-A9CBE88C8487}" destId="{C728EF17-1CC7-41CC-92A5-8F7AB33A508D}" srcOrd="18" destOrd="0" parTransId="{BFA5175F-2EC3-40BB-90F2-6BCF81ABAC15}" sibTransId="{2FC750CA-9D77-4619-8F92-51E57B65B3F8}"/>
    <dgm:cxn modelId="{6660B635-D488-4637-B6E1-2906377C71DB}" type="presOf" srcId="{D9A36ABC-1194-4E43-B186-2C35FA648189}" destId="{064D14DD-D6D2-46A3-8270-8504C2E4736C}" srcOrd="0" destOrd="0" presId="urn:microsoft.com/office/officeart/2005/8/layout/default"/>
    <dgm:cxn modelId="{6D61293E-6F29-4385-8C31-BAE1C51EB3FC}" type="presOf" srcId="{5D47E718-B381-4219-A220-E76C3901CE0C}" destId="{96F22654-F240-4C5C-8071-02AE56E3BF97}" srcOrd="0" destOrd="0" presId="urn:microsoft.com/office/officeart/2005/8/layout/default"/>
    <dgm:cxn modelId="{B1C1653F-1789-4FD9-A5E7-27408BBC0C82}" srcId="{9B9CC810-FA74-40A3-A31C-A9CBE88C8487}" destId="{5D47E718-B381-4219-A220-E76C3901CE0C}" srcOrd="9" destOrd="0" parTransId="{E99CB31F-D653-4409-A700-9FC1358B6DC9}" sibTransId="{C692B3E8-6001-4AB6-80A2-AB96D5E6A941}"/>
    <dgm:cxn modelId="{2BFFA940-FFAE-47DF-8DA3-5DDA647895F6}" type="presOf" srcId="{540CD94A-6C68-4ACE-A9B2-3B7B82B8BD36}" destId="{230F5C38-172B-4DD6-B489-0D44B58A0DFE}" srcOrd="0" destOrd="0" presId="urn:microsoft.com/office/officeart/2005/8/layout/default"/>
    <dgm:cxn modelId="{E8246D5D-BC32-49C4-9694-551BFDE98319}" type="presOf" srcId="{B880E6EE-F6A8-4BA9-89B3-D43D7552141A}" destId="{8ACCF30E-576B-43ED-AD11-0360EBB3AB5F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32F00E60-6180-426D-956D-B7B9FECB28B0}" srcId="{9B9CC810-FA74-40A3-A31C-A9CBE88C8487}" destId="{9A4FF9B1-8819-4E9D-8288-0718C6D69EBD}" srcOrd="15" destOrd="0" parTransId="{02BCB159-B3A2-4B36-9519-D80A7D70D61E}" sibTransId="{18914ED7-D0B0-438C-A1DE-BD6E7E8C5EB0}"/>
    <dgm:cxn modelId="{385A2C48-4D3A-4FC7-A4BA-AB2E55A21C30}" srcId="{9B9CC810-FA74-40A3-A31C-A9CBE88C8487}" destId="{718970F6-6F12-41BE-931A-F4EF35A421A9}" srcOrd="8" destOrd="0" parTransId="{B84EEDB6-1384-4AAA-A308-1282FEA817B5}" sibTransId="{26541DD5-EE38-4104-85EC-D3F974A63159}"/>
    <dgm:cxn modelId="{512C776B-7D04-4FAB-818D-B417F5DA91B2}" type="presOf" srcId="{444BCF98-516A-4AB8-BDE5-1FADAEC7D9F8}" destId="{23D8FEE6-C3C0-49FF-96E3-07175295DC16}" srcOrd="0" destOrd="0" presId="urn:microsoft.com/office/officeart/2005/8/layout/default"/>
    <dgm:cxn modelId="{391CB050-F791-41F6-AB20-7348FFE69F08}" srcId="{9B9CC810-FA74-40A3-A31C-A9CBE88C8487}" destId="{444BCF98-516A-4AB8-BDE5-1FADAEC7D9F8}" srcOrd="1" destOrd="0" parTransId="{22891C65-2652-41F7-9E75-852B7AE94D39}" sibTransId="{F3FB7EED-C894-4626-A4D1-B7F418D9E9C2}"/>
    <dgm:cxn modelId="{3671B072-B88C-4B4B-8336-4A2C93167A2F}" srcId="{9B9CC810-FA74-40A3-A31C-A9CBE88C8487}" destId="{EC021748-4B4A-4254-A404-C47BBC38505B}" srcOrd="11" destOrd="0" parTransId="{C731D0F3-9E24-452E-9651-7E263D4D3BDF}" sibTransId="{100CE3F0-16D4-483B-AB0D-8BE2AC2CD4E0}"/>
    <dgm:cxn modelId="{2DA22D78-EE5A-4094-86B4-2C832025F77B}" srcId="{9B9CC810-FA74-40A3-A31C-A9CBE88C8487}" destId="{E8AE9406-C53F-4709-9A9B-0DCDC78CC751}" srcOrd="10" destOrd="0" parTransId="{EA90691F-DB72-4FE5-95E3-99ECC32F5241}" sibTransId="{D873CDA9-1C67-4DD7-B487-BAF9D16CDA7B}"/>
    <dgm:cxn modelId="{EDA77680-E8B1-4236-B880-CA582D42D9CD}" srcId="{9B9CC810-FA74-40A3-A31C-A9CBE88C8487}" destId="{540CD94A-6C68-4ACE-A9B2-3B7B82B8BD36}" srcOrd="3" destOrd="0" parTransId="{0AA402E5-D1C9-4BE6-84DD-0FE742553BEA}" sibTransId="{70D0EECC-946A-438F-82C5-F40C712312D8}"/>
    <dgm:cxn modelId="{C671AD83-D0CB-45CA-9379-09D05B8D40EE}" srcId="{9B9CC810-FA74-40A3-A31C-A9CBE88C8487}" destId="{6AA241A2-6B55-423B-9F45-10EDB2FC50D9}" srcOrd="14" destOrd="0" parTransId="{5ABEA238-092E-4363-A906-34DA4256E7E7}" sibTransId="{842E8D46-9A69-42B3-892F-48DFA9EAC05E}"/>
    <dgm:cxn modelId="{DEB0F287-69FE-498A-9514-D59019196A35}" type="presOf" srcId="{E8AE9406-C53F-4709-9A9B-0DCDC78CC751}" destId="{B95DCD02-FD6D-4C3A-AD92-8D808D2400FD}" srcOrd="0" destOrd="0" presId="urn:microsoft.com/office/officeart/2005/8/layout/default"/>
    <dgm:cxn modelId="{8CCE0E8C-39CA-49DA-9B48-66E7D8BC9D11}" type="presOf" srcId="{EC021748-4B4A-4254-A404-C47BBC38505B}" destId="{43C74FCD-2AAF-41EA-8704-69233806D848}" srcOrd="0" destOrd="0" presId="urn:microsoft.com/office/officeart/2005/8/layout/default"/>
    <dgm:cxn modelId="{4811D990-3A4E-4EA9-A6D6-64D9B1D56B42}" srcId="{9B9CC810-FA74-40A3-A31C-A9CBE88C8487}" destId="{D9A36ABC-1194-4E43-B186-2C35FA648189}" srcOrd="6" destOrd="0" parTransId="{2008B76D-B90A-4A42-BB40-C4A079D16C2C}" sibTransId="{81959299-A7F8-4173-AE31-0725C3A2EA3D}"/>
    <dgm:cxn modelId="{E3291B91-6D37-42EB-9CE8-07B9EC1B2891}" type="presOf" srcId="{E82AD7F8-872E-413D-AA0E-0977B4087728}" destId="{C9C4A5E8-1EDF-4D8B-969E-59A0C52F1197}" srcOrd="0" destOrd="0" presId="urn:microsoft.com/office/officeart/2005/8/layout/default"/>
    <dgm:cxn modelId="{00A9B393-9298-4FB9-A73E-1171392F21F9}" type="presOf" srcId="{6885226E-1F46-46BD-9A87-8D045E5078D6}" destId="{975BA12F-530A-4532-AFBE-3112AFAA443A}" srcOrd="0" destOrd="0" presId="urn:microsoft.com/office/officeart/2005/8/layout/default"/>
    <dgm:cxn modelId="{2838EF95-C34D-43C7-B23A-79997284B1D6}" srcId="{9B9CC810-FA74-40A3-A31C-A9CBE88C8487}" destId="{A4DCB562-1076-4230-8356-F801EF91E8BB}" srcOrd="5" destOrd="0" parTransId="{D742E2FD-3561-4A61-B1ED-AA056D1CED86}" sibTransId="{9EBB3FB8-2D61-4AED-A42C-01C8336B8D0D}"/>
    <dgm:cxn modelId="{3E61EB99-BEDC-4884-A344-42808BC3107C}" type="presOf" srcId="{5AFFDE10-F4C6-4016-9B48-ADF2D98F844B}" destId="{D84C1B19-ABC6-407E-AF71-A9012CEC5B9E}" srcOrd="0" destOrd="0" presId="urn:microsoft.com/office/officeart/2005/8/layout/default"/>
    <dgm:cxn modelId="{5EC68DA0-A20F-41F3-BB74-97FA67451D29}" type="presOf" srcId="{C728EF17-1CC7-41CC-92A5-8F7AB33A508D}" destId="{B13966B3-3247-41ED-837B-C22B1FDD5371}" srcOrd="0" destOrd="0" presId="urn:microsoft.com/office/officeart/2005/8/layout/default"/>
    <dgm:cxn modelId="{9E2EB7A2-3FF7-4263-901D-586BFFFF34E9}" srcId="{9B9CC810-FA74-40A3-A31C-A9CBE88C8487}" destId="{B880E6EE-F6A8-4BA9-89B3-D43D7552141A}" srcOrd="7" destOrd="0" parTransId="{52ADDC23-615E-4167-BE41-623AFFF20444}" sibTransId="{5B5EF054-A3BC-41A2-AF7C-E80B6DA04726}"/>
    <dgm:cxn modelId="{7784FBA2-3A25-431C-9166-776A88625879}" type="presOf" srcId="{A4DCB562-1076-4230-8356-F801EF91E8BB}" destId="{15201832-8167-46CA-BD6A-39C9271A17DA}" srcOrd="0" destOrd="0" presId="urn:microsoft.com/office/officeart/2005/8/layout/default"/>
    <dgm:cxn modelId="{8108CDAF-6074-431A-A90C-95CB5B5C7488}" type="presOf" srcId="{718970F6-6F12-41BE-931A-F4EF35A421A9}" destId="{0162D694-032F-49B8-B995-D89903602AB4}" srcOrd="0" destOrd="0" presId="urn:microsoft.com/office/officeart/2005/8/layout/default"/>
    <dgm:cxn modelId="{E505C1B0-F353-4AC6-B578-F6A5F59396C6}" srcId="{9B9CC810-FA74-40A3-A31C-A9CBE88C8487}" destId="{30F5B9FD-3A70-44C1-9DDE-97BC0EA9551C}" srcOrd="16" destOrd="0" parTransId="{575E5004-76A5-482C-8985-2D907F2E757E}" sibTransId="{A117CE5C-0D4F-4909-99E3-02E37FBEF22C}"/>
    <dgm:cxn modelId="{F98EA1D9-601F-435B-A663-D5F1329AF2EE}" srcId="{9B9CC810-FA74-40A3-A31C-A9CBE88C8487}" destId="{9EBEE0DE-1679-43E5-B11A-C7C8F1246438}" srcOrd="17" destOrd="0" parTransId="{5BD13AAC-90E0-44E0-AA3E-B60947E329DB}" sibTransId="{79BC0D24-E67B-449F-AEAC-5785451C40D4}"/>
    <dgm:cxn modelId="{9733C9D9-2329-4F35-81E5-F7779D88FF6C}" type="presOf" srcId="{9A4FF9B1-8819-4E9D-8288-0718C6D69EBD}" destId="{055AD464-FE36-4C9A-B12F-B5D4E806CB6A}" srcOrd="0" destOrd="0" presId="urn:microsoft.com/office/officeart/2005/8/layout/default"/>
    <dgm:cxn modelId="{20EEF7DF-D57A-4E87-B2F3-E80D72314190}" srcId="{9B9CC810-FA74-40A3-A31C-A9CBE88C8487}" destId="{6885226E-1F46-46BD-9A87-8D045E5078D6}" srcOrd="2" destOrd="0" parTransId="{FDF55C03-6DF0-4521-BF80-4BD441812EC8}" sibTransId="{E4B24AC7-F38C-4BA4-926E-B153D66956C4}"/>
    <dgm:cxn modelId="{59C500E3-BA85-4FAE-8C19-23A4BBFF1C27}" type="presOf" srcId="{E284A1B0-B630-4A02-98D1-F19AE44DED36}" destId="{FF88AF0B-A3A5-4C83-852D-0CA76FEF995C}" srcOrd="0" destOrd="0" presId="urn:microsoft.com/office/officeart/2005/8/layout/default"/>
    <dgm:cxn modelId="{F64DD3E4-2D83-4150-BE8F-679F471AF7C8}" srcId="{9B9CC810-FA74-40A3-A31C-A9CBE88C8487}" destId="{E82AD7F8-872E-413D-AA0E-0977B4087728}" srcOrd="13" destOrd="0" parTransId="{144F39E7-7BE3-49B3-909F-D226BEFF6A4E}" sibTransId="{65F2A8B9-1A72-4768-9226-413756F636E9}"/>
    <dgm:cxn modelId="{D4AC1BF4-A7D7-4726-90FE-A58361DF77D6}" type="presOf" srcId="{13FAA7C1-B6B7-4C02-B664-C32963D040D9}" destId="{6BCA33E8-9E33-4EFF-9807-309E1BF16F97}" srcOrd="0" destOrd="0" presId="urn:microsoft.com/office/officeart/2005/8/layout/default"/>
    <dgm:cxn modelId="{0659C9F9-D5F2-4E35-9449-847BD8CC66CC}" type="presOf" srcId="{9EBEE0DE-1679-43E5-B11A-C7C8F1246438}" destId="{5C2D5A6D-F3CB-4EFB-BC8E-1E16840B90CF}" srcOrd="0" destOrd="0" presId="urn:microsoft.com/office/officeart/2005/8/layout/default"/>
    <dgm:cxn modelId="{2C0474FC-E578-4FE0-8D61-673128681D29}" srcId="{9B9CC810-FA74-40A3-A31C-A9CBE88C8487}" destId="{5AFFDE10-F4C6-4016-9B48-ADF2D98F844B}" srcOrd="4" destOrd="0" parTransId="{7D21868D-5449-4E59-AEF0-5D9D40F024CE}" sibTransId="{AC48147E-3F2E-4BAA-AAAA-9D15A65488C5}"/>
    <dgm:cxn modelId="{A14594ED-4186-445C-9A11-98D2B4117313}" type="presParOf" srcId="{64A2D741-FC1F-4EE7-AFDB-88BAA924E022}" destId="{FF88AF0B-A3A5-4C83-852D-0CA76FEF995C}" srcOrd="0" destOrd="0" presId="urn:microsoft.com/office/officeart/2005/8/layout/default"/>
    <dgm:cxn modelId="{853F8A1B-5B2D-4B94-A163-7064165268C2}" type="presParOf" srcId="{64A2D741-FC1F-4EE7-AFDB-88BAA924E022}" destId="{8F50AF4B-F525-4E65-8906-EF2E579909EA}" srcOrd="1" destOrd="0" presId="urn:microsoft.com/office/officeart/2005/8/layout/default"/>
    <dgm:cxn modelId="{1471A431-ACE5-4D77-B373-207A73006B7F}" type="presParOf" srcId="{64A2D741-FC1F-4EE7-AFDB-88BAA924E022}" destId="{23D8FEE6-C3C0-49FF-96E3-07175295DC16}" srcOrd="2" destOrd="0" presId="urn:microsoft.com/office/officeart/2005/8/layout/default"/>
    <dgm:cxn modelId="{3E1D61F9-2753-4F72-BCB1-3836DFCB0421}" type="presParOf" srcId="{64A2D741-FC1F-4EE7-AFDB-88BAA924E022}" destId="{407E0595-531F-4F43-9848-F6876FA8AD36}" srcOrd="3" destOrd="0" presId="urn:microsoft.com/office/officeart/2005/8/layout/default"/>
    <dgm:cxn modelId="{1D656352-BD1A-492F-BD0B-0E016A61DD13}" type="presParOf" srcId="{64A2D741-FC1F-4EE7-AFDB-88BAA924E022}" destId="{975BA12F-530A-4532-AFBE-3112AFAA443A}" srcOrd="4" destOrd="0" presId="urn:microsoft.com/office/officeart/2005/8/layout/default"/>
    <dgm:cxn modelId="{1FBB10E8-6011-44E4-A410-035834BDBCE8}" type="presParOf" srcId="{64A2D741-FC1F-4EE7-AFDB-88BAA924E022}" destId="{6527ED84-90C2-4648-8FE9-77059FD4942A}" srcOrd="5" destOrd="0" presId="urn:microsoft.com/office/officeart/2005/8/layout/default"/>
    <dgm:cxn modelId="{31FAFDE0-94AD-4FDA-BA9C-839E49A1E8E8}" type="presParOf" srcId="{64A2D741-FC1F-4EE7-AFDB-88BAA924E022}" destId="{230F5C38-172B-4DD6-B489-0D44B58A0DFE}" srcOrd="6" destOrd="0" presId="urn:microsoft.com/office/officeart/2005/8/layout/default"/>
    <dgm:cxn modelId="{1411F7D3-BC8E-4A97-BF52-8B0C9D1C7243}" type="presParOf" srcId="{64A2D741-FC1F-4EE7-AFDB-88BAA924E022}" destId="{10E4F83B-BCD3-4E75-AA87-5281DCBCDC68}" srcOrd="7" destOrd="0" presId="urn:microsoft.com/office/officeart/2005/8/layout/default"/>
    <dgm:cxn modelId="{F6490F34-FD7C-4277-AAF2-9949B65FF08C}" type="presParOf" srcId="{64A2D741-FC1F-4EE7-AFDB-88BAA924E022}" destId="{D84C1B19-ABC6-407E-AF71-A9012CEC5B9E}" srcOrd="8" destOrd="0" presId="urn:microsoft.com/office/officeart/2005/8/layout/default"/>
    <dgm:cxn modelId="{3962828E-05EE-4C70-81B9-CBBFBD9F8A2D}" type="presParOf" srcId="{64A2D741-FC1F-4EE7-AFDB-88BAA924E022}" destId="{590B6432-4356-4C57-A891-C2D04C3FEFA0}" srcOrd="9" destOrd="0" presId="urn:microsoft.com/office/officeart/2005/8/layout/default"/>
    <dgm:cxn modelId="{1DEF9FF9-474A-4B65-9953-68966C4E210C}" type="presParOf" srcId="{64A2D741-FC1F-4EE7-AFDB-88BAA924E022}" destId="{15201832-8167-46CA-BD6A-39C9271A17DA}" srcOrd="10" destOrd="0" presId="urn:microsoft.com/office/officeart/2005/8/layout/default"/>
    <dgm:cxn modelId="{16272B0C-5C2A-4C92-938E-544FEBADDCAC}" type="presParOf" srcId="{64A2D741-FC1F-4EE7-AFDB-88BAA924E022}" destId="{AACED424-EBEB-4F6B-87BB-04852DB4F9A2}" srcOrd="11" destOrd="0" presId="urn:microsoft.com/office/officeart/2005/8/layout/default"/>
    <dgm:cxn modelId="{00367E46-FF09-4630-BD6A-74D53BB39ADE}" type="presParOf" srcId="{64A2D741-FC1F-4EE7-AFDB-88BAA924E022}" destId="{064D14DD-D6D2-46A3-8270-8504C2E4736C}" srcOrd="12" destOrd="0" presId="urn:microsoft.com/office/officeart/2005/8/layout/default"/>
    <dgm:cxn modelId="{AAB72A1D-34E0-434C-ADFB-837A3DA9C721}" type="presParOf" srcId="{64A2D741-FC1F-4EE7-AFDB-88BAA924E022}" destId="{65E530F0-EB70-4B4D-8BB1-DE33EB559A4A}" srcOrd="13" destOrd="0" presId="urn:microsoft.com/office/officeart/2005/8/layout/default"/>
    <dgm:cxn modelId="{5C11374C-2513-4386-BBD8-BC902E4110DB}" type="presParOf" srcId="{64A2D741-FC1F-4EE7-AFDB-88BAA924E022}" destId="{8ACCF30E-576B-43ED-AD11-0360EBB3AB5F}" srcOrd="14" destOrd="0" presId="urn:microsoft.com/office/officeart/2005/8/layout/default"/>
    <dgm:cxn modelId="{899F57EA-988C-49D9-B40D-8E8D78589935}" type="presParOf" srcId="{64A2D741-FC1F-4EE7-AFDB-88BAA924E022}" destId="{EC4CC59A-A814-4493-B77D-9786A3F27875}" srcOrd="15" destOrd="0" presId="urn:microsoft.com/office/officeart/2005/8/layout/default"/>
    <dgm:cxn modelId="{E977CC66-2BCD-413B-AF02-5BDC6EB5DC57}" type="presParOf" srcId="{64A2D741-FC1F-4EE7-AFDB-88BAA924E022}" destId="{0162D694-032F-49B8-B995-D89903602AB4}" srcOrd="16" destOrd="0" presId="urn:microsoft.com/office/officeart/2005/8/layout/default"/>
    <dgm:cxn modelId="{AD136262-41CE-44D0-9F1D-FDC4A9971B64}" type="presParOf" srcId="{64A2D741-FC1F-4EE7-AFDB-88BAA924E022}" destId="{9AE73387-EEE1-47DE-A7A5-28C56425D596}" srcOrd="17" destOrd="0" presId="urn:microsoft.com/office/officeart/2005/8/layout/default"/>
    <dgm:cxn modelId="{FCD34A56-8391-40D0-AD52-6987E34D5880}" type="presParOf" srcId="{64A2D741-FC1F-4EE7-AFDB-88BAA924E022}" destId="{96F22654-F240-4C5C-8071-02AE56E3BF97}" srcOrd="18" destOrd="0" presId="urn:microsoft.com/office/officeart/2005/8/layout/default"/>
    <dgm:cxn modelId="{A9002886-5272-4885-AA9B-8F9D84DCACE8}" type="presParOf" srcId="{64A2D741-FC1F-4EE7-AFDB-88BAA924E022}" destId="{28E8475A-CBCB-450F-89F8-9E395DBFB6A4}" srcOrd="19" destOrd="0" presId="urn:microsoft.com/office/officeart/2005/8/layout/default"/>
    <dgm:cxn modelId="{3D2A4132-E474-41ED-84A3-1C659387B379}" type="presParOf" srcId="{64A2D741-FC1F-4EE7-AFDB-88BAA924E022}" destId="{B95DCD02-FD6D-4C3A-AD92-8D808D2400FD}" srcOrd="20" destOrd="0" presId="urn:microsoft.com/office/officeart/2005/8/layout/default"/>
    <dgm:cxn modelId="{AE3FC349-FB19-480E-9774-561570240C09}" type="presParOf" srcId="{64A2D741-FC1F-4EE7-AFDB-88BAA924E022}" destId="{93998E3A-68DF-4C25-B088-AB79B3F9FB65}" srcOrd="21" destOrd="0" presId="urn:microsoft.com/office/officeart/2005/8/layout/default"/>
    <dgm:cxn modelId="{BA8E92F0-B6F9-4BCA-9995-0FD33D931AE7}" type="presParOf" srcId="{64A2D741-FC1F-4EE7-AFDB-88BAA924E022}" destId="{43C74FCD-2AAF-41EA-8704-69233806D848}" srcOrd="22" destOrd="0" presId="urn:microsoft.com/office/officeart/2005/8/layout/default"/>
    <dgm:cxn modelId="{0CEF7D9A-3109-470E-B24D-E2D9B2502857}" type="presParOf" srcId="{64A2D741-FC1F-4EE7-AFDB-88BAA924E022}" destId="{F0A045E9-92C1-42B2-9D59-172B5689DC16}" srcOrd="23" destOrd="0" presId="urn:microsoft.com/office/officeart/2005/8/layout/default"/>
    <dgm:cxn modelId="{2F0650EB-1990-4F84-9559-2D6092C3DDF3}" type="presParOf" srcId="{64A2D741-FC1F-4EE7-AFDB-88BAA924E022}" destId="{6BCA33E8-9E33-4EFF-9807-309E1BF16F97}" srcOrd="24" destOrd="0" presId="urn:microsoft.com/office/officeart/2005/8/layout/default"/>
    <dgm:cxn modelId="{28CFF125-6AA7-4DB1-801F-5DA499823593}" type="presParOf" srcId="{64A2D741-FC1F-4EE7-AFDB-88BAA924E022}" destId="{0011668C-4EBA-4993-90C0-810C8581F6AE}" srcOrd="25" destOrd="0" presId="urn:microsoft.com/office/officeart/2005/8/layout/default"/>
    <dgm:cxn modelId="{FF4A77E6-2B71-4904-9124-8D0A6CF0ECCD}" type="presParOf" srcId="{64A2D741-FC1F-4EE7-AFDB-88BAA924E022}" destId="{C9C4A5E8-1EDF-4D8B-969E-59A0C52F1197}" srcOrd="26" destOrd="0" presId="urn:microsoft.com/office/officeart/2005/8/layout/default"/>
    <dgm:cxn modelId="{558008DA-58A1-476C-AAAA-E680C1A4A46C}" type="presParOf" srcId="{64A2D741-FC1F-4EE7-AFDB-88BAA924E022}" destId="{5F050669-4464-4817-A1A0-87A7500ED2B4}" srcOrd="27" destOrd="0" presId="urn:microsoft.com/office/officeart/2005/8/layout/default"/>
    <dgm:cxn modelId="{E3AC4037-9E4D-4CAE-8ED3-8250588A91F0}" type="presParOf" srcId="{64A2D741-FC1F-4EE7-AFDB-88BAA924E022}" destId="{B60070B5-13C2-4C8E-8044-41B50C73EC90}" srcOrd="28" destOrd="0" presId="urn:microsoft.com/office/officeart/2005/8/layout/default"/>
    <dgm:cxn modelId="{3D78DE20-7461-4B6E-B846-C9B0856DDCFE}" type="presParOf" srcId="{64A2D741-FC1F-4EE7-AFDB-88BAA924E022}" destId="{BD257980-60AF-4491-9647-066D015E8464}" srcOrd="29" destOrd="0" presId="urn:microsoft.com/office/officeart/2005/8/layout/default"/>
    <dgm:cxn modelId="{7EAFEB99-A61C-4C7F-9857-A92986B9DDDE}" type="presParOf" srcId="{64A2D741-FC1F-4EE7-AFDB-88BAA924E022}" destId="{055AD464-FE36-4C9A-B12F-B5D4E806CB6A}" srcOrd="30" destOrd="0" presId="urn:microsoft.com/office/officeart/2005/8/layout/default"/>
    <dgm:cxn modelId="{A426B160-CC8B-44D4-9D4E-23B4B782DDE8}" type="presParOf" srcId="{64A2D741-FC1F-4EE7-AFDB-88BAA924E022}" destId="{4C793160-9BC3-484A-90D5-412540F1DB2C}" srcOrd="31" destOrd="0" presId="urn:microsoft.com/office/officeart/2005/8/layout/default"/>
    <dgm:cxn modelId="{296CD735-99B3-4330-9619-DA1F2C2E03B9}" type="presParOf" srcId="{64A2D741-FC1F-4EE7-AFDB-88BAA924E022}" destId="{4C5F7C82-64C2-4D29-9291-0351CB5D63FF}" srcOrd="32" destOrd="0" presId="urn:microsoft.com/office/officeart/2005/8/layout/default"/>
    <dgm:cxn modelId="{E441276C-203A-4B13-85A1-740285735A0E}" type="presParOf" srcId="{64A2D741-FC1F-4EE7-AFDB-88BAA924E022}" destId="{88A56D72-6638-4593-845F-FD44517FD4A2}" srcOrd="33" destOrd="0" presId="urn:microsoft.com/office/officeart/2005/8/layout/default"/>
    <dgm:cxn modelId="{A3A1B020-4960-4897-90FC-C5A7A8B1AD9F}" type="presParOf" srcId="{64A2D741-FC1F-4EE7-AFDB-88BAA924E022}" destId="{5C2D5A6D-F3CB-4EFB-BC8E-1E16840B90CF}" srcOrd="34" destOrd="0" presId="urn:microsoft.com/office/officeart/2005/8/layout/default"/>
    <dgm:cxn modelId="{81923DBA-14EE-4A37-A9B3-2F2E30960315}" type="presParOf" srcId="{64A2D741-FC1F-4EE7-AFDB-88BAA924E022}" destId="{1FBA324F-E804-4078-8332-EF1FECD7D0CA}" srcOrd="35" destOrd="0" presId="urn:microsoft.com/office/officeart/2005/8/layout/default"/>
    <dgm:cxn modelId="{16028336-2559-4EAF-AD67-414F344A0855}" type="presParOf" srcId="{64A2D741-FC1F-4EE7-AFDB-88BAA924E022}" destId="{B13966B3-3247-41ED-837B-C22B1FDD5371}" srcOrd="3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88AF0B-A3A5-4C83-852D-0CA76FEF995C}">
      <dsp:nvSpPr>
        <dsp:cNvPr id="0" name=""/>
        <dsp:cNvSpPr/>
      </dsp:nvSpPr>
      <dsp:spPr>
        <a:xfrm>
          <a:off x="631137" y="2831"/>
          <a:ext cx="1864097" cy="1118458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Adaptive Physical Education Instructor</a:t>
          </a:r>
        </a:p>
      </dsp:txBody>
      <dsp:txXfrm>
        <a:off x="631137" y="2831"/>
        <a:ext cx="1864097" cy="1118458"/>
      </dsp:txXfrm>
    </dsp:sp>
    <dsp:sp modelId="{23D8FEE6-C3C0-49FF-96E3-07175295DC16}">
      <dsp:nvSpPr>
        <dsp:cNvPr id="0" name=""/>
        <dsp:cNvSpPr/>
      </dsp:nvSpPr>
      <dsp:spPr>
        <a:xfrm>
          <a:off x="2681644" y="2831"/>
          <a:ext cx="1864097" cy="1118458"/>
        </a:xfrm>
        <a:prstGeom prst="rect">
          <a:avLst/>
        </a:prstGeom>
        <a:solidFill>
          <a:schemeClr val="accent1">
            <a:shade val="50000"/>
            <a:hueOff val="25477"/>
            <a:satOff val="-475"/>
            <a:lumOff val="448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Assistant Coach</a:t>
          </a:r>
          <a:endParaRPr lang="en-US" sz="1700" kern="1200" dirty="0"/>
        </a:p>
      </dsp:txBody>
      <dsp:txXfrm>
        <a:off x="2681644" y="2831"/>
        <a:ext cx="1864097" cy="1118458"/>
      </dsp:txXfrm>
    </dsp:sp>
    <dsp:sp modelId="{975BA12F-530A-4532-AFBE-3112AFAA443A}">
      <dsp:nvSpPr>
        <dsp:cNvPr id="0" name=""/>
        <dsp:cNvSpPr/>
      </dsp:nvSpPr>
      <dsp:spPr>
        <a:xfrm>
          <a:off x="4732151" y="2831"/>
          <a:ext cx="1864097" cy="1118458"/>
        </a:xfrm>
        <a:prstGeom prst="rect">
          <a:avLst/>
        </a:prstGeom>
        <a:solidFill>
          <a:schemeClr val="accent1">
            <a:shade val="50000"/>
            <a:hueOff val="50955"/>
            <a:satOff val="-951"/>
            <a:lumOff val="896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Football Strength &amp;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4732151" y="2831"/>
        <a:ext cx="1864097" cy="1118458"/>
      </dsp:txXfrm>
    </dsp:sp>
    <dsp:sp modelId="{230F5C38-172B-4DD6-B489-0D44B58A0DFE}">
      <dsp:nvSpPr>
        <dsp:cNvPr id="0" name=""/>
        <dsp:cNvSpPr/>
      </dsp:nvSpPr>
      <dsp:spPr>
        <a:xfrm>
          <a:off x="6782658" y="2831"/>
          <a:ext cx="1864097" cy="1118458"/>
        </a:xfrm>
        <a:prstGeom prst="rect">
          <a:avLst/>
        </a:prstGeom>
        <a:solidFill>
          <a:schemeClr val="accent1">
            <a:shade val="50000"/>
            <a:hueOff val="76432"/>
            <a:satOff val="-1426"/>
            <a:lumOff val="134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Assistant Strength and Conditioning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2831"/>
        <a:ext cx="1864097" cy="1118458"/>
      </dsp:txXfrm>
    </dsp:sp>
    <dsp:sp modelId="{D84C1B19-ABC6-407E-AF71-A9012CEC5B9E}">
      <dsp:nvSpPr>
        <dsp:cNvPr id="0" name=""/>
        <dsp:cNvSpPr/>
      </dsp:nvSpPr>
      <dsp:spPr>
        <a:xfrm>
          <a:off x="8833165" y="2831"/>
          <a:ext cx="1864097" cy="1118458"/>
        </a:xfrm>
        <a:prstGeom prst="rect">
          <a:avLst/>
        </a:prstGeom>
        <a:solidFill>
          <a:schemeClr val="accent1">
            <a:shade val="50000"/>
            <a:hueOff val="101909"/>
            <a:satOff val="-1901"/>
            <a:lumOff val="1793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Coach</a:t>
          </a:r>
        </a:p>
      </dsp:txBody>
      <dsp:txXfrm>
        <a:off x="8833165" y="2831"/>
        <a:ext cx="1864097" cy="1118458"/>
      </dsp:txXfrm>
    </dsp:sp>
    <dsp:sp modelId="{15201832-8167-46CA-BD6A-39C9271A17DA}">
      <dsp:nvSpPr>
        <dsp:cNvPr id="0" name=""/>
        <dsp:cNvSpPr/>
      </dsp:nvSpPr>
      <dsp:spPr>
        <a:xfrm>
          <a:off x="631137" y="1307699"/>
          <a:ext cx="1864097" cy="1118458"/>
        </a:xfrm>
        <a:prstGeom prst="rect">
          <a:avLst/>
        </a:prstGeom>
        <a:solidFill>
          <a:schemeClr val="accent1">
            <a:shade val="50000"/>
            <a:hueOff val="127386"/>
            <a:satOff val="-2376"/>
            <a:lumOff val="224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Defensive Backs Coach</a:t>
          </a:r>
          <a:endParaRPr lang="en-US" sz="1700" kern="1200" dirty="0">
            <a:latin typeface="Corbel" panose="020B0503020204020204"/>
          </a:endParaRPr>
        </a:p>
      </dsp:txBody>
      <dsp:txXfrm>
        <a:off x="631137" y="1307699"/>
        <a:ext cx="1864097" cy="1118458"/>
      </dsp:txXfrm>
    </dsp:sp>
    <dsp:sp modelId="{064D14DD-D6D2-46A3-8270-8504C2E4736C}">
      <dsp:nvSpPr>
        <dsp:cNvPr id="0" name=""/>
        <dsp:cNvSpPr/>
      </dsp:nvSpPr>
      <dsp:spPr>
        <a:xfrm>
          <a:off x="2681644" y="1307699"/>
          <a:ext cx="1864097" cy="1118458"/>
        </a:xfrm>
        <a:prstGeom prst="rect">
          <a:avLst/>
        </a:prstGeom>
        <a:solidFill>
          <a:schemeClr val="accent1">
            <a:shade val="50000"/>
            <a:hueOff val="152864"/>
            <a:satOff val="-2852"/>
            <a:lumOff val="2690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Director of Sports Performance</a:t>
          </a:r>
        </a:p>
      </dsp:txBody>
      <dsp:txXfrm>
        <a:off x="2681644" y="1307699"/>
        <a:ext cx="1864097" cy="1118458"/>
      </dsp:txXfrm>
    </dsp:sp>
    <dsp:sp modelId="{8ACCF30E-576B-43ED-AD11-0360EBB3AB5F}">
      <dsp:nvSpPr>
        <dsp:cNvPr id="0" name=""/>
        <dsp:cNvSpPr/>
      </dsp:nvSpPr>
      <dsp:spPr>
        <a:xfrm>
          <a:off x="4732151" y="1307699"/>
          <a:ext cx="1864097" cy="1118458"/>
        </a:xfrm>
        <a:prstGeom prst="rect">
          <a:avLst/>
        </a:prstGeom>
        <a:solidFill>
          <a:schemeClr val="accent1">
            <a:shade val="50000"/>
            <a:hueOff val="178341"/>
            <a:satOff val="-3327"/>
            <a:lumOff val="3138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Exercise Physiologist</a:t>
          </a:r>
        </a:p>
      </dsp:txBody>
      <dsp:txXfrm>
        <a:off x="4732151" y="1307699"/>
        <a:ext cx="1864097" cy="1118458"/>
      </dsp:txXfrm>
    </dsp:sp>
    <dsp:sp modelId="{0162D694-032F-49B8-B995-D89903602AB4}">
      <dsp:nvSpPr>
        <dsp:cNvPr id="0" name=""/>
        <dsp:cNvSpPr/>
      </dsp:nvSpPr>
      <dsp:spPr>
        <a:xfrm>
          <a:off x="6782658" y="1307699"/>
          <a:ext cx="1864097" cy="1118458"/>
        </a:xfrm>
        <a:prstGeom prst="rect">
          <a:avLst/>
        </a:prstGeom>
        <a:solidFill>
          <a:schemeClr val="accent1">
            <a:shade val="50000"/>
            <a:hueOff val="203818"/>
            <a:satOff val="-3802"/>
            <a:lumOff val="358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Graduate Assistant Sports Performance Coach</a:t>
          </a:r>
          <a:endParaRPr lang="en-US" sz="1700" kern="1200" dirty="0">
            <a:latin typeface="Corbel" panose="020B0503020204020204"/>
          </a:endParaRPr>
        </a:p>
      </dsp:txBody>
      <dsp:txXfrm>
        <a:off x="6782658" y="1307699"/>
        <a:ext cx="1864097" cy="1118458"/>
      </dsp:txXfrm>
    </dsp:sp>
    <dsp:sp modelId="{96F22654-F240-4C5C-8071-02AE56E3BF97}">
      <dsp:nvSpPr>
        <dsp:cNvPr id="0" name=""/>
        <dsp:cNvSpPr/>
      </dsp:nvSpPr>
      <dsp:spPr>
        <a:xfrm>
          <a:off x="8833165" y="1307699"/>
          <a:ext cx="1864097" cy="1118458"/>
        </a:xfrm>
        <a:prstGeom prst="rect">
          <a:avLst/>
        </a:prstGeom>
        <a:solidFill>
          <a:schemeClr val="accent1">
            <a:shade val="50000"/>
            <a:hueOff val="229296"/>
            <a:satOff val="-4277"/>
            <a:lumOff val="4035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Sports Performance Coach</a:t>
          </a:r>
        </a:p>
      </dsp:txBody>
      <dsp:txXfrm>
        <a:off x="8833165" y="1307699"/>
        <a:ext cx="1864097" cy="1118458"/>
      </dsp:txXfrm>
    </dsp:sp>
    <dsp:sp modelId="{B95DCD02-FD6D-4C3A-AD92-8D808D2400FD}">
      <dsp:nvSpPr>
        <dsp:cNvPr id="0" name=""/>
        <dsp:cNvSpPr/>
      </dsp:nvSpPr>
      <dsp:spPr>
        <a:xfrm>
          <a:off x="631137" y="2612567"/>
          <a:ext cx="1864097" cy="1118458"/>
        </a:xfrm>
        <a:prstGeom prst="rect">
          <a:avLst/>
        </a:prstGeom>
        <a:solidFill>
          <a:schemeClr val="accent1">
            <a:shade val="50000"/>
            <a:hueOff val="229296"/>
            <a:satOff val="-4277"/>
            <a:lumOff val="40357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Head Strength and Conditioning Coach</a:t>
          </a:r>
          <a:endParaRPr lang="en-US" sz="1700" kern="1200" dirty="0"/>
        </a:p>
      </dsp:txBody>
      <dsp:txXfrm>
        <a:off x="631137" y="2612567"/>
        <a:ext cx="1864097" cy="1118458"/>
      </dsp:txXfrm>
    </dsp:sp>
    <dsp:sp modelId="{43C74FCD-2AAF-41EA-8704-69233806D848}">
      <dsp:nvSpPr>
        <dsp:cNvPr id="0" name=""/>
        <dsp:cNvSpPr/>
      </dsp:nvSpPr>
      <dsp:spPr>
        <a:xfrm>
          <a:off x="2681644" y="2612567"/>
          <a:ext cx="1864097" cy="1118458"/>
        </a:xfrm>
        <a:prstGeom prst="rect">
          <a:avLst/>
        </a:prstGeom>
        <a:solidFill>
          <a:schemeClr val="accent1">
            <a:shade val="50000"/>
            <a:hueOff val="203818"/>
            <a:satOff val="-3802"/>
            <a:lumOff val="35873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Speed and Fitness Performance Coach</a:t>
          </a:r>
        </a:p>
      </dsp:txBody>
      <dsp:txXfrm>
        <a:off x="2681644" y="2612567"/>
        <a:ext cx="1864097" cy="1118458"/>
      </dsp:txXfrm>
    </dsp:sp>
    <dsp:sp modelId="{6BCA33E8-9E33-4EFF-9807-309E1BF16F97}">
      <dsp:nvSpPr>
        <dsp:cNvPr id="0" name=""/>
        <dsp:cNvSpPr/>
      </dsp:nvSpPr>
      <dsp:spPr>
        <a:xfrm>
          <a:off x="4732151" y="2612567"/>
          <a:ext cx="1864097" cy="1118458"/>
        </a:xfrm>
        <a:prstGeom prst="rect">
          <a:avLst/>
        </a:prstGeom>
        <a:solidFill>
          <a:schemeClr val="accent1">
            <a:shade val="50000"/>
            <a:hueOff val="178341"/>
            <a:satOff val="-3327"/>
            <a:lumOff val="31389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Sports Performance Coach</a:t>
          </a:r>
        </a:p>
      </dsp:txBody>
      <dsp:txXfrm>
        <a:off x="4732151" y="2612567"/>
        <a:ext cx="1864097" cy="1118458"/>
      </dsp:txXfrm>
    </dsp:sp>
    <dsp:sp modelId="{C9C4A5E8-1EDF-4D8B-969E-59A0C52F1197}">
      <dsp:nvSpPr>
        <dsp:cNvPr id="0" name=""/>
        <dsp:cNvSpPr/>
      </dsp:nvSpPr>
      <dsp:spPr>
        <a:xfrm>
          <a:off x="6782658" y="2612567"/>
          <a:ext cx="1864097" cy="1118458"/>
        </a:xfrm>
        <a:prstGeom prst="rect">
          <a:avLst/>
        </a:prstGeom>
        <a:solidFill>
          <a:schemeClr val="accent1">
            <a:shade val="50000"/>
            <a:hueOff val="152864"/>
            <a:satOff val="-2852"/>
            <a:lumOff val="26905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Strength and Conditioning Coach</a:t>
          </a:r>
        </a:p>
      </dsp:txBody>
      <dsp:txXfrm>
        <a:off x="6782658" y="2612567"/>
        <a:ext cx="1864097" cy="1118458"/>
      </dsp:txXfrm>
    </dsp:sp>
    <dsp:sp modelId="{B60070B5-13C2-4C8E-8044-41B50C73EC90}">
      <dsp:nvSpPr>
        <dsp:cNvPr id="0" name=""/>
        <dsp:cNvSpPr/>
      </dsp:nvSpPr>
      <dsp:spPr>
        <a:xfrm>
          <a:off x="8833165" y="2612567"/>
          <a:ext cx="1864097" cy="1118458"/>
        </a:xfrm>
        <a:prstGeom prst="rect">
          <a:avLst/>
        </a:prstGeom>
        <a:solidFill>
          <a:schemeClr val="accent1">
            <a:shade val="50000"/>
            <a:hueOff val="127386"/>
            <a:satOff val="-2376"/>
            <a:lumOff val="22421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Owner</a:t>
          </a:r>
        </a:p>
      </dsp:txBody>
      <dsp:txXfrm>
        <a:off x="8833165" y="2612567"/>
        <a:ext cx="1864097" cy="1118458"/>
      </dsp:txXfrm>
    </dsp:sp>
    <dsp:sp modelId="{055AD464-FE36-4C9A-B12F-B5D4E806CB6A}">
      <dsp:nvSpPr>
        <dsp:cNvPr id="0" name=""/>
        <dsp:cNvSpPr/>
      </dsp:nvSpPr>
      <dsp:spPr>
        <a:xfrm>
          <a:off x="1656391" y="3917435"/>
          <a:ext cx="1864097" cy="1118458"/>
        </a:xfrm>
        <a:prstGeom prst="rect">
          <a:avLst/>
        </a:prstGeom>
        <a:solidFill>
          <a:schemeClr val="accent1">
            <a:shade val="50000"/>
            <a:hueOff val="101909"/>
            <a:satOff val="-1901"/>
            <a:lumOff val="17936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Physical Therapy Technician</a:t>
          </a:r>
        </a:p>
      </dsp:txBody>
      <dsp:txXfrm>
        <a:off x="1656391" y="3917435"/>
        <a:ext cx="1864097" cy="1118458"/>
      </dsp:txXfrm>
    </dsp:sp>
    <dsp:sp modelId="{4C5F7C82-64C2-4D29-9291-0351CB5D63FF}">
      <dsp:nvSpPr>
        <dsp:cNvPr id="0" name=""/>
        <dsp:cNvSpPr/>
      </dsp:nvSpPr>
      <dsp:spPr>
        <a:xfrm>
          <a:off x="3706898" y="3917435"/>
          <a:ext cx="1864097" cy="1118458"/>
        </a:xfrm>
        <a:prstGeom prst="rect">
          <a:avLst/>
        </a:prstGeom>
        <a:solidFill>
          <a:schemeClr val="accent1">
            <a:shade val="50000"/>
            <a:hueOff val="76432"/>
            <a:satOff val="-1426"/>
            <a:lumOff val="13452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Teacher</a:t>
          </a:r>
        </a:p>
      </dsp:txBody>
      <dsp:txXfrm>
        <a:off x="3706898" y="3917435"/>
        <a:ext cx="1864097" cy="1118458"/>
      </dsp:txXfrm>
    </dsp:sp>
    <dsp:sp modelId="{5C2D5A6D-F3CB-4EFB-BC8E-1E16840B90CF}">
      <dsp:nvSpPr>
        <dsp:cNvPr id="0" name=""/>
        <dsp:cNvSpPr/>
      </dsp:nvSpPr>
      <dsp:spPr>
        <a:xfrm>
          <a:off x="5757404" y="3917435"/>
          <a:ext cx="1864097" cy="1118458"/>
        </a:xfrm>
        <a:prstGeom prst="rect">
          <a:avLst/>
        </a:prstGeom>
        <a:solidFill>
          <a:schemeClr val="accent1">
            <a:shade val="50000"/>
            <a:hueOff val="50955"/>
            <a:satOff val="-951"/>
            <a:lumOff val="8968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Technician</a:t>
          </a:r>
        </a:p>
      </dsp:txBody>
      <dsp:txXfrm>
        <a:off x="5757404" y="3917435"/>
        <a:ext cx="1864097" cy="1118458"/>
      </dsp:txXfrm>
    </dsp:sp>
    <dsp:sp modelId="{B13966B3-3247-41ED-837B-C22B1FDD5371}">
      <dsp:nvSpPr>
        <dsp:cNvPr id="0" name=""/>
        <dsp:cNvSpPr/>
      </dsp:nvSpPr>
      <dsp:spPr>
        <a:xfrm>
          <a:off x="7807911" y="3917435"/>
          <a:ext cx="1864097" cy="1118458"/>
        </a:xfrm>
        <a:prstGeom prst="rect">
          <a:avLst/>
        </a:prstGeom>
        <a:solidFill>
          <a:schemeClr val="accent1">
            <a:shade val="50000"/>
            <a:hueOff val="25477"/>
            <a:satOff val="-475"/>
            <a:lumOff val="4484"/>
            <a:alphaOff val="0"/>
          </a:schemeClr>
        </a:solidFill>
        <a:ln>
          <a:noFill/>
        </a:ln>
        <a:effectLst>
          <a:outerShdw blurRad="44450" dist="13970" dir="5400000" algn="ctr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twoPt" dir="tl"/>
        </a:scene3d>
        <a:sp3d prstMaterial="flat">
          <a:bevelT w="12700" h="25400" prst="coolSlant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Corbel" panose="020B0503020204020204"/>
            </a:rPr>
            <a:t>Trainer</a:t>
          </a:r>
        </a:p>
      </dsp:txBody>
      <dsp:txXfrm>
        <a:off x="7807911" y="3917435"/>
        <a:ext cx="1864097" cy="11184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2/24/2026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2/24/2026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06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421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059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256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837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4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64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2402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331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61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541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2/24/2026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0325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491" y="-4233"/>
            <a:ext cx="12187237" cy="519643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 anchor="b">
            <a:normAutofit/>
          </a:bodyPr>
          <a:lstStyle/>
          <a:p>
            <a:pPr algn="ctr"/>
            <a:r>
              <a:rPr lang="en-US" sz="2400" b="1" dirty="0">
                <a:solidFill>
                  <a:schemeClr val="tx1"/>
                </a:solidFill>
                <a:latin typeface="Corbel"/>
              </a:rPr>
              <a:t>MS-SC Graduate Outcomes</a:t>
            </a:r>
            <a:endParaRPr lang="en-US" sz="2400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27503"/>
              </p:ext>
            </p:extLst>
          </p:nvPr>
        </p:nvGraphicFramePr>
        <p:xfrm>
          <a:off x="1098176" y="829235"/>
          <a:ext cx="10562236" cy="36409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1098277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10919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966412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05903">
                  <a:extLst>
                    <a:ext uri="{9D8B030D-6E8A-4147-A177-3AD203B41FA5}">
                      <a16:colId xmlns:a16="http://schemas.microsoft.com/office/drawing/2014/main" val="4052705024"/>
                    </a:ext>
                  </a:extLst>
                </a:gridCol>
                <a:gridCol w="1339165">
                  <a:extLst>
                    <a:ext uri="{9D8B030D-6E8A-4147-A177-3AD203B41FA5}">
                      <a16:colId xmlns:a16="http://schemas.microsoft.com/office/drawing/2014/main" val="2950143032"/>
                    </a:ext>
                  </a:extLst>
                </a:gridCol>
                <a:gridCol w="1056033">
                  <a:extLst>
                    <a:ext uri="{9D8B030D-6E8A-4147-A177-3AD203B41FA5}">
                      <a16:colId xmlns:a16="http://schemas.microsoft.com/office/drawing/2014/main" val="3170296517"/>
                    </a:ext>
                  </a:extLst>
                </a:gridCol>
                <a:gridCol w="1477875">
                  <a:extLst>
                    <a:ext uri="{9D8B030D-6E8A-4147-A177-3AD203B41FA5}">
                      <a16:colId xmlns:a16="http://schemas.microsoft.com/office/drawing/2014/main" val="931062352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36102">
                  <a:extLst>
                    <a:ext uri="{9D8B030D-6E8A-4147-A177-3AD203B41FA5}">
                      <a16:colId xmlns:a16="http://schemas.microsoft.com/office/drawing/2014/main" val="2551482521"/>
                    </a:ext>
                  </a:extLst>
                </a:gridCol>
              </a:tblGrid>
              <a:tr h="875270">
                <a:tc>
                  <a:txBody>
                    <a:bodyPr/>
                    <a:lstStyle/>
                    <a:p>
                      <a:pPr algn="ctr"/>
                      <a:r>
                        <a:rPr lang="en-ZA" sz="14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Response/</a:t>
                      </a:r>
                      <a:endParaRPr lang="en-US" sz="1400"/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Knowledge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Rate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Working</a:t>
                      </a:r>
                      <a:endParaRPr lang="en-ZA" sz="1400" b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bg1"/>
                          </a:solidFill>
                          <a:latin typeface="+mj-lt"/>
                        </a:rPr>
                        <a:t>*</a:t>
                      </a: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Not Seeking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*Volunteering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US" sz="140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*Satisfactorily 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400" b="0" dirty="0">
                          <a:solidFill>
                            <a:schemeClr val="bg1"/>
                          </a:solidFill>
                          <a:latin typeface="+mj-lt"/>
                        </a:rPr>
                        <a:t>Occupied</a:t>
                      </a: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103532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24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24/SP 25)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78%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0351974"/>
                  </a:ext>
                </a:extLst>
              </a:tr>
              <a:tr h="103532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 24 )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695067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4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79%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2"/>
                      </a:solidFill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90%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2"/>
                      </a:solidFill>
                    </a:lnR>
                    <a:lnT w="12700">
                      <a:solidFill>
                        <a:schemeClr val="bg2"/>
                      </a:solidFill>
                    </a:lnT>
                    <a:lnB w="12700">
                      <a:solidFill>
                        <a:schemeClr val="bg2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2188539" y="4474715"/>
            <a:ext cx="2642727" cy="23083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cs typeface="Calibri"/>
              </a:rPr>
              <a:t>*</a:t>
            </a:r>
            <a:r>
              <a:rPr lang="en-US" sz="900" b="1" i="1" dirty="0">
                <a:solidFill>
                  <a:schemeClr val="bg1"/>
                </a:solidFill>
                <a:cs typeface="Calibri"/>
              </a:rPr>
              <a:t>the % of  surveys completed</a:t>
            </a:r>
            <a:r>
              <a:rPr lang="en-US" sz="900" b="1" i="1" dirty="0">
                <a:cs typeface="Calibri"/>
              </a:rPr>
              <a:t> </a:t>
            </a:r>
            <a:endParaRPr lang="en-US" sz="900" b="1" dirty="0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149FD742-A312-4016-5BDF-7AE25BB788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" y="5636619"/>
            <a:ext cx="1088573" cy="108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43000" y="135467"/>
            <a:ext cx="10144125" cy="431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Employers Who Have Hired Our Graduates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B38482-0C05-158D-A7DE-BDE5CE95C99E}"/>
              </a:ext>
            </a:extLst>
          </p:cNvPr>
          <p:cNvSpPr txBox="1"/>
          <p:nvPr/>
        </p:nvSpPr>
        <p:spPr>
          <a:xfrm>
            <a:off x="1112537" y="1055284"/>
            <a:ext cx="3876146" cy="49936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Averett University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Central Institute for Human Performance</a:t>
            </a:r>
            <a:endParaRPr lang="en-US">
              <a:solidFill>
                <a:schemeClr val="bg1"/>
              </a:solidFill>
              <a:ea typeface="+mn-lt"/>
              <a:cs typeface="+mn-lt"/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Champion Chiropractic and Sport Injury Clinic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Cleburn County Board of Education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Training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D1 Sports Franchise, LLC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Elite Sports Injury Therapies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Erie Sports Now Fitness &amp; Performance Center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Exos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Gavilan College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Georgetown University 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Graham Fitness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Impact Physical Therapy</a:t>
            </a:r>
            <a:endParaRPr lang="en-US" dirty="0"/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Indianapolis Colts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Jack Britt High School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Kent State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Logan University</a:t>
            </a:r>
          </a:p>
          <a:p>
            <a:r>
              <a:rPr lang="en-US" sz="1400" dirty="0">
                <a:solidFill>
                  <a:schemeClr val="bg1"/>
                </a:solidFill>
                <a:ea typeface="+mn-lt"/>
                <a:cs typeface="+mn-lt"/>
              </a:rPr>
              <a:t>Long Island University</a:t>
            </a:r>
            <a:endParaRPr lang="en-US">
              <a:solidFill>
                <a:schemeClr val="bg1"/>
              </a:solidFill>
            </a:endParaRPr>
          </a:p>
          <a:p>
            <a:endParaRPr lang="en-US" sz="1050" dirty="0"/>
          </a:p>
          <a:p>
            <a:endParaRPr lang="en-US" sz="1200" dirty="0"/>
          </a:p>
          <a:p>
            <a:endParaRPr lang="en-US" sz="1200"/>
          </a:p>
          <a:p>
            <a:endParaRPr lang="en-US" sz="1400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A5B6224-4E40-A03C-4BF2-BF4BD7D081C3}"/>
              </a:ext>
            </a:extLst>
          </p:cNvPr>
          <p:cNvSpPr txBox="1"/>
          <p:nvPr/>
        </p:nvSpPr>
        <p:spPr>
          <a:xfrm>
            <a:off x="6097760" y="1059179"/>
            <a:ext cx="6721194" cy="42011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Maricopa County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MedTrust</a:t>
            </a:r>
            <a:r>
              <a:rPr lang="en-US" sz="1400" dirty="0">
                <a:solidFill>
                  <a:schemeClr val="bg1"/>
                </a:solidFill>
              </a:rPr>
              <a:t> LLC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Midland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Ministry of Education 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MuscleNerd</a:t>
            </a:r>
            <a:r>
              <a:rPr lang="en-US" sz="1400" dirty="0">
                <a:solidFill>
                  <a:schemeClr val="bg1"/>
                </a:solidFill>
              </a:rPr>
              <a:t> Strength Training &amp; Coaching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PAP Sports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Parisi Speed School St. Louis</a:t>
            </a:r>
          </a:p>
          <a:p>
            <a:r>
              <a:rPr lang="en-US" sz="1400" dirty="0">
                <a:solidFill>
                  <a:schemeClr val="bg1"/>
                </a:solidFill>
              </a:rPr>
              <a:t>Pure Motion Athletics</a:t>
            </a:r>
          </a:p>
          <a:p>
            <a:r>
              <a:rPr lang="en-US" sz="1400" dirty="0">
                <a:solidFill>
                  <a:schemeClr val="bg1"/>
                </a:solidFill>
              </a:rPr>
              <a:t>Riverview Gardens School District</a:t>
            </a:r>
          </a:p>
          <a:p>
            <a:r>
              <a:rPr lang="en-US" sz="1400" dirty="0">
                <a:solidFill>
                  <a:schemeClr val="bg1"/>
                </a:solidFill>
              </a:rPr>
              <a:t>Stevenson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Texas Christian University</a:t>
            </a:r>
          </a:p>
          <a:p>
            <a:r>
              <a:rPr lang="en-US" sz="1400" dirty="0">
                <a:solidFill>
                  <a:schemeClr val="bg1"/>
                </a:solidFill>
              </a:rPr>
              <a:t>The College of Wooster</a:t>
            </a:r>
          </a:p>
          <a:p>
            <a:r>
              <a:rPr lang="en-US" sz="1400" dirty="0">
                <a:solidFill>
                  <a:schemeClr val="bg1"/>
                </a:solidFill>
              </a:rPr>
              <a:t>Tulane University 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United States Army</a:t>
            </a:r>
          </a:p>
          <a:p>
            <a:r>
              <a:rPr lang="en-US" sz="1400" dirty="0">
                <a:solidFill>
                  <a:schemeClr val="bg1"/>
                </a:solidFill>
              </a:rPr>
              <a:t>University of Connecticut</a:t>
            </a:r>
          </a:p>
          <a:p>
            <a:r>
              <a:rPr lang="en-US" sz="1400" dirty="0">
                <a:solidFill>
                  <a:schemeClr val="bg1"/>
                </a:solidFill>
              </a:rPr>
              <a:t>Wellsville Local School District </a:t>
            </a:r>
            <a:endParaRPr lang="en-US" sz="1400" dirty="0"/>
          </a:p>
          <a:p>
            <a:r>
              <a:rPr lang="en-US" sz="1400" dirty="0">
                <a:solidFill>
                  <a:schemeClr val="bg1"/>
                </a:solidFill>
              </a:rPr>
              <a:t>William Jessup University</a:t>
            </a:r>
          </a:p>
          <a:p>
            <a:endParaRPr lang="en-US" sz="1100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8300"/>
            <a:ext cx="11328400" cy="4318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  MS-SC Graduates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4039745"/>
              </p:ext>
            </p:extLst>
          </p:nvPr>
        </p:nvGraphicFramePr>
        <p:xfrm>
          <a:off x="381000" y="1447800"/>
          <a:ext cx="11328400" cy="5038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FCB7D79-A330-4BC9-A964-3F617D32A6D4}">
  <ds:schemaRefs>
    <ds:schemaRef ds:uri="71af3243-3dd4-4a8d-8c0d-dd76da1f02a5"/>
    <ds:schemaRef ds:uri="http://schemas.microsoft.com/office/2006/metadata/properties"/>
    <ds:schemaRef ds:uri="http://schemas.microsoft.com/office/infopath/2007/PartnerControls"/>
    <ds:schemaRef ds:uri="027e82f4-52a3-4161-a28c-b5ad4a441129"/>
    <ds:schemaRef ds:uri="bc88b50b-d8b3-4391-9ec4-aaa192d918eb"/>
  </ds:schemaRefs>
</ds:datastoreItem>
</file>

<file path=customXml/itemProps3.xml><?xml version="1.0" encoding="utf-8"?>
<ds:datastoreItem xmlns:ds="http://schemas.openxmlformats.org/officeDocument/2006/customXml" ds:itemID="{0EBE3467-3112-4432-B0BA-592D8BDFE3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27e82f4-52a3-4161-a28c-b5ad4a441129"/>
    <ds:schemaRef ds:uri="bc88b50b-d8b3-4391-9ec4-aaa192d918eb"/>
    <ds:schemaRef ds:uri="411b2d64-37ec-4545-bed6-3dbaa666c95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Frame</vt:lpstr>
      <vt:lpstr>MS-SC Graduate Outcomes</vt:lpstr>
      <vt:lpstr>Employers Who Have Hired Our Graduates</vt:lpstr>
      <vt:lpstr>Sample Job Titles of  MS-SC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1456</cp:revision>
  <dcterms:created xsi:type="dcterms:W3CDTF">2023-05-10T16:55:45Z</dcterms:created>
  <dcterms:modified xsi:type="dcterms:W3CDTF">2026-02-24T15:07:44Z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