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7"/>
  </p:notesMasterIdLst>
  <p:handoutMasterIdLst>
    <p:handoutMasterId r:id="rId18"/>
  </p:handoutMasterIdLst>
  <p:sldIdLst>
    <p:sldId id="273" r:id="rId5"/>
    <p:sldId id="295" r:id="rId6"/>
    <p:sldId id="275" r:id="rId7"/>
    <p:sldId id="296" r:id="rId8"/>
    <p:sldId id="294" r:id="rId9"/>
    <p:sldId id="289" r:id="rId10"/>
    <p:sldId id="293" r:id="rId11"/>
    <p:sldId id="297" r:id="rId12"/>
    <p:sldId id="287" r:id="rId13"/>
    <p:sldId id="290" r:id="rId14"/>
    <p:sldId id="288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2D333-CC7F-B9A1-E96C-59C4D144B517}" v="151" dt="2026-02-09T20:16:48.500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800F0D8-0EDA-4093-A366-6A0FA53C4FF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District Sales Manager</a:t>
          </a:r>
          <a:endParaRPr lang="en-US" b="1" dirty="0">
            <a:solidFill>
              <a:schemeClr val="tx1"/>
            </a:solidFill>
            <a:latin typeface="Corbel"/>
          </a:endParaRPr>
        </a:p>
      </dgm:t>
    </dgm:pt>
    <dgm:pt modelId="{8C151E6C-090A-49B2-90AF-A52ACB91CE26}" type="parTrans" cxnId="{4FDF451C-C2CC-4146-BF3E-2FACC9EE034E}">
      <dgm:prSet/>
      <dgm:spPr/>
    </dgm:pt>
    <dgm:pt modelId="{D1DF4EDF-3B8E-4B66-BE80-76998FA579B1}" type="sibTrans" cxnId="{4FDF451C-C2CC-4146-BF3E-2FACC9EE034E}">
      <dgm:prSet/>
      <dgm:spPr/>
    </dgm:pt>
    <dgm:pt modelId="{608398A4-B3A2-43B9-839B-1C43711128BE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Disease Coordinator Specialist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D6D826F2-B434-4D90-A97C-5AD2E56DDDC7}" type="parTrans" cxnId="{20FA64AB-6D78-4F21-AFE6-7CFC4109C2C2}">
      <dgm:prSet/>
      <dgm:spPr/>
    </dgm:pt>
    <dgm:pt modelId="{E29A3838-DF22-4538-BD67-8C936DD4C17B}" type="sibTrans" cxnId="{20FA64AB-6D78-4F21-AFE6-7CFC4109C2C2}">
      <dgm:prSet/>
      <dgm:spPr/>
    </dgm:pt>
    <dgm:pt modelId="{F456C42A-0A01-494A-B07C-492253F9143D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Area Manager</a:t>
          </a:r>
        </a:p>
      </dgm:t>
    </dgm:pt>
    <dgm:pt modelId="{E96C378D-25F2-4A8F-ACA9-46333E8311E1}" type="parTrans" cxnId="{9402E5D8-0091-4D53-8C3C-8C49D6E11854}">
      <dgm:prSet/>
      <dgm:spPr/>
    </dgm:pt>
    <dgm:pt modelId="{B7A58708-2F00-4B8A-8068-361835800BD4}" type="sibTrans" cxnId="{9402E5D8-0091-4D53-8C3C-8C49D6E11854}">
      <dgm:prSet/>
      <dgm:spPr/>
    </dgm:pt>
    <dgm:pt modelId="{C58CA19B-D116-4430-A562-E89D6EDE20D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B16D3BE9-B5B4-4014-87AB-6A73BAE1F8AC}" type="parTrans" cxnId="{74515AF4-8255-4473-81E0-D279353E7170}">
      <dgm:prSet/>
      <dgm:spPr/>
    </dgm:pt>
    <dgm:pt modelId="{3187E57C-1EE7-4B6B-B9C7-0A52FB3241F0}" type="sibTrans" cxnId="{74515AF4-8255-4473-81E0-D279353E7170}">
      <dgm:prSet/>
      <dgm:spPr/>
    </dgm:pt>
    <dgm:pt modelId="{D61F6EB5-E5BB-44E4-AEEB-041B4575240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Trainer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321226D9-BD3A-491A-816C-AAC3E982809E}" type="parTrans" cxnId="{37EC5C72-6D33-48B8-A405-4F18A8D95FB1}">
      <dgm:prSet/>
      <dgm:spPr/>
    </dgm:pt>
    <dgm:pt modelId="{C3F5A5B0-C044-4773-9A96-1AE64D253384}" type="sibTrans" cxnId="{37EC5C72-6D33-48B8-A405-4F18A8D95FB1}">
      <dgm:prSet/>
      <dgm:spPr/>
    </dgm:pt>
    <dgm:pt modelId="{083DF096-0186-42D3-93B8-1166294A52E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Director for Fitness and Nutrition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F4942B6-FABF-4181-A056-779091A931CE}" type="parTrans" cxnId="{F361F9DD-52DA-438D-8E1A-4AADA2606859}">
      <dgm:prSet/>
      <dgm:spPr/>
    </dgm:pt>
    <dgm:pt modelId="{AE25400E-FD20-4F5B-A03C-5A1B3B9B5B81}" type="sibTrans" cxnId="{F361F9DD-52DA-438D-8E1A-4AADA2606859}">
      <dgm:prSet/>
      <dgm:spPr/>
    </dgm:pt>
    <dgm:pt modelId="{1E16D60C-0EF3-4542-984E-9D2D4835050C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Performance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AEDA2A5-DDE4-45C3-A84F-FF9B8D373467}" type="parTrans" cxnId="{7C887542-E20F-4211-8A81-65B1321B3CDB}">
      <dgm:prSet/>
      <dgm:spPr/>
    </dgm:pt>
    <dgm:pt modelId="{2254E508-60BC-47E0-ADDE-7962D204DBE6}" type="sibTrans" cxnId="{7C887542-E20F-4211-8A81-65B1321B3CDB}">
      <dgm:prSet/>
      <dgm:spPr/>
    </dgm:pt>
    <dgm:pt modelId="{E17B2C6B-5C45-4A63-80E1-2C8104DB17A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Wrestling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3E7D7676-EAF2-4D42-BFBD-15769B7F719C}" type="parTrans" cxnId="{9562BEF6-087C-4CE0-9599-DBBBAFF1D778}">
      <dgm:prSet/>
      <dgm:spPr/>
    </dgm:pt>
    <dgm:pt modelId="{CBA477F3-1E2A-4800-933C-81A5F5FD4632}" type="sibTrans" cxnId="{9562BEF6-087C-4CE0-9599-DBBBAFF1D778}">
      <dgm:prSet/>
      <dgm:spPr/>
    </dgm:pt>
    <dgm:pt modelId="{311594EA-03AD-4CF3-893D-7BEEA7B4246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Branch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A9BC4FE-A62C-4A13-9E28-0EC84F65B57E}" type="parTrans" cxnId="{5A0BA705-0853-4152-A9AF-EB2FCA050A71}">
      <dgm:prSet/>
      <dgm:spPr/>
    </dgm:pt>
    <dgm:pt modelId="{C9BA1966-F07A-44F0-9FF4-B973CC5F9669}" type="sibTrans" cxnId="{5A0BA705-0853-4152-A9AF-EB2FCA050A71}">
      <dgm:prSet/>
      <dgm:spPr/>
    </dgm:pt>
    <dgm:pt modelId="{BC9CAC54-5BEF-4CF1-97B3-210A5D4E4A9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Botanical ID Specialist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84CE27C3-C65F-4C00-BAAA-145209EA7570}" type="parTrans" cxnId="{6E7FA367-22F8-4B56-B8E2-DAAE5D46E09D}">
      <dgm:prSet/>
      <dgm:spPr/>
    </dgm:pt>
    <dgm:pt modelId="{8835377D-EF06-4DED-9A3F-BF12088CA30B}" type="sibTrans" cxnId="{6E7FA367-22F8-4B56-B8E2-DAAE5D46E09D}">
      <dgm:prSet/>
      <dgm:spPr/>
    </dgm:pt>
    <dgm:pt modelId="{2C7B061B-B331-4B18-B004-344BD5AB967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Catering Assistant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F22D8A0-58A7-4234-BC01-AC33F21BB442}" type="parTrans" cxnId="{AA1A439E-B5CD-46AB-BCC3-86C36CE941FD}">
      <dgm:prSet/>
      <dgm:spPr/>
    </dgm:pt>
    <dgm:pt modelId="{32E0A6A9-5569-491C-956D-A011741E4AEA}" type="sibTrans" cxnId="{AA1A439E-B5CD-46AB-BCC3-86C36CE941FD}">
      <dgm:prSet/>
      <dgm:spPr/>
    </dgm:pt>
    <dgm:pt modelId="{5C5230B2-6F86-4B73-B5E9-75247E6B23A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Center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7F61FE22-2A0A-4BC5-B5E7-FEBF9887402E}" type="parTrans" cxnId="{B4BA83FB-623D-4265-B8CB-C381BF69329E}">
      <dgm:prSet/>
      <dgm:spPr/>
    </dgm:pt>
    <dgm:pt modelId="{5F2E0C98-E203-48DE-AF6C-6D47943EB088}" type="sibTrans" cxnId="{B4BA83FB-623D-4265-B8CB-C381BF69329E}">
      <dgm:prSet/>
      <dgm:spPr/>
    </dgm:pt>
    <dgm:pt modelId="{753C976E-74A0-43B5-A6F2-8F51E8DFCAF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Diabetes Educator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02C5986D-833F-49D4-A324-DEB78748CDDF}" type="parTrans" cxnId="{B59A531F-DED9-4EE1-AC75-689845F119A5}">
      <dgm:prSet/>
      <dgm:spPr/>
    </dgm:pt>
    <dgm:pt modelId="{09DA34E7-274A-49E0-9598-3ACD6ED5D2BB}" type="sibTrans" cxnId="{B59A531F-DED9-4EE1-AC75-689845F119A5}">
      <dgm:prSet/>
      <dgm:spPr/>
    </dgm:pt>
    <dgm:pt modelId="{C7B831B8-223D-48E5-B268-1EC231BE6E11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Integrative Nutrition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815F94D-3D25-4D1E-A542-FA96602EBE1A}" type="parTrans" cxnId="{50B19A43-E90E-4961-9A6E-340DE04FD530}">
      <dgm:prSet/>
      <dgm:spPr/>
    </dgm:pt>
    <dgm:pt modelId="{EA96F771-7716-43D3-B452-B41F3B3C60A8}" type="sibTrans" cxnId="{50B19A43-E90E-4961-9A6E-340DE04FD530}">
      <dgm:prSet/>
      <dgm:spPr/>
    </dgm:pt>
    <dgm:pt modelId="{D3954509-A372-48C0-9D82-66C92283F33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Personal Trainer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A40811D-B7D7-45A5-B9D9-0841EE63A8A5}" type="parTrans" cxnId="{BE581270-6BA0-4E51-81F3-5E30C0C72818}">
      <dgm:prSet/>
      <dgm:spPr/>
    </dgm:pt>
    <dgm:pt modelId="{B30A6ED2-37AE-45D2-B93C-0435A68C5ED7}" type="sibTrans" cxnId="{BE581270-6BA0-4E51-81F3-5E30C0C72818}">
      <dgm:prSet/>
      <dgm:spPr/>
    </dgm:pt>
    <dgm:pt modelId="{963C6487-FD48-48E6-B4FD-C9996C6AA3E0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Chiropractor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F143B526-F923-452E-AF01-FAB78F5DAE88}" type="parTrans" cxnId="{253EA0BD-DBE1-42AB-B48B-A5C07D5A6EC8}">
      <dgm:prSet/>
      <dgm:spPr/>
    </dgm:pt>
    <dgm:pt modelId="{F6E619AC-6F64-46F3-92E7-AB2CEAF48F19}" type="sibTrans" cxnId="{253EA0BD-DBE1-42AB-B48B-A5C07D5A6EC8}">
      <dgm:prSet/>
      <dgm:spPr/>
    </dgm:pt>
    <dgm:pt modelId="{5BE69807-0F42-452D-858E-E97E5E4F2BA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Client Experience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31C98A9-82FD-4020-A2EC-A166EB778F7B}" type="parTrans" cxnId="{9EC139C8-41CF-40CD-963A-66D3EE415A31}">
      <dgm:prSet/>
      <dgm:spPr/>
    </dgm:pt>
    <dgm:pt modelId="{A7D8A7EF-4590-4505-BAA7-B59156B86A69}" type="sibTrans" cxnId="{9EC139C8-41CF-40CD-963A-66D3EE415A31}">
      <dgm:prSet/>
      <dgm:spPr/>
    </dgm:pt>
    <dgm:pt modelId="{BF418850-19E8-4E73-AF2A-C04AA27D4D9D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Associate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0DFBCF2B-F32C-41DE-B4EC-7551788764A5}" type="parTrans" cxnId="{8155130D-E0E3-4993-9941-36F0ECED1E83}">
      <dgm:prSet/>
      <dgm:spPr/>
    </dgm:pt>
    <dgm:pt modelId="{905B08B2-1A20-42EA-A52A-C211274CFBA0}" type="sibTrans" cxnId="{8155130D-E0E3-4993-9941-36F0ECED1E83}">
      <dgm:prSet/>
      <dgm:spPr/>
    </dgm:pt>
    <dgm:pt modelId="{BBD8D6D0-0F01-4B81-BF07-8F8D5C53A89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Dietetic Technician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7998752F-A6DF-4CCD-AFF3-22E695DAB396}" type="parTrans" cxnId="{CEFE6AEF-EF25-4B3C-9649-1D0529225521}">
      <dgm:prSet/>
      <dgm:spPr/>
    </dgm:pt>
    <dgm:pt modelId="{57D68240-3878-472B-AE72-CDE3CC95198F}" type="sibTrans" cxnId="{CEFE6AEF-EF25-4B3C-9649-1D0529225521}">
      <dgm:prSet/>
      <dgm:spPr/>
    </dgm:pt>
    <dgm:pt modelId="{69D469C6-96A0-499F-9C5E-CAD165DFA5D7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B0E9ACE-FBCF-402D-BBC0-41B3AF02047F}" type="parTrans" cxnId="{63B8E165-B41C-4548-AD6A-4D00020A843B}">
      <dgm:prSet/>
      <dgm:spPr/>
    </dgm:pt>
    <dgm:pt modelId="{D635081A-ACE6-438A-B44E-DC8B9410D261}" type="sibTrans" cxnId="{63B8E165-B41C-4548-AD6A-4D00020A843B}">
      <dgm:prSet/>
      <dgm:spPr/>
    </dgm:pt>
    <dgm:pt modelId="{92453565-A24C-40F2-9127-1E5315F875D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7DF0776-23BA-4121-803B-415E33C906CE}" type="parTrans" cxnId="{E841A78D-C4FB-4B9B-AC25-2D6F1DC4DE17}">
      <dgm:prSet/>
      <dgm:spPr/>
    </dgm:pt>
    <dgm:pt modelId="{73AD5054-2F3F-4B83-9BA1-970C48D6A6BD}" type="sibTrans" cxnId="{E841A78D-C4FB-4B9B-AC25-2D6F1DC4DE17}">
      <dgm:prSet/>
      <dgm:spPr/>
    </dgm:pt>
    <dgm:pt modelId="{F5655D3D-DDBB-440C-9EF8-CD2F4CD335D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Consultant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6ACAE56-C74B-479A-8A5F-63DF87BA5A70}" type="parTrans" cxnId="{BBB055A2-F25A-4828-8EB3-7DE1EFBA909A}">
      <dgm:prSet/>
      <dgm:spPr/>
    </dgm:pt>
    <dgm:pt modelId="{4CD6CFED-61B6-48A4-A973-A791CF96AAB9}" type="sibTrans" cxnId="{BBB055A2-F25A-4828-8EB3-7DE1EFBA909A}">
      <dgm:prSet/>
      <dgm:spPr/>
    </dgm:pt>
    <dgm:pt modelId="{AFFD4853-972B-4C1F-8601-3F8C25AA184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Contract Dietitian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12D2DEEE-7303-4F5C-9CAF-D37418E20847}" type="parTrans" cxnId="{FD6FB0F1-349B-41EA-BF87-1FB12A38C808}">
      <dgm:prSet/>
      <dgm:spPr/>
    </dgm:pt>
    <dgm:pt modelId="{F32D903F-7AC1-46FA-8D2D-1B0B4BA2423A}" type="sibTrans" cxnId="{FD6FB0F1-349B-41EA-BF87-1FB12A38C808}">
      <dgm:prSet/>
      <dgm:spPr/>
    </dgm:pt>
    <dgm:pt modelId="{127FFDA1-6B90-4C21-86B6-11397091108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Coordinator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807DDF2-BBCD-4B05-8046-C3335113E9A9}" type="parTrans" cxnId="{70143426-9132-4902-A802-26F96D1C05D3}">
      <dgm:prSet/>
      <dgm:spPr/>
    </dgm:pt>
    <dgm:pt modelId="{0701BCDB-11E6-4135-9C67-A5AFE40C1D90}" type="sibTrans" cxnId="{70143426-9132-4902-A802-26F96D1C05D3}">
      <dgm:prSet/>
      <dgm:spPr/>
    </dgm:pt>
    <dgm:pt modelId="{EE8F7FB1-776E-4AC4-9547-E79F7C50DF7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Dance Instructor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25BB544-18C0-46BB-A115-3180C04E1907}" type="parTrans" cxnId="{6EBB6117-8682-4079-938F-94B5B7100E24}">
      <dgm:prSet/>
      <dgm:spPr/>
    </dgm:pt>
    <dgm:pt modelId="{EF8BBB00-C2B0-4A3E-A393-1D35C216CCF0}" type="sibTrans" cxnId="{6EBB6117-8682-4079-938F-94B5B7100E24}">
      <dgm:prSet/>
      <dgm:spPr/>
    </dgm:pt>
    <dgm:pt modelId="{13584DC2-40CC-4E69-A42F-BC00E8DCB01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Dean of Campus Life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DB25CC5-2A10-4A88-A559-6B637B36A732}" type="parTrans" cxnId="{76EC1FF1-B3D7-4E48-906C-50D2162B2AF6}">
      <dgm:prSet/>
      <dgm:spPr/>
    </dgm:pt>
    <dgm:pt modelId="{1EC006E6-9C25-4A25-90F5-77AAF2A46543}" type="sibTrans" cxnId="{76EC1FF1-B3D7-4E48-906C-50D2162B2AF6}">
      <dgm:prSet/>
      <dgm:spPr/>
    </dgm:pt>
    <dgm:pt modelId="{1365AC99-4A9F-48B7-A7CF-D3A08811EA1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Department Chair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1CE2149-F65F-4FC5-868E-F0B5E5295B35}" type="parTrans" cxnId="{4D0978BB-1250-41A5-B761-839BD5992735}">
      <dgm:prSet/>
      <dgm:spPr/>
    </dgm:pt>
    <dgm:pt modelId="{84B17329-D398-4B57-A38C-79AC36E09E0C}" type="sibTrans" cxnId="{4D0978BB-1250-41A5-B761-839BD5992735}">
      <dgm:prSet/>
      <dgm:spPr/>
    </dgm:pt>
    <dgm:pt modelId="{511819C0-B9A1-486A-9595-4BB6FC5C55A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Diabetes Educator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929B757-AD63-4429-8684-B7248E5D0666}" type="parTrans" cxnId="{6EF3E8FA-CFFA-40F3-B6EB-7488DE00037A}">
      <dgm:prSet/>
      <dgm:spPr/>
    </dgm:pt>
    <dgm:pt modelId="{D29A66A0-77C1-4F07-AB21-81349D17C182}" type="sibTrans" cxnId="{6EF3E8FA-CFFA-40F3-B6EB-7488DE00037A}">
      <dgm:prSet/>
      <dgm:spPr/>
    </dgm:pt>
    <dgm:pt modelId="{656A5AB8-8142-4F1D-817A-0AE72B6322DC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Dietary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98BD7B7-0156-4803-98D3-C3A31F4D8BCE}" type="parTrans" cxnId="{12677806-24CD-49AB-A31D-0FDD057864A6}">
      <dgm:prSet/>
      <dgm:spPr/>
    </dgm:pt>
    <dgm:pt modelId="{7BB3F8DF-F9DB-44C8-B691-105D581B7EDA}" type="sibTrans" cxnId="{12677806-24CD-49AB-A31D-0FDD057864A6}">
      <dgm:prSet/>
      <dgm:spPr/>
    </dgm:pt>
    <dgm:pt modelId="{7BB643B0-EFA9-4DAA-AB7F-1519AB4A519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Dietetic Technician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2077E71-CAA9-483A-B2A1-E59D1CB4AE1F}" type="parTrans" cxnId="{250EA4CF-FD5C-4030-B815-8F3EAE3D8971}">
      <dgm:prSet/>
      <dgm:spPr/>
    </dgm:pt>
    <dgm:pt modelId="{4180036A-4B8C-416C-A9CF-DBF2CD295980}" type="sibTrans" cxnId="{250EA4CF-FD5C-4030-B815-8F3EAE3D8971}">
      <dgm:prSet/>
      <dgm:spPr/>
    </dgm:pt>
    <dgm:pt modelId="{7FDD7784-1D70-40B1-8F41-99EB15B9B051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Dietitian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EA956E8-BC5F-442B-AD90-D1D4DD9893B1}" type="parTrans" cxnId="{FC8902F5-B309-4425-9F37-910E1CF4A637}">
      <dgm:prSet/>
      <dgm:spPr/>
    </dgm:pt>
    <dgm:pt modelId="{0385213F-DDEB-4C2A-9A5A-6E4CFD766ECA}" type="sibTrans" cxnId="{FC8902F5-B309-4425-9F37-910E1CF4A637}">
      <dgm:prSet/>
      <dgm:spPr/>
    </dgm:pt>
    <dgm:pt modelId="{7358B201-1E12-467B-9317-D153AEF09DA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Director of Nutrition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E775C98-6E5C-4FF3-B117-6371719EE1EA}" type="parTrans" cxnId="{6D237335-5264-4F23-B145-0D92F6724EBD}">
      <dgm:prSet/>
      <dgm:spPr/>
    </dgm:pt>
    <dgm:pt modelId="{E088F0DD-A1DA-445B-8874-255F2CC6CDEB}" type="sibTrans" cxnId="{6D237335-5264-4F23-B145-0D92F6724EBD}">
      <dgm:prSet/>
      <dgm:spPr/>
    </dgm:pt>
    <dgm:pt modelId="{DC5A5E0C-70E9-4FDB-A3A5-A2C9E0AE8AFE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Community Outreach Specialist</a:t>
          </a:r>
        </a:p>
      </dgm:t>
    </dgm:pt>
    <dgm:pt modelId="{A30DFFB4-4518-4113-95C3-719F23FA8ED2}" type="parTrans" cxnId="{B2B553E6-D034-4192-BEFA-51382C1F9476}">
      <dgm:prSet/>
      <dgm:spPr/>
    </dgm:pt>
    <dgm:pt modelId="{A25037DE-20C0-428F-9FE5-2CEA93D745FE}" type="sibTrans" cxnId="{B2B553E6-D034-4192-BEFA-51382C1F947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CA31F5B-9142-4DB2-BE26-ED4A8A095017}" type="pres">
      <dgm:prSet presAssocID="{F456C42A-0A01-494A-B07C-492253F9143D}" presName="node" presStyleLbl="node1" presStyleIdx="0" presStyleCnt="33">
        <dgm:presLayoutVars>
          <dgm:bulletEnabled val="1"/>
        </dgm:presLayoutVars>
      </dgm:prSet>
      <dgm:spPr/>
    </dgm:pt>
    <dgm:pt modelId="{DD80B637-4DEE-434E-9A78-7DDACE44A1EA}" type="pres">
      <dgm:prSet presAssocID="{B7A58708-2F00-4B8A-8068-361835800BD4}" presName="sibTrans" presStyleCnt="0"/>
      <dgm:spPr/>
    </dgm:pt>
    <dgm:pt modelId="{C04C92EA-550D-4E5E-9C9F-CCB26284579E}" type="pres">
      <dgm:prSet presAssocID="{C58CA19B-D116-4430-A562-E89D6EDE20D3}" presName="node" presStyleLbl="node1" presStyleIdx="1" presStyleCnt="33">
        <dgm:presLayoutVars>
          <dgm:bulletEnabled val="1"/>
        </dgm:presLayoutVars>
      </dgm:prSet>
      <dgm:spPr/>
    </dgm:pt>
    <dgm:pt modelId="{A95CA381-E36A-4806-832C-2C5BDF87FE1C}" type="pres">
      <dgm:prSet presAssocID="{3187E57C-1EE7-4B6B-B9C7-0A52FB3241F0}" presName="sibTrans" presStyleCnt="0"/>
      <dgm:spPr/>
    </dgm:pt>
    <dgm:pt modelId="{7D3C9499-5136-47E9-8E34-6E1AA43656ED}" type="pres">
      <dgm:prSet presAssocID="{D61F6EB5-E5BB-44E4-AEEB-041B4575240F}" presName="node" presStyleLbl="node1" presStyleIdx="2" presStyleCnt="33">
        <dgm:presLayoutVars>
          <dgm:bulletEnabled val="1"/>
        </dgm:presLayoutVars>
      </dgm:prSet>
      <dgm:spPr/>
    </dgm:pt>
    <dgm:pt modelId="{40B9A262-79A2-4482-82F7-9C32CD95AFA7}" type="pres">
      <dgm:prSet presAssocID="{C3F5A5B0-C044-4773-9A96-1AE64D253384}" presName="sibTrans" presStyleCnt="0"/>
      <dgm:spPr/>
    </dgm:pt>
    <dgm:pt modelId="{93D8D7A8-F51B-4200-95D2-FECCADB411D9}" type="pres">
      <dgm:prSet presAssocID="{083DF096-0186-42D3-93B8-1166294A52EF}" presName="node" presStyleLbl="node1" presStyleIdx="3" presStyleCnt="33">
        <dgm:presLayoutVars>
          <dgm:bulletEnabled val="1"/>
        </dgm:presLayoutVars>
      </dgm:prSet>
      <dgm:spPr/>
    </dgm:pt>
    <dgm:pt modelId="{94124AEA-52D3-49B2-B14E-E7B13EF345E8}" type="pres">
      <dgm:prSet presAssocID="{AE25400E-FD20-4F5B-A03C-5A1B3B9B5B81}" presName="sibTrans" presStyleCnt="0"/>
      <dgm:spPr/>
    </dgm:pt>
    <dgm:pt modelId="{3417DC02-6ECA-4AC0-B9D6-2985A002B3A8}" type="pres">
      <dgm:prSet presAssocID="{1E16D60C-0EF3-4542-984E-9D2D4835050C}" presName="node" presStyleLbl="node1" presStyleIdx="4" presStyleCnt="33">
        <dgm:presLayoutVars>
          <dgm:bulletEnabled val="1"/>
        </dgm:presLayoutVars>
      </dgm:prSet>
      <dgm:spPr/>
    </dgm:pt>
    <dgm:pt modelId="{14F3C688-0EFF-403F-ABDC-66DDF088FA34}" type="pres">
      <dgm:prSet presAssocID="{2254E508-60BC-47E0-ADDE-7962D204DBE6}" presName="sibTrans" presStyleCnt="0"/>
      <dgm:spPr/>
    </dgm:pt>
    <dgm:pt modelId="{2CBE0DBA-EF8E-45F3-9853-7374C89F195A}" type="pres">
      <dgm:prSet presAssocID="{E17B2C6B-5C45-4A63-80E1-2C8104DB17A8}" presName="node" presStyleLbl="node1" presStyleIdx="5" presStyleCnt="33">
        <dgm:presLayoutVars>
          <dgm:bulletEnabled val="1"/>
        </dgm:presLayoutVars>
      </dgm:prSet>
      <dgm:spPr/>
    </dgm:pt>
    <dgm:pt modelId="{AC05F6DD-A38B-4CB9-A38E-7092009D6F12}" type="pres">
      <dgm:prSet presAssocID="{CBA477F3-1E2A-4800-933C-81A5F5FD4632}" presName="sibTrans" presStyleCnt="0"/>
      <dgm:spPr/>
    </dgm:pt>
    <dgm:pt modelId="{B851B258-C542-4618-B6FC-632E55FD834C}" type="pres">
      <dgm:prSet presAssocID="{311594EA-03AD-4CF3-893D-7BEEA7B42468}" presName="node" presStyleLbl="node1" presStyleIdx="6" presStyleCnt="33">
        <dgm:presLayoutVars>
          <dgm:bulletEnabled val="1"/>
        </dgm:presLayoutVars>
      </dgm:prSet>
      <dgm:spPr/>
    </dgm:pt>
    <dgm:pt modelId="{45E9796B-55CA-4E86-93AF-B56FEBFE96D0}" type="pres">
      <dgm:prSet presAssocID="{C9BA1966-F07A-44F0-9FF4-B973CC5F9669}" presName="sibTrans" presStyleCnt="0"/>
      <dgm:spPr/>
    </dgm:pt>
    <dgm:pt modelId="{E8B2A68D-6469-4307-B24C-89A1B1103581}" type="pres">
      <dgm:prSet presAssocID="{BC9CAC54-5BEF-4CF1-97B3-210A5D4E4A93}" presName="node" presStyleLbl="node1" presStyleIdx="7" presStyleCnt="33">
        <dgm:presLayoutVars>
          <dgm:bulletEnabled val="1"/>
        </dgm:presLayoutVars>
      </dgm:prSet>
      <dgm:spPr/>
    </dgm:pt>
    <dgm:pt modelId="{8C71D6FE-8545-45E4-9A8E-0402D06C05FD}" type="pres">
      <dgm:prSet presAssocID="{8835377D-EF06-4DED-9A3F-BF12088CA30B}" presName="sibTrans" presStyleCnt="0"/>
      <dgm:spPr/>
    </dgm:pt>
    <dgm:pt modelId="{3650A3C8-3567-4A57-93E1-27A4F038B21C}" type="pres">
      <dgm:prSet presAssocID="{2C7B061B-B331-4B18-B004-344BD5AB9679}" presName="node" presStyleLbl="node1" presStyleIdx="8" presStyleCnt="33">
        <dgm:presLayoutVars>
          <dgm:bulletEnabled val="1"/>
        </dgm:presLayoutVars>
      </dgm:prSet>
      <dgm:spPr/>
    </dgm:pt>
    <dgm:pt modelId="{8E803FF6-85A1-4B37-9EB1-484BC507DA5B}" type="pres">
      <dgm:prSet presAssocID="{32E0A6A9-5569-491C-956D-A011741E4AEA}" presName="sibTrans" presStyleCnt="0"/>
      <dgm:spPr/>
    </dgm:pt>
    <dgm:pt modelId="{C81344A9-3A7D-4098-BCD4-DCD2E6CC3738}" type="pres">
      <dgm:prSet presAssocID="{5C5230B2-6F86-4B73-B5E9-75247E6B23AA}" presName="node" presStyleLbl="node1" presStyleIdx="9" presStyleCnt="33">
        <dgm:presLayoutVars>
          <dgm:bulletEnabled val="1"/>
        </dgm:presLayoutVars>
      </dgm:prSet>
      <dgm:spPr/>
    </dgm:pt>
    <dgm:pt modelId="{BA1B923B-6B09-4EA9-A784-33A9309C2C7D}" type="pres">
      <dgm:prSet presAssocID="{5F2E0C98-E203-48DE-AF6C-6D47943EB088}" presName="sibTrans" presStyleCnt="0"/>
      <dgm:spPr/>
    </dgm:pt>
    <dgm:pt modelId="{0FEAF4DF-2680-4A73-B0B5-15CC4CED3370}" type="pres">
      <dgm:prSet presAssocID="{753C976E-74A0-43B5-A6F2-8F51E8DFCAF4}" presName="node" presStyleLbl="node1" presStyleIdx="10" presStyleCnt="33">
        <dgm:presLayoutVars>
          <dgm:bulletEnabled val="1"/>
        </dgm:presLayoutVars>
      </dgm:prSet>
      <dgm:spPr/>
    </dgm:pt>
    <dgm:pt modelId="{FB6C7A93-DD18-42C6-BB18-B43F6C41EFED}" type="pres">
      <dgm:prSet presAssocID="{09DA34E7-274A-49E0-9598-3ACD6ED5D2BB}" presName="sibTrans" presStyleCnt="0"/>
      <dgm:spPr/>
    </dgm:pt>
    <dgm:pt modelId="{3A0416A1-41CE-459A-94C1-ED453D3E33F8}" type="pres">
      <dgm:prSet presAssocID="{C7B831B8-223D-48E5-B268-1EC231BE6E11}" presName="node" presStyleLbl="node1" presStyleIdx="11" presStyleCnt="33">
        <dgm:presLayoutVars>
          <dgm:bulletEnabled val="1"/>
        </dgm:presLayoutVars>
      </dgm:prSet>
      <dgm:spPr/>
    </dgm:pt>
    <dgm:pt modelId="{B68C4209-97B1-4296-846D-D887CCE28769}" type="pres">
      <dgm:prSet presAssocID="{EA96F771-7716-43D3-B452-B41F3B3C60A8}" presName="sibTrans" presStyleCnt="0"/>
      <dgm:spPr/>
    </dgm:pt>
    <dgm:pt modelId="{300D3D2B-C8E3-4ED6-A094-E1C274F7865E}" type="pres">
      <dgm:prSet presAssocID="{D3954509-A372-48C0-9D82-66C92283F335}" presName="node" presStyleLbl="node1" presStyleIdx="12" presStyleCnt="33">
        <dgm:presLayoutVars>
          <dgm:bulletEnabled val="1"/>
        </dgm:presLayoutVars>
      </dgm:prSet>
      <dgm:spPr/>
    </dgm:pt>
    <dgm:pt modelId="{D6271CDE-4D65-4D19-9352-F735A9DAF2ED}" type="pres">
      <dgm:prSet presAssocID="{B30A6ED2-37AE-45D2-B93C-0435A68C5ED7}" presName="sibTrans" presStyleCnt="0"/>
      <dgm:spPr/>
    </dgm:pt>
    <dgm:pt modelId="{D575EAFB-4879-46EC-BD8D-F7AD234D8EA2}" type="pres">
      <dgm:prSet presAssocID="{963C6487-FD48-48E6-B4FD-C9996C6AA3E0}" presName="node" presStyleLbl="node1" presStyleIdx="13" presStyleCnt="33">
        <dgm:presLayoutVars>
          <dgm:bulletEnabled val="1"/>
        </dgm:presLayoutVars>
      </dgm:prSet>
      <dgm:spPr/>
    </dgm:pt>
    <dgm:pt modelId="{B16D6C83-A6B6-482D-988B-C0211BB23356}" type="pres">
      <dgm:prSet presAssocID="{F6E619AC-6F64-46F3-92E7-AB2CEAF48F19}" presName="sibTrans" presStyleCnt="0"/>
      <dgm:spPr/>
    </dgm:pt>
    <dgm:pt modelId="{C5439296-8B10-4EFF-AE90-641A942F40D8}" type="pres">
      <dgm:prSet presAssocID="{5BE69807-0F42-452D-858E-E97E5E4F2BAF}" presName="node" presStyleLbl="node1" presStyleIdx="14" presStyleCnt="33">
        <dgm:presLayoutVars>
          <dgm:bulletEnabled val="1"/>
        </dgm:presLayoutVars>
      </dgm:prSet>
      <dgm:spPr/>
    </dgm:pt>
    <dgm:pt modelId="{D31ECE10-9001-43C8-9780-98BC298B0BB0}" type="pres">
      <dgm:prSet presAssocID="{A7D8A7EF-4590-4505-BAA7-B59156B86A69}" presName="sibTrans" presStyleCnt="0"/>
      <dgm:spPr/>
    </dgm:pt>
    <dgm:pt modelId="{F125BE86-8869-469C-8EAE-F836FBF8C913}" type="pres">
      <dgm:prSet presAssocID="{BF418850-19E8-4E73-AF2A-C04AA27D4D9D}" presName="node" presStyleLbl="node1" presStyleIdx="15" presStyleCnt="33">
        <dgm:presLayoutVars>
          <dgm:bulletEnabled val="1"/>
        </dgm:presLayoutVars>
      </dgm:prSet>
      <dgm:spPr/>
    </dgm:pt>
    <dgm:pt modelId="{1D7E2584-FA1B-4FC2-9F2C-0579CDEB799A}" type="pres">
      <dgm:prSet presAssocID="{905B08B2-1A20-42EA-A52A-C211274CFBA0}" presName="sibTrans" presStyleCnt="0"/>
      <dgm:spPr/>
    </dgm:pt>
    <dgm:pt modelId="{A59F3CB1-18E8-41F4-B2E6-3E25A116C87A}" type="pres">
      <dgm:prSet presAssocID="{BBD8D6D0-0F01-4B81-BF07-8F8D5C53A89A}" presName="node" presStyleLbl="node1" presStyleIdx="16" presStyleCnt="33">
        <dgm:presLayoutVars>
          <dgm:bulletEnabled val="1"/>
        </dgm:presLayoutVars>
      </dgm:prSet>
      <dgm:spPr/>
    </dgm:pt>
    <dgm:pt modelId="{FB840EE1-4560-44E6-8C53-2ADCE9C4B4E5}" type="pres">
      <dgm:prSet presAssocID="{57D68240-3878-472B-AE72-CDE3CC95198F}" presName="sibTrans" presStyleCnt="0"/>
      <dgm:spPr/>
    </dgm:pt>
    <dgm:pt modelId="{E097ECC2-4929-4849-AFF7-9BC2FD7CB54A}" type="pres">
      <dgm:prSet presAssocID="{69D469C6-96A0-499F-9C5E-CAD165DFA5D7}" presName="node" presStyleLbl="node1" presStyleIdx="17" presStyleCnt="33">
        <dgm:presLayoutVars>
          <dgm:bulletEnabled val="1"/>
        </dgm:presLayoutVars>
      </dgm:prSet>
      <dgm:spPr/>
    </dgm:pt>
    <dgm:pt modelId="{ADF3F9E7-EDFF-4565-8854-D832B19157E5}" type="pres">
      <dgm:prSet presAssocID="{D635081A-ACE6-438A-B44E-DC8B9410D261}" presName="sibTrans" presStyleCnt="0"/>
      <dgm:spPr/>
    </dgm:pt>
    <dgm:pt modelId="{869AA0A0-0BBA-4B0F-8B9F-BB47D823DDD6}" type="pres">
      <dgm:prSet presAssocID="{92453565-A24C-40F2-9127-1E5315F875DA}" presName="node" presStyleLbl="node1" presStyleIdx="18" presStyleCnt="33">
        <dgm:presLayoutVars>
          <dgm:bulletEnabled val="1"/>
        </dgm:presLayoutVars>
      </dgm:prSet>
      <dgm:spPr/>
    </dgm:pt>
    <dgm:pt modelId="{BC627C4A-05A6-4ECF-93C8-DB78FE084C15}" type="pres">
      <dgm:prSet presAssocID="{73AD5054-2F3F-4B83-9BA1-970C48D6A6BD}" presName="sibTrans" presStyleCnt="0"/>
      <dgm:spPr/>
    </dgm:pt>
    <dgm:pt modelId="{50DAB4A9-D2DB-475F-BD29-A3CE5C0F8622}" type="pres">
      <dgm:prSet presAssocID="{DC5A5E0C-70E9-4FDB-A3A5-A2C9E0AE8AFE}" presName="node" presStyleLbl="node1" presStyleIdx="19" presStyleCnt="33">
        <dgm:presLayoutVars>
          <dgm:bulletEnabled val="1"/>
        </dgm:presLayoutVars>
      </dgm:prSet>
      <dgm:spPr/>
    </dgm:pt>
    <dgm:pt modelId="{1D0C86C2-76FB-426D-8C2F-A726B8AC86D5}" type="pres">
      <dgm:prSet presAssocID="{A25037DE-20C0-428F-9FE5-2CEA93D745FE}" presName="sibTrans" presStyleCnt="0"/>
      <dgm:spPr/>
    </dgm:pt>
    <dgm:pt modelId="{05D51CA8-E63D-411E-BAAE-342134C282EF}" type="pres">
      <dgm:prSet presAssocID="{F5655D3D-DDBB-440C-9EF8-CD2F4CD335D5}" presName="node" presStyleLbl="node1" presStyleIdx="20" presStyleCnt="33">
        <dgm:presLayoutVars>
          <dgm:bulletEnabled val="1"/>
        </dgm:presLayoutVars>
      </dgm:prSet>
      <dgm:spPr/>
    </dgm:pt>
    <dgm:pt modelId="{52A218ED-3800-4F47-B5D2-0F28A4DE0EC9}" type="pres">
      <dgm:prSet presAssocID="{4CD6CFED-61B6-48A4-A973-A791CF96AAB9}" presName="sibTrans" presStyleCnt="0"/>
      <dgm:spPr/>
    </dgm:pt>
    <dgm:pt modelId="{AEF7CDED-5724-4637-A8C7-5A262BE506D6}" type="pres">
      <dgm:prSet presAssocID="{AFFD4853-972B-4C1F-8601-3F8C25AA1849}" presName="node" presStyleLbl="node1" presStyleIdx="21" presStyleCnt="33">
        <dgm:presLayoutVars>
          <dgm:bulletEnabled val="1"/>
        </dgm:presLayoutVars>
      </dgm:prSet>
      <dgm:spPr/>
    </dgm:pt>
    <dgm:pt modelId="{C07E6018-483B-4DF4-A876-75169E9C2C8A}" type="pres">
      <dgm:prSet presAssocID="{F32D903F-7AC1-46FA-8D2D-1B0B4BA2423A}" presName="sibTrans" presStyleCnt="0"/>
      <dgm:spPr/>
    </dgm:pt>
    <dgm:pt modelId="{84ED1E4B-9473-44DE-8806-07C444EE2B7F}" type="pres">
      <dgm:prSet presAssocID="{127FFDA1-6B90-4C21-86B6-11397091108F}" presName="node" presStyleLbl="node1" presStyleIdx="22" presStyleCnt="33">
        <dgm:presLayoutVars>
          <dgm:bulletEnabled val="1"/>
        </dgm:presLayoutVars>
      </dgm:prSet>
      <dgm:spPr/>
    </dgm:pt>
    <dgm:pt modelId="{B7DF9881-CD1A-46F3-BA79-A3B19210612C}" type="pres">
      <dgm:prSet presAssocID="{0701BCDB-11E6-4135-9C67-A5AFE40C1D90}" presName="sibTrans" presStyleCnt="0"/>
      <dgm:spPr/>
    </dgm:pt>
    <dgm:pt modelId="{BB181339-BD86-43C0-A265-01F34FE948FC}" type="pres">
      <dgm:prSet presAssocID="{EE8F7FB1-776E-4AC4-9547-E79F7C50DF7A}" presName="node" presStyleLbl="node1" presStyleIdx="23" presStyleCnt="33">
        <dgm:presLayoutVars>
          <dgm:bulletEnabled val="1"/>
        </dgm:presLayoutVars>
      </dgm:prSet>
      <dgm:spPr/>
    </dgm:pt>
    <dgm:pt modelId="{2A8E00E7-39E5-4DF4-8EA4-8F1218063A1F}" type="pres">
      <dgm:prSet presAssocID="{EF8BBB00-C2B0-4A3E-A393-1D35C216CCF0}" presName="sibTrans" presStyleCnt="0"/>
      <dgm:spPr/>
    </dgm:pt>
    <dgm:pt modelId="{A54A5475-4E7A-400A-9FC8-C86CD8672267}" type="pres">
      <dgm:prSet presAssocID="{13584DC2-40CC-4E69-A42F-BC00E8DCB01F}" presName="node" presStyleLbl="node1" presStyleIdx="24" presStyleCnt="33">
        <dgm:presLayoutVars>
          <dgm:bulletEnabled val="1"/>
        </dgm:presLayoutVars>
      </dgm:prSet>
      <dgm:spPr/>
    </dgm:pt>
    <dgm:pt modelId="{513F392C-BC39-4BC3-91BE-68B602396104}" type="pres">
      <dgm:prSet presAssocID="{1EC006E6-9C25-4A25-90F5-77AAF2A46543}" presName="sibTrans" presStyleCnt="0"/>
      <dgm:spPr/>
    </dgm:pt>
    <dgm:pt modelId="{03355120-13D6-4EEF-BDFF-D34BA1C1515D}" type="pres">
      <dgm:prSet presAssocID="{1365AC99-4A9F-48B7-A7CF-D3A08811EA19}" presName="node" presStyleLbl="node1" presStyleIdx="25" presStyleCnt="33">
        <dgm:presLayoutVars>
          <dgm:bulletEnabled val="1"/>
        </dgm:presLayoutVars>
      </dgm:prSet>
      <dgm:spPr/>
    </dgm:pt>
    <dgm:pt modelId="{D968A220-CA5D-4789-855A-AFF2813333AF}" type="pres">
      <dgm:prSet presAssocID="{84B17329-D398-4B57-A38C-79AC36E09E0C}" presName="sibTrans" presStyleCnt="0"/>
      <dgm:spPr/>
    </dgm:pt>
    <dgm:pt modelId="{7BAA36B8-6307-4B3F-8479-91F27386EB08}" type="pres">
      <dgm:prSet presAssocID="{511819C0-B9A1-486A-9595-4BB6FC5C55AA}" presName="node" presStyleLbl="node1" presStyleIdx="26" presStyleCnt="33">
        <dgm:presLayoutVars>
          <dgm:bulletEnabled val="1"/>
        </dgm:presLayoutVars>
      </dgm:prSet>
      <dgm:spPr/>
    </dgm:pt>
    <dgm:pt modelId="{4B837850-49C7-4D4B-A772-166D72ECC7EF}" type="pres">
      <dgm:prSet presAssocID="{D29A66A0-77C1-4F07-AB21-81349D17C182}" presName="sibTrans" presStyleCnt="0"/>
      <dgm:spPr/>
    </dgm:pt>
    <dgm:pt modelId="{2DA8142A-C9F3-49B0-8449-099D38E3052E}" type="pres">
      <dgm:prSet presAssocID="{656A5AB8-8142-4F1D-817A-0AE72B6322DC}" presName="node" presStyleLbl="node1" presStyleIdx="27" presStyleCnt="33">
        <dgm:presLayoutVars>
          <dgm:bulletEnabled val="1"/>
        </dgm:presLayoutVars>
      </dgm:prSet>
      <dgm:spPr/>
    </dgm:pt>
    <dgm:pt modelId="{AC32E523-E84F-472F-8AA4-40647AC66CCB}" type="pres">
      <dgm:prSet presAssocID="{7BB3F8DF-F9DB-44C8-B691-105D581B7EDA}" presName="sibTrans" presStyleCnt="0"/>
      <dgm:spPr/>
    </dgm:pt>
    <dgm:pt modelId="{AE6446D3-9B04-4E99-A3E2-4203236F9BE1}" type="pres">
      <dgm:prSet presAssocID="{7BB643B0-EFA9-4DAA-AB7F-1519AB4A5194}" presName="node" presStyleLbl="node1" presStyleIdx="28" presStyleCnt="33">
        <dgm:presLayoutVars>
          <dgm:bulletEnabled val="1"/>
        </dgm:presLayoutVars>
      </dgm:prSet>
      <dgm:spPr/>
    </dgm:pt>
    <dgm:pt modelId="{B0E3B573-F816-4C58-BD91-294039E8E570}" type="pres">
      <dgm:prSet presAssocID="{4180036A-4B8C-416C-A9CF-DBF2CD295980}" presName="sibTrans" presStyleCnt="0"/>
      <dgm:spPr/>
    </dgm:pt>
    <dgm:pt modelId="{D1A116F3-C3A5-4E5B-9916-58391E5E4805}" type="pres">
      <dgm:prSet presAssocID="{7FDD7784-1D70-40B1-8F41-99EB15B9B051}" presName="node" presStyleLbl="node1" presStyleIdx="29" presStyleCnt="33">
        <dgm:presLayoutVars>
          <dgm:bulletEnabled val="1"/>
        </dgm:presLayoutVars>
      </dgm:prSet>
      <dgm:spPr/>
    </dgm:pt>
    <dgm:pt modelId="{8235367A-8106-4A7C-9859-5E34DF9736E8}" type="pres">
      <dgm:prSet presAssocID="{0385213F-DDEB-4C2A-9A5A-6E4CFD766ECA}" presName="sibTrans" presStyleCnt="0"/>
      <dgm:spPr/>
    </dgm:pt>
    <dgm:pt modelId="{7B893C2D-03F9-499F-9A51-F14B012F9013}" type="pres">
      <dgm:prSet presAssocID="{7358B201-1E12-467B-9317-D153AEF09DA3}" presName="node" presStyleLbl="node1" presStyleIdx="30" presStyleCnt="33">
        <dgm:presLayoutVars>
          <dgm:bulletEnabled val="1"/>
        </dgm:presLayoutVars>
      </dgm:prSet>
      <dgm:spPr/>
    </dgm:pt>
    <dgm:pt modelId="{1F7EBD13-82A1-4A9A-B9DA-D902DBEF0312}" type="pres">
      <dgm:prSet presAssocID="{E088F0DD-A1DA-445B-8874-255F2CC6CDEB}" presName="sibTrans" presStyleCnt="0"/>
      <dgm:spPr/>
    </dgm:pt>
    <dgm:pt modelId="{DE807142-C79D-4232-9913-4E1A82198E0B}" type="pres">
      <dgm:prSet presAssocID="{608398A4-B3A2-43B9-839B-1C43711128BE}" presName="node" presStyleLbl="node1" presStyleIdx="31" presStyleCnt="33">
        <dgm:presLayoutVars>
          <dgm:bulletEnabled val="1"/>
        </dgm:presLayoutVars>
      </dgm:prSet>
      <dgm:spPr/>
    </dgm:pt>
    <dgm:pt modelId="{860E09B0-DA66-4091-993A-0B256B7ED9D0}" type="pres">
      <dgm:prSet presAssocID="{E29A3838-DF22-4538-BD67-8C936DD4C17B}" presName="sibTrans" presStyleCnt="0"/>
      <dgm:spPr/>
    </dgm:pt>
    <dgm:pt modelId="{A2A10E86-39C8-434B-8F12-1939123D83AC}" type="pres">
      <dgm:prSet presAssocID="{B800F0D8-0EDA-4093-A366-6A0FA53C4FFF}" presName="node" presStyleLbl="node1" presStyleIdx="32" presStyleCnt="33">
        <dgm:presLayoutVars>
          <dgm:bulletEnabled val="1"/>
        </dgm:presLayoutVars>
      </dgm:prSet>
      <dgm:spPr/>
    </dgm:pt>
  </dgm:ptLst>
  <dgm:cxnLst>
    <dgm:cxn modelId="{37B47903-5777-44A8-96A3-5A19600E71A5}" type="presOf" srcId="{F5655D3D-DDBB-440C-9EF8-CD2F4CD335D5}" destId="{05D51CA8-E63D-411E-BAAE-342134C282EF}" srcOrd="0" destOrd="0" presId="urn:microsoft.com/office/officeart/2005/8/layout/default"/>
    <dgm:cxn modelId="{5A0BA705-0853-4152-A9AF-EB2FCA050A71}" srcId="{9B9CC810-FA74-40A3-A31C-A9CBE88C8487}" destId="{311594EA-03AD-4CF3-893D-7BEEA7B42468}" srcOrd="6" destOrd="0" parTransId="{9A9BC4FE-A62C-4A13-9E28-0EC84F65B57E}" sibTransId="{C9BA1966-F07A-44F0-9FF4-B973CC5F9669}"/>
    <dgm:cxn modelId="{12677806-24CD-49AB-A31D-0FDD057864A6}" srcId="{9B9CC810-FA74-40A3-A31C-A9CBE88C8487}" destId="{656A5AB8-8142-4F1D-817A-0AE72B6322DC}" srcOrd="27" destOrd="0" parTransId="{598BD7B7-0156-4803-98D3-C3A31F4D8BCE}" sibTransId="{7BB3F8DF-F9DB-44C8-B691-105D581B7EDA}"/>
    <dgm:cxn modelId="{947F4A0A-2973-4BB6-8D12-0AF0AB52C68C}" type="presOf" srcId="{511819C0-B9A1-486A-9595-4BB6FC5C55AA}" destId="{7BAA36B8-6307-4B3F-8479-91F27386EB08}" srcOrd="0" destOrd="0" presId="urn:microsoft.com/office/officeart/2005/8/layout/default"/>
    <dgm:cxn modelId="{8155130D-E0E3-4993-9941-36F0ECED1E83}" srcId="{9B9CC810-FA74-40A3-A31C-A9CBE88C8487}" destId="{BF418850-19E8-4E73-AF2A-C04AA27D4D9D}" srcOrd="15" destOrd="0" parTransId="{0DFBCF2B-F32C-41DE-B4EC-7551788764A5}" sibTransId="{905B08B2-1A20-42EA-A52A-C211274CFBA0}"/>
    <dgm:cxn modelId="{8999340D-23A9-43D8-B6A5-328E8D4D9B6E}" type="presOf" srcId="{B800F0D8-0EDA-4093-A366-6A0FA53C4FFF}" destId="{A2A10E86-39C8-434B-8F12-1939123D83AC}" srcOrd="0" destOrd="0" presId="urn:microsoft.com/office/officeart/2005/8/layout/default"/>
    <dgm:cxn modelId="{C39A1E10-3145-4FD8-B654-1C00866F4E65}" type="presOf" srcId="{608398A4-B3A2-43B9-839B-1C43711128BE}" destId="{DE807142-C79D-4232-9913-4E1A82198E0B}" srcOrd="0" destOrd="0" presId="urn:microsoft.com/office/officeart/2005/8/layout/default"/>
    <dgm:cxn modelId="{89FC3911-6373-41C0-9776-E86A5488AF02}" type="presOf" srcId="{D61F6EB5-E5BB-44E4-AEEB-041B4575240F}" destId="{7D3C9499-5136-47E9-8E34-6E1AA43656ED}" srcOrd="0" destOrd="0" presId="urn:microsoft.com/office/officeart/2005/8/layout/default"/>
    <dgm:cxn modelId="{B887DC11-D57D-44A4-84EE-245468B6ECFB}" type="presOf" srcId="{92453565-A24C-40F2-9127-1E5315F875DA}" destId="{869AA0A0-0BBA-4B0F-8B9F-BB47D823DDD6}" srcOrd="0" destOrd="0" presId="urn:microsoft.com/office/officeart/2005/8/layout/default"/>
    <dgm:cxn modelId="{6EBB6117-8682-4079-938F-94B5B7100E24}" srcId="{9B9CC810-FA74-40A3-A31C-A9CBE88C8487}" destId="{EE8F7FB1-776E-4AC4-9547-E79F7C50DF7A}" srcOrd="23" destOrd="0" parTransId="{C25BB544-18C0-46BB-A115-3180C04E1907}" sibTransId="{EF8BBB00-C2B0-4A3E-A393-1D35C216CCF0}"/>
    <dgm:cxn modelId="{D3890D1B-D7FD-47CA-A497-0823691CACF2}" type="presOf" srcId="{2C7B061B-B331-4B18-B004-344BD5AB9679}" destId="{3650A3C8-3567-4A57-93E1-27A4F038B21C}" srcOrd="0" destOrd="0" presId="urn:microsoft.com/office/officeart/2005/8/layout/default"/>
    <dgm:cxn modelId="{4FDF451C-C2CC-4146-BF3E-2FACC9EE034E}" srcId="{9B9CC810-FA74-40A3-A31C-A9CBE88C8487}" destId="{B800F0D8-0EDA-4093-A366-6A0FA53C4FFF}" srcOrd="32" destOrd="0" parTransId="{8C151E6C-090A-49B2-90AF-A52ACB91CE26}" sibTransId="{D1DF4EDF-3B8E-4B66-BE80-76998FA579B1}"/>
    <dgm:cxn modelId="{5DA2231D-116A-4A26-B06F-C6099FB22E3B}" type="presOf" srcId="{1E16D60C-0EF3-4542-984E-9D2D4835050C}" destId="{3417DC02-6ECA-4AC0-B9D6-2985A002B3A8}" srcOrd="0" destOrd="0" presId="urn:microsoft.com/office/officeart/2005/8/layout/default"/>
    <dgm:cxn modelId="{B59A531F-DED9-4EE1-AC75-689845F119A5}" srcId="{9B9CC810-FA74-40A3-A31C-A9CBE88C8487}" destId="{753C976E-74A0-43B5-A6F2-8F51E8DFCAF4}" srcOrd="10" destOrd="0" parTransId="{02C5986D-833F-49D4-A324-DEB78748CDDF}" sibTransId="{09DA34E7-274A-49E0-9598-3ACD6ED5D2BB}"/>
    <dgm:cxn modelId="{70143426-9132-4902-A802-26F96D1C05D3}" srcId="{9B9CC810-FA74-40A3-A31C-A9CBE88C8487}" destId="{127FFDA1-6B90-4C21-86B6-11397091108F}" srcOrd="22" destOrd="0" parTransId="{5807DDF2-BBCD-4B05-8046-C3335113E9A9}" sibTransId="{0701BCDB-11E6-4135-9C67-A5AFE40C1D90}"/>
    <dgm:cxn modelId="{EC2B0329-8F35-47C6-B4D2-89CC68F5DB54}" type="presOf" srcId="{E17B2C6B-5C45-4A63-80E1-2C8104DB17A8}" destId="{2CBE0DBA-EF8E-45F3-9853-7374C89F195A}" srcOrd="0" destOrd="0" presId="urn:microsoft.com/office/officeart/2005/8/layout/default"/>
    <dgm:cxn modelId="{6D237335-5264-4F23-B145-0D92F6724EBD}" srcId="{9B9CC810-FA74-40A3-A31C-A9CBE88C8487}" destId="{7358B201-1E12-467B-9317-D153AEF09DA3}" srcOrd="30" destOrd="0" parTransId="{9E775C98-6E5C-4FF3-B117-6371719EE1EA}" sibTransId="{E088F0DD-A1DA-445B-8874-255F2CC6CDEB}"/>
    <dgm:cxn modelId="{493C3B3E-4E67-42DF-BAD3-6D88C486C6E5}" type="presOf" srcId="{AFFD4853-972B-4C1F-8601-3F8C25AA1849}" destId="{AEF7CDED-5724-4637-A8C7-5A262BE506D6}" srcOrd="0" destOrd="0" presId="urn:microsoft.com/office/officeart/2005/8/layout/default"/>
    <dgm:cxn modelId="{D75D0E5C-C781-45F5-AAC3-54F6F9FC2720}" type="presOf" srcId="{7FDD7784-1D70-40B1-8F41-99EB15B9B051}" destId="{D1A116F3-C3A5-4E5B-9916-58391E5E4805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7C887542-E20F-4211-8A81-65B1321B3CDB}" srcId="{9B9CC810-FA74-40A3-A31C-A9CBE88C8487}" destId="{1E16D60C-0EF3-4542-984E-9D2D4835050C}" srcOrd="4" destOrd="0" parTransId="{EAEDA2A5-DDE4-45C3-A84F-FF9B8D373467}" sibTransId="{2254E508-60BC-47E0-ADDE-7962D204DBE6}"/>
    <dgm:cxn modelId="{C83C9562-F58E-44DC-ABBA-48E542F59FC3}" type="presOf" srcId="{F456C42A-0A01-494A-B07C-492253F9143D}" destId="{FCA31F5B-9142-4DB2-BE26-ED4A8A095017}" srcOrd="0" destOrd="0" presId="urn:microsoft.com/office/officeart/2005/8/layout/default"/>
    <dgm:cxn modelId="{50B19A43-E90E-4961-9A6E-340DE04FD530}" srcId="{9B9CC810-FA74-40A3-A31C-A9CBE88C8487}" destId="{C7B831B8-223D-48E5-B268-1EC231BE6E11}" srcOrd="11" destOrd="0" parTransId="{A815F94D-3D25-4D1E-A542-FA96602EBE1A}" sibTransId="{EA96F771-7716-43D3-B452-B41F3B3C60A8}"/>
    <dgm:cxn modelId="{3C606945-8409-4BEF-BD56-7D56C8FEDB91}" type="presOf" srcId="{C58CA19B-D116-4430-A562-E89D6EDE20D3}" destId="{C04C92EA-550D-4E5E-9C9F-CCB26284579E}" srcOrd="0" destOrd="0" presId="urn:microsoft.com/office/officeart/2005/8/layout/default"/>
    <dgm:cxn modelId="{63B8E165-B41C-4548-AD6A-4D00020A843B}" srcId="{9B9CC810-FA74-40A3-A31C-A9CBE88C8487}" destId="{69D469C6-96A0-499F-9C5E-CAD165DFA5D7}" srcOrd="17" destOrd="0" parTransId="{5B0E9ACE-FBCF-402D-BBC0-41B3AF02047F}" sibTransId="{D635081A-ACE6-438A-B44E-DC8B9410D261}"/>
    <dgm:cxn modelId="{6E7FA367-22F8-4B56-B8E2-DAAE5D46E09D}" srcId="{9B9CC810-FA74-40A3-A31C-A9CBE88C8487}" destId="{BC9CAC54-5BEF-4CF1-97B3-210A5D4E4A93}" srcOrd="7" destOrd="0" parTransId="{84CE27C3-C65F-4C00-BAAA-145209EA7570}" sibTransId="{8835377D-EF06-4DED-9A3F-BF12088CA30B}"/>
    <dgm:cxn modelId="{7B56AC6B-2AED-4052-A409-B9218EA7E75C}" type="presOf" srcId="{C7B831B8-223D-48E5-B268-1EC231BE6E11}" destId="{3A0416A1-41CE-459A-94C1-ED453D3E33F8}" srcOrd="0" destOrd="0" presId="urn:microsoft.com/office/officeart/2005/8/layout/default"/>
    <dgm:cxn modelId="{BE581270-6BA0-4E51-81F3-5E30C0C72818}" srcId="{9B9CC810-FA74-40A3-A31C-A9CBE88C8487}" destId="{D3954509-A372-48C0-9D82-66C92283F335}" srcOrd="12" destOrd="0" parTransId="{AA40811D-B7D7-45A5-B9D9-0841EE63A8A5}" sibTransId="{B30A6ED2-37AE-45D2-B93C-0435A68C5ED7}"/>
    <dgm:cxn modelId="{37EC5C72-6D33-48B8-A405-4F18A8D95FB1}" srcId="{9B9CC810-FA74-40A3-A31C-A9CBE88C8487}" destId="{D61F6EB5-E5BB-44E4-AEEB-041B4575240F}" srcOrd="2" destOrd="0" parTransId="{321226D9-BD3A-491A-816C-AAC3E982809E}" sibTransId="{C3F5A5B0-C044-4773-9A96-1AE64D253384}"/>
    <dgm:cxn modelId="{E01AC256-4F07-4188-9A19-05943A57E551}" type="presOf" srcId="{083DF096-0186-42D3-93B8-1166294A52EF}" destId="{93D8D7A8-F51B-4200-95D2-FECCADB411D9}" srcOrd="0" destOrd="0" presId="urn:microsoft.com/office/officeart/2005/8/layout/default"/>
    <dgm:cxn modelId="{B3C9478B-0003-4146-88A9-5E406B0512B7}" type="presOf" srcId="{1365AC99-4A9F-48B7-A7CF-D3A08811EA19}" destId="{03355120-13D6-4EEF-BDFF-D34BA1C1515D}" srcOrd="0" destOrd="0" presId="urn:microsoft.com/office/officeart/2005/8/layout/default"/>
    <dgm:cxn modelId="{E841A78D-C4FB-4B9B-AC25-2D6F1DC4DE17}" srcId="{9B9CC810-FA74-40A3-A31C-A9CBE88C8487}" destId="{92453565-A24C-40F2-9127-1E5315F875DA}" srcOrd="18" destOrd="0" parTransId="{97DF0776-23BA-4121-803B-415E33C906CE}" sibTransId="{73AD5054-2F3F-4B83-9BA1-970C48D6A6BD}"/>
    <dgm:cxn modelId="{90CDDB94-82C0-41AA-A8F7-74FE2C8436EF}" type="presOf" srcId="{DC5A5E0C-70E9-4FDB-A3A5-A2C9E0AE8AFE}" destId="{50DAB4A9-D2DB-475F-BD29-A3CE5C0F8622}" srcOrd="0" destOrd="0" presId="urn:microsoft.com/office/officeart/2005/8/layout/default"/>
    <dgm:cxn modelId="{DFAF879B-43C0-470B-AD39-3287C89A4AB8}" type="presOf" srcId="{7BB643B0-EFA9-4DAA-AB7F-1519AB4A5194}" destId="{AE6446D3-9B04-4E99-A3E2-4203236F9BE1}" srcOrd="0" destOrd="0" presId="urn:microsoft.com/office/officeart/2005/8/layout/default"/>
    <dgm:cxn modelId="{EBF8289E-1006-448B-88B2-A5E412BB9C55}" type="presOf" srcId="{BF418850-19E8-4E73-AF2A-C04AA27D4D9D}" destId="{F125BE86-8869-469C-8EAE-F836FBF8C913}" srcOrd="0" destOrd="0" presId="urn:microsoft.com/office/officeart/2005/8/layout/default"/>
    <dgm:cxn modelId="{AA1A439E-B5CD-46AB-BCC3-86C36CE941FD}" srcId="{9B9CC810-FA74-40A3-A31C-A9CBE88C8487}" destId="{2C7B061B-B331-4B18-B004-344BD5AB9679}" srcOrd="8" destOrd="0" parTransId="{AF22D8A0-58A7-4234-BC01-AC33F21BB442}" sibTransId="{32E0A6A9-5569-491C-956D-A011741E4AEA}"/>
    <dgm:cxn modelId="{BBB055A2-F25A-4828-8EB3-7DE1EFBA909A}" srcId="{9B9CC810-FA74-40A3-A31C-A9CBE88C8487}" destId="{F5655D3D-DDBB-440C-9EF8-CD2F4CD335D5}" srcOrd="20" destOrd="0" parTransId="{96ACAE56-C74B-479A-8A5F-63DF87BA5A70}" sibTransId="{4CD6CFED-61B6-48A4-A973-A791CF96AAB9}"/>
    <dgm:cxn modelId="{2E16E0A5-58FF-47B2-853D-E962BE6B130C}" type="presOf" srcId="{EE8F7FB1-776E-4AC4-9547-E79F7C50DF7A}" destId="{BB181339-BD86-43C0-A265-01F34FE948FC}" srcOrd="0" destOrd="0" presId="urn:microsoft.com/office/officeart/2005/8/layout/default"/>
    <dgm:cxn modelId="{8BE7DEA8-4068-4B3D-8014-2957A1CBEF80}" type="presOf" srcId="{7358B201-1E12-467B-9317-D153AEF09DA3}" destId="{7B893C2D-03F9-499F-9A51-F14B012F9013}" srcOrd="0" destOrd="0" presId="urn:microsoft.com/office/officeart/2005/8/layout/default"/>
    <dgm:cxn modelId="{20FA64AB-6D78-4F21-AFE6-7CFC4109C2C2}" srcId="{9B9CC810-FA74-40A3-A31C-A9CBE88C8487}" destId="{608398A4-B3A2-43B9-839B-1C43711128BE}" srcOrd="31" destOrd="0" parTransId="{D6D826F2-B434-4D90-A97C-5AD2E56DDDC7}" sibTransId="{E29A3838-DF22-4538-BD67-8C936DD4C17B}"/>
    <dgm:cxn modelId="{D29604AD-4DEE-48A9-B719-0238B0541A24}" type="presOf" srcId="{13584DC2-40CC-4E69-A42F-BC00E8DCB01F}" destId="{A54A5475-4E7A-400A-9FC8-C86CD8672267}" srcOrd="0" destOrd="0" presId="urn:microsoft.com/office/officeart/2005/8/layout/default"/>
    <dgm:cxn modelId="{7E4BA9B7-BCF9-4DD2-AEBE-942DC91F0183}" type="presOf" srcId="{5C5230B2-6F86-4B73-B5E9-75247E6B23AA}" destId="{C81344A9-3A7D-4098-BCD4-DCD2E6CC3738}" srcOrd="0" destOrd="0" presId="urn:microsoft.com/office/officeart/2005/8/layout/default"/>
    <dgm:cxn modelId="{46D2ACB9-B752-4C2F-BB2B-57C287F9344E}" type="presOf" srcId="{753C976E-74A0-43B5-A6F2-8F51E8DFCAF4}" destId="{0FEAF4DF-2680-4A73-B0B5-15CC4CED3370}" srcOrd="0" destOrd="0" presId="urn:microsoft.com/office/officeart/2005/8/layout/default"/>
    <dgm:cxn modelId="{4D0978BB-1250-41A5-B761-839BD5992735}" srcId="{9B9CC810-FA74-40A3-A31C-A9CBE88C8487}" destId="{1365AC99-4A9F-48B7-A7CF-D3A08811EA19}" srcOrd="25" destOrd="0" parTransId="{E1CE2149-F65F-4FC5-868E-F0B5E5295B35}" sibTransId="{84B17329-D398-4B57-A38C-79AC36E09E0C}"/>
    <dgm:cxn modelId="{253EA0BD-DBE1-42AB-B48B-A5C07D5A6EC8}" srcId="{9B9CC810-FA74-40A3-A31C-A9CBE88C8487}" destId="{963C6487-FD48-48E6-B4FD-C9996C6AA3E0}" srcOrd="13" destOrd="0" parTransId="{F143B526-F923-452E-AF01-FAB78F5DAE88}" sibTransId="{F6E619AC-6F64-46F3-92E7-AB2CEAF48F19}"/>
    <dgm:cxn modelId="{6838B9C3-A718-4300-8C5B-71F0E7D8B81E}" type="presOf" srcId="{5BE69807-0F42-452D-858E-E97E5E4F2BAF}" destId="{C5439296-8B10-4EFF-AE90-641A942F40D8}" srcOrd="0" destOrd="0" presId="urn:microsoft.com/office/officeart/2005/8/layout/default"/>
    <dgm:cxn modelId="{9EC139C8-41CF-40CD-963A-66D3EE415A31}" srcId="{9B9CC810-FA74-40A3-A31C-A9CBE88C8487}" destId="{5BE69807-0F42-452D-858E-E97E5E4F2BAF}" srcOrd="14" destOrd="0" parTransId="{E31C98A9-82FD-4020-A2EC-A166EB778F7B}" sibTransId="{A7D8A7EF-4590-4505-BAA7-B59156B86A69}"/>
    <dgm:cxn modelId="{64FC3EC9-D6F2-4789-AF29-78512A9F4320}" type="presOf" srcId="{D3954509-A372-48C0-9D82-66C92283F335}" destId="{300D3D2B-C8E3-4ED6-A094-E1C274F7865E}" srcOrd="0" destOrd="0" presId="urn:microsoft.com/office/officeart/2005/8/layout/default"/>
    <dgm:cxn modelId="{269445CB-2210-4EF0-A66B-28354C547D20}" type="presOf" srcId="{311594EA-03AD-4CF3-893D-7BEEA7B42468}" destId="{B851B258-C542-4618-B6FC-632E55FD834C}" srcOrd="0" destOrd="0" presId="urn:microsoft.com/office/officeart/2005/8/layout/default"/>
    <dgm:cxn modelId="{250EA4CF-FD5C-4030-B815-8F3EAE3D8971}" srcId="{9B9CC810-FA74-40A3-A31C-A9CBE88C8487}" destId="{7BB643B0-EFA9-4DAA-AB7F-1519AB4A5194}" srcOrd="28" destOrd="0" parTransId="{C2077E71-CAA9-483A-B2A1-E59D1CB4AE1F}" sibTransId="{4180036A-4B8C-416C-A9CF-DBF2CD295980}"/>
    <dgm:cxn modelId="{DDF5F7CF-7A37-4265-A5EF-8F00D112325D}" type="presOf" srcId="{963C6487-FD48-48E6-B4FD-C9996C6AA3E0}" destId="{D575EAFB-4879-46EC-BD8D-F7AD234D8EA2}" srcOrd="0" destOrd="0" presId="urn:microsoft.com/office/officeart/2005/8/layout/default"/>
    <dgm:cxn modelId="{B42861D7-FC79-4FF9-9471-B77DA354A500}" type="presOf" srcId="{BC9CAC54-5BEF-4CF1-97B3-210A5D4E4A93}" destId="{E8B2A68D-6469-4307-B24C-89A1B1103581}" srcOrd="0" destOrd="0" presId="urn:microsoft.com/office/officeart/2005/8/layout/default"/>
    <dgm:cxn modelId="{9402E5D8-0091-4D53-8C3C-8C49D6E11854}" srcId="{9B9CC810-FA74-40A3-A31C-A9CBE88C8487}" destId="{F456C42A-0A01-494A-B07C-492253F9143D}" srcOrd="0" destOrd="0" parTransId="{E96C378D-25F2-4A8F-ACA9-46333E8311E1}" sibTransId="{B7A58708-2F00-4B8A-8068-361835800BD4}"/>
    <dgm:cxn modelId="{F361F9DD-52DA-438D-8E1A-4AADA2606859}" srcId="{9B9CC810-FA74-40A3-A31C-A9CBE88C8487}" destId="{083DF096-0186-42D3-93B8-1166294A52EF}" srcOrd="3" destOrd="0" parTransId="{9F4942B6-FABF-4181-A056-779091A931CE}" sibTransId="{AE25400E-FD20-4F5B-A03C-5A1B3B9B5B81}"/>
    <dgm:cxn modelId="{B2B553E6-D034-4192-BEFA-51382C1F9476}" srcId="{9B9CC810-FA74-40A3-A31C-A9CBE88C8487}" destId="{DC5A5E0C-70E9-4FDB-A3A5-A2C9E0AE8AFE}" srcOrd="19" destOrd="0" parTransId="{A30DFFB4-4518-4113-95C3-719F23FA8ED2}" sibTransId="{A25037DE-20C0-428F-9FE5-2CEA93D745FE}"/>
    <dgm:cxn modelId="{879BA8E8-EFE7-436E-B21B-EC033E4DF017}" type="presOf" srcId="{656A5AB8-8142-4F1D-817A-0AE72B6322DC}" destId="{2DA8142A-C9F3-49B0-8449-099D38E3052E}" srcOrd="0" destOrd="0" presId="urn:microsoft.com/office/officeart/2005/8/layout/default"/>
    <dgm:cxn modelId="{CEFE6AEF-EF25-4B3C-9649-1D0529225521}" srcId="{9B9CC810-FA74-40A3-A31C-A9CBE88C8487}" destId="{BBD8D6D0-0F01-4B81-BF07-8F8D5C53A89A}" srcOrd="16" destOrd="0" parTransId="{7998752F-A6DF-4CCD-AFF3-22E695DAB396}" sibTransId="{57D68240-3878-472B-AE72-CDE3CC95198F}"/>
    <dgm:cxn modelId="{5A97F4F0-606B-4E18-AC4D-7EDE6B961AF1}" type="presOf" srcId="{69D469C6-96A0-499F-9C5E-CAD165DFA5D7}" destId="{E097ECC2-4929-4849-AFF7-9BC2FD7CB54A}" srcOrd="0" destOrd="0" presId="urn:microsoft.com/office/officeart/2005/8/layout/default"/>
    <dgm:cxn modelId="{76EC1FF1-B3D7-4E48-906C-50D2162B2AF6}" srcId="{9B9CC810-FA74-40A3-A31C-A9CBE88C8487}" destId="{13584DC2-40CC-4E69-A42F-BC00E8DCB01F}" srcOrd="24" destOrd="0" parTransId="{9DB25CC5-2A10-4A88-A559-6B637B36A732}" sibTransId="{1EC006E6-9C25-4A25-90F5-77AAF2A46543}"/>
    <dgm:cxn modelId="{FD6FB0F1-349B-41EA-BF87-1FB12A38C808}" srcId="{9B9CC810-FA74-40A3-A31C-A9CBE88C8487}" destId="{AFFD4853-972B-4C1F-8601-3F8C25AA1849}" srcOrd="21" destOrd="0" parTransId="{12D2DEEE-7303-4F5C-9CAF-D37418E20847}" sibTransId="{F32D903F-7AC1-46FA-8D2D-1B0B4BA2423A}"/>
    <dgm:cxn modelId="{B82028F3-55D7-4959-B64C-2FDAE2721519}" type="presOf" srcId="{BBD8D6D0-0F01-4B81-BF07-8F8D5C53A89A}" destId="{A59F3CB1-18E8-41F4-B2E6-3E25A116C87A}" srcOrd="0" destOrd="0" presId="urn:microsoft.com/office/officeart/2005/8/layout/default"/>
    <dgm:cxn modelId="{74515AF4-8255-4473-81E0-D279353E7170}" srcId="{9B9CC810-FA74-40A3-A31C-A9CBE88C8487}" destId="{C58CA19B-D116-4430-A562-E89D6EDE20D3}" srcOrd="1" destOrd="0" parTransId="{B16D3BE9-B5B4-4014-87AB-6A73BAE1F8AC}" sibTransId="{3187E57C-1EE7-4B6B-B9C7-0A52FB3241F0}"/>
    <dgm:cxn modelId="{FC8902F5-B309-4425-9F37-910E1CF4A637}" srcId="{9B9CC810-FA74-40A3-A31C-A9CBE88C8487}" destId="{7FDD7784-1D70-40B1-8F41-99EB15B9B051}" srcOrd="29" destOrd="0" parTransId="{AEA956E8-BC5F-442B-AD90-D1D4DD9893B1}" sibTransId="{0385213F-DDEB-4C2A-9A5A-6E4CFD766ECA}"/>
    <dgm:cxn modelId="{9562BEF6-087C-4CE0-9599-DBBBAFF1D778}" srcId="{9B9CC810-FA74-40A3-A31C-A9CBE88C8487}" destId="{E17B2C6B-5C45-4A63-80E1-2C8104DB17A8}" srcOrd="5" destOrd="0" parTransId="{3E7D7676-EAF2-4D42-BFBD-15769B7F719C}" sibTransId="{CBA477F3-1E2A-4800-933C-81A5F5FD4632}"/>
    <dgm:cxn modelId="{E65858F7-75EC-4508-8331-00FDED5A1852}" type="presOf" srcId="{127FFDA1-6B90-4C21-86B6-11397091108F}" destId="{84ED1E4B-9473-44DE-8806-07C444EE2B7F}" srcOrd="0" destOrd="0" presId="urn:microsoft.com/office/officeart/2005/8/layout/default"/>
    <dgm:cxn modelId="{6EF3E8FA-CFFA-40F3-B6EB-7488DE00037A}" srcId="{9B9CC810-FA74-40A3-A31C-A9CBE88C8487}" destId="{511819C0-B9A1-486A-9595-4BB6FC5C55AA}" srcOrd="26" destOrd="0" parTransId="{C929B757-AD63-4429-8684-B7248E5D0666}" sibTransId="{D29A66A0-77C1-4F07-AB21-81349D17C182}"/>
    <dgm:cxn modelId="{B4BA83FB-623D-4265-B8CB-C381BF69329E}" srcId="{9B9CC810-FA74-40A3-A31C-A9CBE88C8487}" destId="{5C5230B2-6F86-4B73-B5E9-75247E6B23AA}" srcOrd="9" destOrd="0" parTransId="{7F61FE22-2A0A-4BC5-B5E7-FEBF9887402E}" sibTransId="{5F2E0C98-E203-48DE-AF6C-6D47943EB088}"/>
    <dgm:cxn modelId="{EFF88E76-172B-458D-9C69-E36443748490}" type="presParOf" srcId="{64A2D741-FC1F-4EE7-AFDB-88BAA924E022}" destId="{FCA31F5B-9142-4DB2-BE26-ED4A8A095017}" srcOrd="0" destOrd="0" presId="urn:microsoft.com/office/officeart/2005/8/layout/default"/>
    <dgm:cxn modelId="{59A29990-20BF-4D00-BC67-C08DC0A496BC}" type="presParOf" srcId="{64A2D741-FC1F-4EE7-AFDB-88BAA924E022}" destId="{DD80B637-4DEE-434E-9A78-7DDACE44A1EA}" srcOrd="1" destOrd="0" presId="urn:microsoft.com/office/officeart/2005/8/layout/default"/>
    <dgm:cxn modelId="{BC4EC995-78AA-4961-BFDD-15C82095C5E3}" type="presParOf" srcId="{64A2D741-FC1F-4EE7-AFDB-88BAA924E022}" destId="{C04C92EA-550D-4E5E-9C9F-CCB26284579E}" srcOrd="2" destOrd="0" presId="urn:microsoft.com/office/officeart/2005/8/layout/default"/>
    <dgm:cxn modelId="{43D6524F-AA2D-4901-BC6C-6804888D6B92}" type="presParOf" srcId="{64A2D741-FC1F-4EE7-AFDB-88BAA924E022}" destId="{A95CA381-E36A-4806-832C-2C5BDF87FE1C}" srcOrd="3" destOrd="0" presId="urn:microsoft.com/office/officeart/2005/8/layout/default"/>
    <dgm:cxn modelId="{E70ECC50-A5C4-4808-8BBE-84266B51EC3A}" type="presParOf" srcId="{64A2D741-FC1F-4EE7-AFDB-88BAA924E022}" destId="{7D3C9499-5136-47E9-8E34-6E1AA43656ED}" srcOrd="4" destOrd="0" presId="urn:microsoft.com/office/officeart/2005/8/layout/default"/>
    <dgm:cxn modelId="{A1D5910D-49F4-4D59-B4FC-E9E7C8E0D8D1}" type="presParOf" srcId="{64A2D741-FC1F-4EE7-AFDB-88BAA924E022}" destId="{40B9A262-79A2-4482-82F7-9C32CD95AFA7}" srcOrd="5" destOrd="0" presId="urn:microsoft.com/office/officeart/2005/8/layout/default"/>
    <dgm:cxn modelId="{36F3DBC3-B33B-4C6C-B637-D9D5932E400B}" type="presParOf" srcId="{64A2D741-FC1F-4EE7-AFDB-88BAA924E022}" destId="{93D8D7A8-F51B-4200-95D2-FECCADB411D9}" srcOrd="6" destOrd="0" presId="urn:microsoft.com/office/officeart/2005/8/layout/default"/>
    <dgm:cxn modelId="{336381CF-014B-4C9A-A25A-86585CBC57AF}" type="presParOf" srcId="{64A2D741-FC1F-4EE7-AFDB-88BAA924E022}" destId="{94124AEA-52D3-49B2-B14E-E7B13EF345E8}" srcOrd="7" destOrd="0" presId="urn:microsoft.com/office/officeart/2005/8/layout/default"/>
    <dgm:cxn modelId="{A29A777B-FB71-4C77-ADAE-E367E06DF994}" type="presParOf" srcId="{64A2D741-FC1F-4EE7-AFDB-88BAA924E022}" destId="{3417DC02-6ECA-4AC0-B9D6-2985A002B3A8}" srcOrd="8" destOrd="0" presId="urn:microsoft.com/office/officeart/2005/8/layout/default"/>
    <dgm:cxn modelId="{9CE83F57-B414-46E5-9995-1809A258E4AA}" type="presParOf" srcId="{64A2D741-FC1F-4EE7-AFDB-88BAA924E022}" destId="{14F3C688-0EFF-403F-ABDC-66DDF088FA34}" srcOrd="9" destOrd="0" presId="urn:microsoft.com/office/officeart/2005/8/layout/default"/>
    <dgm:cxn modelId="{760DED01-EE3A-4193-96E2-643880789E53}" type="presParOf" srcId="{64A2D741-FC1F-4EE7-AFDB-88BAA924E022}" destId="{2CBE0DBA-EF8E-45F3-9853-7374C89F195A}" srcOrd="10" destOrd="0" presId="urn:microsoft.com/office/officeart/2005/8/layout/default"/>
    <dgm:cxn modelId="{6E4F3A8C-AF86-4794-A017-64EAAF913947}" type="presParOf" srcId="{64A2D741-FC1F-4EE7-AFDB-88BAA924E022}" destId="{AC05F6DD-A38B-4CB9-A38E-7092009D6F12}" srcOrd="11" destOrd="0" presId="urn:microsoft.com/office/officeart/2005/8/layout/default"/>
    <dgm:cxn modelId="{DB3C5A95-F42D-406F-9D6E-0D7DD5EF0969}" type="presParOf" srcId="{64A2D741-FC1F-4EE7-AFDB-88BAA924E022}" destId="{B851B258-C542-4618-B6FC-632E55FD834C}" srcOrd="12" destOrd="0" presId="urn:microsoft.com/office/officeart/2005/8/layout/default"/>
    <dgm:cxn modelId="{640F4B16-9010-47FA-B6C8-7252E643149E}" type="presParOf" srcId="{64A2D741-FC1F-4EE7-AFDB-88BAA924E022}" destId="{45E9796B-55CA-4E86-93AF-B56FEBFE96D0}" srcOrd="13" destOrd="0" presId="urn:microsoft.com/office/officeart/2005/8/layout/default"/>
    <dgm:cxn modelId="{B047ED6D-1320-4002-A768-DB28720356BE}" type="presParOf" srcId="{64A2D741-FC1F-4EE7-AFDB-88BAA924E022}" destId="{E8B2A68D-6469-4307-B24C-89A1B1103581}" srcOrd="14" destOrd="0" presId="urn:microsoft.com/office/officeart/2005/8/layout/default"/>
    <dgm:cxn modelId="{2CC1B9B2-8754-41A8-8448-4BE90F6BEF15}" type="presParOf" srcId="{64A2D741-FC1F-4EE7-AFDB-88BAA924E022}" destId="{8C71D6FE-8545-45E4-9A8E-0402D06C05FD}" srcOrd="15" destOrd="0" presId="urn:microsoft.com/office/officeart/2005/8/layout/default"/>
    <dgm:cxn modelId="{D99B951C-E4FE-42FF-A2B0-DA6696578A67}" type="presParOf" srcId="{64A2D741-FC1F-4EE7-AFDB-88BAA924E022}" destId="{3650A3C8-3567-4A57-93E1-27A4F038B21C}" srcOrd="16" destOrd="0" presId="urn:microsoft.com/office/officeart/2005/8/layout/default"/>
    <dgm:cxn modelId="{AB51708A-135F-4152-B994-BCB77E83B4D9}" type="presParOf" srcId="{64A2D741-FC1F-4EE7-AFDB-88BAA924E022}" destId="{8E803FF6-85A1-4B37-9EB1-484BC507DA5B}" srcOrd="17" destOrd="0" presId="urn:microsoft.com/office/officeart/2005/8/layout/default"/>
    <dgm:cxn modelId="{768AA1CD-7F96-419E-AD25-0AC71EC08E3E}" type="presParOf" srcId="{64A2D741-FC1F-4EE7-AFDB-88BAA924E022}" destId="{C81344A9-3A7D-4098-BCD4-DCD2E6CC3738}" srcOrd="18" destOrd="0" presId="urn:microsoft.com/office/officeart/2005/8/layout/default"/>
    <dgm:cxn modelId="{744FB004-0498-4D26-8BFC-0FDB67559BBF}" type="presParOf" srcId="{64A2D741-FC1F-4EE7-AFDB-88BAA924E022}" destId="{BA1B923B-6B09-4EA9-A784-33A9309C2C7D}" srcOrd="19" destOrd="0" presId="urn:microsoft.com/office/officeart/2005/8/layout/default"/>
    <dgm:cxn modelId="{DF2A61D1-6974-466A-AD6D-FA29ED002A28}" type="presParOf" srcId="{64A2D741-FC1F-4EE7-AFDB-88BAA924E022}" destId="{0FEAF4DF-2680-4A73-B0B5-15CC4CED3370}" srcOrd="20" destOrd="0" presId="urn:microsoft.com/office/officeart/2005/8/layout/default"/>
    <dgm:cxn modelId="{2717A537-29CD-4A20-9EE3-60E38BA730EE}" type="presParOf" srcId="{64A2D741-FC1F-4EE7-AFDB-88BAA924E022}" destId="{FB6C7A93-DD18-42C6-BB18-B43F6C41EFED}" srcOrd="21" destOrd="0" presId="urn:microsoft.com/office/officeart/2005/8/layout/default"/>
    <dgm:cxn modelId="{AFB59A1C-FC27-4AA4-BE72-7A2528D16B2C}" type="presParOf" srcId="{64A2D741-FC1F-4EE7-AFDB-88BAA924E022}" destId="{3A0416A1-41CE-459A-94C1-ED453D3E33F8}" srcOrd="22" destOrd="0" presId="urn:microsoft.com/office/officeart/2005/8/layout/default"/>
    <dgm:cxn modelId="{C29F8C25-CE43-4AD8-91AE-BBA6BB8BF2C4}" type="presParOf" srcId="{64A2D741-FC1F-4EE7-AFDB-88BAA924E022}" destId="{B68C4209-97B1-4296-846D-D887CCE28769}" srcOrd="23" destOrd="0" presId="urn:microsoft.com/office/officeart/2005/8/layout/default"/>
    <dgm:cxn modelId="{BC503A4F-2DB2-4A61-8E46-0FDFE5FFC4E9}" type="presParOf" srcId="{64A2D741-FC1F-4EE7-AFDB-88BAA924E022}" destId="{300D3D2B-C8E3-4ED6-A094-E1C274F7865E}" srcOrd="24" destOrd="0" presId="urn:microsoft.com/office/officeart/2005/8/layout/default"/>
    <dgm:cxn modelId="{35240DDC-D66B-4427-AA51-20C03DF2D35E}" type="presParOf" srcId="{64A2D741-FC1F-4EE7-AFDB-88BAA924E022}" destId="{D6271CDE-4D65-4D19-9352-F735A9DAF2ED}" srcOrd="25" destOrd="0" presId="urn:microsoft.com/office/officeart/2005/8/layout/default"/>
    <dgm:cxn modelId="{81CFDBB7-D21B-4D2E-8A7A-04AD0407D397}" type="presParOf" srcId="{64A2D741-FC1F-4EE7-AFDB-88BAA924E022}" destId="{D575EAFB-4879-46EC-BD8D-F7AD234D8EA2}" srcOrd="26" destOrd="0" presId="urn:microsoft.com/office/officeart/2005/8/layout/default"/>
    <dgm:cxn modelId="{C54ADF72-D4B9-4225-B7A1-21B4D68DA5DD}" type="presParOf" srcId="{64A2D741-FC1F-4EE7-AFDB-88BAA924E022}" destId="{B16D6C83-A6B6-482D-988B-C0211BB23356}" srcOrd="27" destOrd="0" presId="urn:microsoft.com/office/officeart/2005/8/layout/default"/>
    <dgm:cxn modelId="{CF3B34DB-59B3-4E5B-BA9A-66068487218B}" type="presParOf" srcId="{64A2D741-FC1F-4EE7-AFDB-88BAA924E022}" destId="{C5439296-8B10-4EFF-AE90-641A942F40D8}" srcOrd="28" destOrd="0" presId="urn:microsoft.com/office/officeart/2005/8/layout/default"/>
    <dgm:cxn modelId="{A25F10EF-8EA2-4055-9D38-814985D648DF}" type="presParOf" srcId="{64A2D741-FC1F-4EE7-AFDB-88BAA924E022}" destId="{D31ECE10-9001-43C8-9780-98BC298B0BB0}" srcOrd="29" destOrd="0" presId="urn:microsoft.com/office/officeart/2005/8/layout/default"/>
    <dgm:cxn modelId="{BF63CEA6-FA84-42CE-8668-C995B76DB3BB}" type="presParOf" srcId="{64A2D741-FC1F-4EE7-AFDB-88BAA924E022}" destId="{F125BE86-8869-469C-8EAE-F836FBF8C913}" srcOrd="30" destOrd="0" presId="urn:microsoft.com/office/officeart/2005/8/layout/default"/>
    <dgm:cxn modelId="{33B47A42-8008-4E34-942C-03DA795215DC}" type="presParOf" srcId="{64A2D741-FC1F-4EE7-AFDB-88BAA924E022}" destId="{1D7E2584-FA1B-4FC2-9F2C-0579CDEB799A}" srcOrd="31" destOrd="0" presId="urn:microsoft.com/office/officeart/2005/8/layout/default"/>
    <dgm:cxn modelId="{544205B1-539C-4FF2-A18D-86F609DD2D69}" type="presParOf" srcId="{64A2D741-FC1F-4EE7-AFDB-88BAA924E022}" destId="{A59F3CB1-18E8-41F4-B2E6-3E25A116C87A}" srcOrd="32" destOrd="0" presId="urn:microsoft.com/office/officeart/2005/8/layout/default"/>
    <dgm:cxn modelId="{80A71B7D-ABAB-4EB2-8FEB-12E3082CBB16}" type="presParOf" srcId="{64A2D741-FC1F-4EE7-AFDB-88BAA924E022}" destId="{FB840EE1-4560-44E6-8C53-2ADCE9C4B4E5}" srcOrd="33" destOrd="0" presId="urn:microsoft.com/office/officeart/2005/8/layout/default"/>
    <dgm:cxn modelId="{0175AE13-1CB7-44AC-B077-581CDE69C175}" type="presParOf" srcId="{64A2D741-FC1F-4EE7-AFDB-88BAA924E022}" destId="{E097ECC2-4929-4849-AFF7-9BC2FD7CB54A}" srcOrd="34" destOrd="0" presId="urn:microsoft.com/office/officeart/2005/8/layout/default"/>
    <dgm:cxn modelId="{E6164050-193C-4938-A8CE-6C3F5FEEA9C4}" type="presParOf" srcId="{64A2D741-FC1F-4EE7-AFDB-88BAA924E022}" destId="{ADF3F9E7-EDFF-4565-8854-D832B19157E5}" srcOrd="35" destOrd="0" presId="urn:microsoft.com/office/officeart/2005/8/layout/default"/>
    <dgm:cxn modelId="{29CD2424-01E7-406F-8EE9-54A55732352F}" type="presParOf" srcId="{64A2D741-FC1F-4EE7-AFDB-88BAA924E022}" destId="{869AA0A0-0BBA-4B0F-8B9F-BB47D823DDD6}" srcOrd="36" destOrd="0" presId="urn:microsoft.com/office/officeart/2005/8/layout/default"/>
    <dgm:cxn modelId="{8D3FFB64-CBD9-4B10-8FCA-454333BC8A6D}" type="presParOf" srcId="{64A2D741-FC1F-4EE7-AFDB-88BAA924E022}" destId="{BC627C4A-05A6-4ECF-93C8-DB78FE084C15}" srcOrd="37" destOrd="0" presId="urn:microsoft.com/office/officeart/2005/8/layout/default"/>
    <dgm:cxn modelId="{19513907-872C-46FA-A08B-190CEEC74E28}" type="presParOf" srcId="{64A2D741-FC1F-4EE7-AFDB-88BAA924E022}" destId="{50DAB4A9-D2DB-475F-BD29-A3CE5C0F8622}" srcOrd="38" destOrd="0" presId="urn:microsoft.com/office/officeart/2005/8/layout/default"/>
    <dgm:cxn modelId="{72C3DC25-B46E-4A04-899D-3D0826B6BEC0}" type="presParOf" srcId="{64A2D741-FC1F-4EE7-AFDB-88BAA924E022}" destId="{1D0C86C2-76FB-426D-8C2F-A726B8AC86D5}" srcOrd="39" destOrd="0" presId="urn:microsoft.com/office/officeart/2005/8/layout/default"/>
    <dgm:cxn modelId="{7BBD7F4B-9E5D-4564-8770-DA795B85004C}" type="presParOf" srcId="{64A2D741-FC1F-4EE7-AFDB-88BAA924E022}" destId="{05D51CA8-E63D-411E-BAAE-342134C282EF}" srcOrd="40" destOrd="0" presId="urn:microsoft.com/office/officeart/2005/8/layout/default"/>
    <dgm:cxn modelId="{6BB8265F-8596-452F-B74B-05CCFEBC86EF}" type="presParOf" srcId="{64A2D741-FC1F-4EE7-AFDB-88BAA924E022}" destId="{52A218ED-3800-4F47-B5D2-0F28A4DE0EC9}" srcOrd="41" destOrd="0" presId="urn:microsoft.com/office/officeart/2005/8/layout/default"/>
    <dgm:cxn modelId="{47AB66E3-2353-47B7-B168-05625E7A2372}" type="presParOf" srcId="{64A2D741-FC1F-4EE7-AFDB-88BAA924E022}" destId="{AEF7CDED-5724-4637-A8C7-5A262BE506D6}" srcOrd="42" destOrd="0" presId="urn:microsoft.com/office/officeart/2005/8/layout/default"/>
    <dgm:cxn modelId="{14D7DAA6-384E-43F9-A079-EA1240A41050}" type="presParOf" srcId="{64A2D741-FC1F-4EE7-AFDB-88BAA924E022}" destId="{C07E6018-483B-4DF4-A876-75169E9C2C8A}" srcOrd="43" destOrd="0" presId="urn:microsoft.com/office/officeart/2005/8/layout/default"/>
    <dgm:cxn modelId="{37BB24DB-9144-4D7D-A7C8-B981793276EB}" type="presParOf" srcId="{64A2D741-FC1F-4EE7-AFDB-88BAA924E022}" destId="{84ED1E4B-9473-44DE-8806-07C444EE2B7F}" srcOrd="44" destOrd="0" presId="urn:microsoft.com/office/officeart/2005/8/layout/default"/>
    <dgm:cxn modelId="{5094AB2A-DF64-478D-A2C8-8215E3D85FB9}" type="presParOf" srcId="{64A2D741-FC1F-4EE7-AFDB-88BAA924E022}" destId="{B7DF9881-CD1A-46F3-BA79-A3B19210612C}" srcOrd="45" destOrd="0" presId="urn:microsoft.com/office/officeart/2005/8/layout/default"/>
    <dgm:cxn modelId="{17B3BF9B-B536-435D-A8F7-C01C56E8C7FF}" type="presParOf" srcId="{64A2D741-FC1F-4EE7-AFDB-88BAA924E022}" destId="{BB181339-BD86-43C0-A265-01F34FE948FC}" srcOrd="46" destOrd="0" presId="urn:microsoft.com/office/officeart/2005/8/layout/default"/>
    <dgm:cxn modelId="{1262D062-263E-4561-BB7E-7D4023A2DAC9}" type="presParOf" srcId="{64A2D741-FC1F-4EE7-AFDB-88BAA924E022}" destId="{2A8E00E7-39E5-4DF4-8EA4-8F1218063A1F}" srcOrd="47" destOrd="0" presId="urn:microsoft.com/office/officeart/2005/8/layout/default"/>
    <dgm:cxn modelId="{3DAEC213-3F06-4B87-9A21-A8A65202E6BB}" type="presParOf" srcId="{64A2D741-FC1F-4EE7-AFDB-88BAA924E022}" destId="{A54A5475-4E7A-400A-9FC8-C86CD8672267}" srcOrd="48" destOrd="0" presId="urn:microsoft.com/office/officeart/2005/8/layout/default"/>
    <dgm:cxn modelId="{D247C810-D724-4189-B13C-4C695D2E22F3}" type="presParOf" srcId="{64A2D741-FC1F-4EE7-AFDB-88BAA924E022}" destId="{513F392C-BC39-4BC3-91BE-68B602396104}" srcOrd="49" destOrd="0" presId="urn:microsoft.com/office/officeart/2005/8/layout/default"/>
    <dgm:cxn modelId="{41F28A47-5B8E-4606-B2D4-8692430C293E}" type="presParOf" srcId="{64A2D741-FC1F-4EE7-AFDB-88BAA924E022}" destId="{03355120-13D6-4EEF-BDFF-D34BA1C1515D}" srcOrd="50" destOrd="0" presId="urn:microsoft.com/office/officeart/2005/8/layout/default"/>
    <dgm:cxn modelId="{47F36BD3-5CCD-4B44-8253-26EA637BA75C}" type="presParOf" srcId="{64A2D741-FC1F-4EE7-AFDB-88BAA924E022}" destId="{D968A220-CA5D-4789-855A-AFF2813333AF}" srcOrd="51" destOrd="0" presId="urn:microsoft.com/office/officeart/2005/8/layout/default"/>
    <dgm:cxn modelId="{55F6CBC6-6C97-4A02-814D-1E3202C2AAC2}" type="presParOf" srcId="{64A2D741-FC1F-4EE7-AFDB-88BAA924E022}" destId="{7BAA36B8-6307-4B3F-8479-91F27386EB08}" srcOrd="52" destOrd="0" presId="urn:microsoft.com/office/officeart/2005/8/layout/default"/>
    <dgm:cxn modelId="{8FB2D4D0-AB38-405B-A8A1-DC0E8166CC7D}" type="presParOf" srcId="{64A2D741-FC1F-4EE7-AFDB-88BAA924E022}" destId="{4B837850-49C7-4D4B-A772-166D72ECC7EF}" srcOrd="53" destOrd="0" presId="urn:microsoft.com/office/officeart/2005/8/layout/default"/>
    <dgm:cxn modelId="{4B8E1CDE-8AFA-459D-A25D-84DA69281A80}" type="presParOf" srcId="{64A2D741-FC1F-4EE7-AFDB-88BAA924E022}" destId="{2DA8142A-C9F3-49B0-8449-099D38E3052E}" srcOrd="54" destOrd="0" presId="urn:microsoft.com/office/officeart/2005/8/layout/default"/>
    <dgm:cxn modelId="{3EA2E826-82BD-4E8F-B068-1236FE7AA437}" type="presParOf" srcId="{64A2D741-FC1F-4EE7-AFDB-88BAA924E022}" destId="{AC32E523-E84F-472F-8AA4-40647AC66CCB}" srcOrd="55" destOrd="0" presId="urn:microsoft.com/office/officeart/2005/8/layout/default"/>
    <dgm:cxn modelId="{B4B7BFF3-60BC-487C-B1A2-60E27BB9ACAF}" type="presParOf" srcId="{64A2D741-FC1F-4EE7-AFDB-88BAA924E022}" destId="{AE6446D3-9B04-4E99-A3E2-4203236F9BE1}" srcOrd="56" destOrd="0" presId="urn:microsoft.com/office/officeart/2005/8/layout/default"/>
    <dgm:cxn modelId="{F01962BE-30D2-41F1-AFA9-7F06B64B910C}" type="presParOf" srcId="{64A2D741-FC1F-4EE7-AFDB-88BAA924E022}" destId="{B0E3B573-F816-4C58-BD91-294039E8E570}" srcOrd="57" destOrd="0" presId="urn:microsoft.com/office/officeart/2005/8/layout/default"/>
    <dgm:cxn modelId="{BC198FD5-6461-4664-A4A4-DF4019DF10D4}" type="presParOf" srcId="{64A2D741-FC1F-4EE7-AFDB-88BAA924E022}" destId="{D1A116F3-C3A5-4E5B-9916-58391E5E4805}" srcOrd="58" destOrd="0" presId="urn:microsoft.com/office/officeart/2005/8/layout/default"/>
    <dgm:cxn modelId="{7F7D4A84-5D47-4117-8610-49500F333679}" type="presParOf" srcId="{64A2D741-FC1F-4EE7-AFDB-88BAA924E022}" destId="{8235367A-8106-4A7C-9859-5E34DF9736E8}" srcOrd="59" destOrd="0" presId="urn:microsoft.com/office/officeart/2005/8/layout/default"/>
    <dgm:cxn modelId="{3CE5C52B-FDBA-410B-9BDE-B263C4225770}" type="presParOf" srcId="{64A2D741-FC1F-4EE7-AFDB-88BAA924E022}" destId="{7B893C2D-03F9-499F-9A51-F14B012F9013}" srcOrd="60" destOrd="0" presId="urn:microsoft.com/office/officeart/2005/8/layout/default"/>
    <dgm:cxn modelId="{313F6CA9-8A5D-487D-9D75-EB094F03AD12}" type="presParOf" srcId="{64A2D741-FC1F-4EE7-AFDB-88BAA924E022}" destId="{1F7EBD13-82A1-4A9A-B9DA-D902DBEF0312}" srcOrd="61" destOrd="0" presId="urn:microsoft.com/office/officeart/2005/8/layout/default"/>
    <dgm:cxn modelId="{B355DE87-6A0D-49B0-B154-680442E6AD47}" type="presParOf" srcId="{64A2D741-FC1F-4EE7-AFDB-88BAA924E022}" destId="{DE807142-C79D-4232-9913-4E1A82198E0B}" srcOrd="62" destOrd="0" presId="urn:microsoft.com/office/officeart/2005/8/layout/default"/>
    <dgm:cxn modelId="{C5ACC314-99B9-4138-9077-CAF94AA6EB1D}" type="presParOf" srcId="{64A2D741-FC1F-4EE7-AFDB-88BAA924E022}" destId="{860E09B0-DA66-4091-993A-0B256B7ED9D0}" srcOrd="63" destOrd="0" presId="urn:microsoft.com/office/officeart/2005/8/layout/default"/>
    <dgm:cxn modelId="{AAA0B165-CCD2-472B-9714-1984F8B9FAEE}" type="presParOf" srcId="{64A2D741-FC1F-4EE7-AFDB-88BAA924E022}" destId="{A2A10E86-39C8-434B-8F12-1939123D83AC}" srcOrd="6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F8A5942-8C33-4D40-BEE6-A3A2013C21CB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FCS Snap-Ed Extension Agent</a:t>
          </a:r>
        </a:p>
      </dgm:t>
    </dgm:pt>
    <dgm:pt modelId="{EC8362E3-B582-4E1D-B7B5-DD9FA4E7DFC2}" type="parTrans" cxnId="{0999CAC6-ECD8-4DBB-8269-8BB607093E0E}">
      <dgm:prSet/>
      <dgm:spPr/>
    </dgm:pt>
    <dgm:pt modelId="{4BCA94A4-4FE4-4A05-B8F2-F3E7F13CCC37}" type="sibTrans" cxnId="{0999CAC6-ECD8-4DBB-8269-8BB607093E0E}">
      <dgm:prSet/>
      <dgm:spPr/>
    </dgm:pt>
    <dgm:pt modelId="{F7DC662F-EA44-47F1-8C95-31C16EEE32BA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Entrepreneur</a:t>
          </a:r>
          <a:endParaRPr lang="en-US" dirty="0"/>
        </a:p>
      </dgm:t>
    </dgm:pt>
    <dgm:pt modelId="{164EB248-8846-46F2-A025-C4AF6B10DABB}" type="parTrans" cxnId="{CFC21A57-0A1C-406F-8DBC-9DE3E123778D}">
      <dgm:prSet/>
      <dgm:spPr/>
    </dgm:pt>
    <dgm:pt modelId="{2C896A20-16D8-400A-986E-823A204BA815}" type="sibTrans" cxnId="{CFC21A57-0A1C-406F-8DBC-9DE3E123778D}">
      <dgm:prSet/>
      <dgm:spPr/>
    </dgm:pt>
    <dgm:pt modelId="{F33A39AB-923D-440E-B93A-20965E32810F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Safety Manager</a:t>
          </a:r>
        </a:p>
      </dgm:t>
    </dgm:pt>
    <dgm:pt modelId="{42D20C03-C64D-4981-BD61-EA064D53DC10}" type="parTrans" cxnId="{68A0C180-43B6-455E-95F0-A9E4B8DEA8BE}">
      <dgm:prSet/>
      <dgm:spPr/>
    </dgm:pt>
    <dgm:pt modelId="{EEA19A57-A29B-46F6-9DDD-239042095D6A}" type="sibTrans" cxnId="{68A0C180-43B6-455E-95F0-A9E4B8DEA8BE}">
      <dgm:prSet/>
      <dgm:spPr/>
    </dgm:pt>
    <dgm:pt modelId="{4E1276C3-97A1-416C-B7A1-B3D9DCBCE6E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Scientist</a:t>
          </a:r>
        </a:p>
      </dgm:t>
    </dgm:pt>
    <dgm:pt modelId="{F33D8F8C-0216-45A2-9451-2817DF158938}" type="parTrans" cxnId="{B405C545-0FCB-477E-B8DE-DF2986D3C293}">
      <dgm:prSet/>
      <dgm:spPr/>
    </dgm:pt>
    <dgm:pt modelId="{78AC9499-9F60-43E0-A4AD-5AAA5278CAD9}" type="sibTrans" cxnId="{B405C545-0FCB-477E-B8DE-DF2986D3C293}">
      <dgm:prSet/>
      <dgm:spPr/>
    </dgm:pt>
    <dgm:pt modelId="{B8A0219E-5DCF-4DA7-8990-1AA842A0C652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Specialist</a:t>
          </a:r>
        </a:p>
      </dgm:t>
    </dgm:pt>
    <dgm:pt modelId="{A7A9ACA6-A2F5-43D4-9AD2-B1476CAB8960}" type="parTrans" cxnId="{460C0E00-CDBD-4662-B78C-A0A8A79F05A1}">
      <dgm:prSet/>
      <dgm:spPr/>
    </dgm:pt>
    <dgm:pt modelId="{C186D300-9EC6-4078-9558-3C394A42B498}" type="sibTrans" cxnId="{460C0E00-CDBD-4662-B78C-A0A8A79F05A1}">
      <dgm:prSet/>
      <dgm:spPr/>
    </dgm:pt>
    <dgm:pt modelId="{E284A1B0-B630-4A02-98D1-F19AE44DED36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Intake &amp; Access Coordinator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10315FE7-8041-4A46-A4FA-745A6F40DA84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Founder</a:t>
          </a:r>
        </a:p>
      </dgm:t>
    </dgm:pt>
    <dgm:pt modelId="{7DEC01B6-2D5F-4266-A9FF-6CE25954F020}" type="parTrans" cxnId="{8E71ED3E-D1C5-4D27-932B-7B7D3B95997C}">
      <dgm:prSet/>
      <dgm:spPr/>
    </dgm:pt>
    <dgm:pt modelId="{A984CC90-4305-4BAC-8220-D386CA074047}" type="sibTrans" cxnId="{8E71ED3E-D1C5-4D27-932B-7B7D3B95997C}">
      <dgm:prSet/>
      <dgm:spPr/>
    </dgm:pt>
    <dgm:pt modelId="{425BFA38-AE30-40A0-9F29-9B7FED2ED920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General Manager</a:t>
          </a:r>
        </a:p>
      </dgm:t>
    </dgm:pt>
    <dgm:pt modelId="{6F7DC248-75F9-4633-8F5C-73F7D8BF872B}" type="parTrans" cxnId="{9736D8FB-5FFA-49D1-AA41-6D884731A243}">
      <dgm:prSet/>
      <dgm:spPr/>
    </dgm:pt>
    <dgm:pt modelId="{37BE3687-B2AF-44DD-925B-A1ED6C558984}" type="sibTrans" cxnId="{9736D8FB-5FFA-49D1-AA41-6D884731A243}">
      <dgm:prSet/>
      <dgm:spPr/>
    </dgm:pt>
    <dgm:pt modelId="{62023190-FF93-4550-BAE5-5F3AFE886AFD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Health/Fitness Professional</a:t>
          </a:r>
        </a:p>
      </dgm:t>
    </dgm:pt>
    <dgm:pt modelId="{77D49CEF-A4E8-4013-9841-72B862E44E21}" type="parTrans" cxnId="{A9DACABB-0789-4BDC-8290-9896F0D914AD}">
      <dgm:prSet/>
      <dgm:spPr/>
    </dgm:pt>
    <dgm:pt modelId="{1A32BAE1-010E-4166-995F-346DBEAE8D7A}" type="sibTrans" cxnId="{A9DACABB-0789-4BDC-8290-9896F0D914AD}">
      <dgm:prSet/>
      <dgm:spPr/>
    </dgm:pt>
    <dgm:pt modelId="{48C554C0-220E-4974-9A57-1BCC5EA4BB4F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Coach</a:t>
          </a:r>
        </a:p>
      </dgm:t>
    </dgm:pt>
    <dgm:pt modelId="{A146046B-E33E-46F8-8DBA-292195249771}" type="parTrans" cxnId="{6A02A9CD-71B7-4A5F-9BC6-6DD83BEA8691}">
      <dgm:prSet/>
      <dgm:spPr/>
    </dgm:pt>
    <dgm:pt modelId="{A72A0030-7E04-4A16-9673-95E863AF24D2}" type="sibTrans" cxnId="{6A02A9CD-71B7-4A5F-9BC6-6DD83BEA8691}">
      <dgm:prSet/>
      <dgm:spPr/>
    </dgm:pt>
    <dgm:pt modelId="{2C37DA5C-C06E-4E3C-9F67-2843AB6E3FEB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Hygiene Instructor</a:t>
          </a:r>
        </a:p>
      </dgm:t>
    </dgm:pt>
    <dgm:pt modelId="{3D15463B-8FC7-4016-B405-96A289CB3C33}" type="parTrans" cxnId="{06B71684-2675-4E90-8780-930E238441DC}">
      <dgm:prSet/>
      <dgm:spPr/>
    </dgm:pt>
    <dgm:pt modelId="{5FC6ECCD-DB38-4335-8B64-3EBF1203C7A1}" type="sibTrans" cxnId="{06B71684-2675-4E90-8780-930E238441DC}">
      <dgm:prSet/>
      <dgm:spPr/>
    </dgm:pt>
    <dgm:pt modelId="{EA862AB4-A642-41E7-9249-10D1865212C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Specialist</a:t>
          </a:r>
        </a:p>
      </dgm:t>
    </dgm:pt>
    <dgm:pt modelId="{0AF01AAA-E6BC-4924-B9F6-09BB11A0B6CE}" type="parTrans" cxnId="{700028D3-CBE2-4D05-AEC2-7B2DB8B60E37}">
      <dgm:prSet/>
      <dgm:spPr/>
    </dgm:pt>
    <dgm:pt modelId="{7F4179F6-E438-40EA-AADD-45D3E98DB0EE}" type="sibTrans" cxnId="{700028D3-CBE2-4D05-AEC2-7B2DB8B60E37}">
      <dgm:prSet/>
      <dgm:spPr/>
    </dgm:pt>
    <dgm:pt modelId="{BEA971AD-9690-40DF-A424-89DF3448B44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Physical Education Teacher</a:t>
          </a:r>
        </a:p>
      </dgm:t>
    </dgm:pt>
    <dgm:pt modelId="{831C4414-CF48-488A-824B-CA6AE4E63D2C}" type="parTrans" cxnId="{15AEEDC8-D47B-4589-8AB8-889D8847FD07}">
      <dgm:prSet/>
      <dgm:spPr/>
    </dgm:pt>
    <dgm:pt modelId="{CBB29820-7BF3-448B-B505-DEEA09DA2002}" type="sibTrans" cxnId="{15AEEDC8-D47B-4589-8AB8-889D8847FD07}">
      <dgm:prSet/>
      <dgm:spPr/>
    </dgm:pt>
    <dgm:pt modelId="{6F87728A-7618-4776-89D3-7D1E6D408795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Promotion Specialist</a:t>
          </a:r>
        </a:p>
      </dgm:t>
    </dgm:pt>
    <dgm:pt modelId="{EE516509-E5C6-4017-A424-A8F3B8AF9A1D}" type="parTrans" cxnId="{88F4576F-EA82-4993-9F0E-4C18F3CE19A2}">
      <dgm:prSet/>
      <dgm:spPr/>
    </dgm:pt>
    <dgm:pt modelId="{430BB687-57CF-4BB4-B0E7-FC39F39CC75A}" type="sibTrans" cxnId="{88F4576F-EA82-4993-9F0E-4C18F3CE19A2}">
      <dgm:prSet/>
      <dgm:spPr/>
    </dgm:pt>
    <dgm:pt modelId="{D15C0580-93EB-4E86-8C97-FDB3303BC85B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Educator</a:t>
          </a:r>
        </a:p>
      </dgm:t>
    </dgm:pt>
    <dgm:pt modelId="{085D632A-5F84-478F-AB6F-579275B0B683}" type="parTrans" cxnId="{0664BFC3-D876-4218-94FD-E7C250AB0387}">
      <dgm:prSet/>
      <dgm:spPr/>
    </dgm:pt>
    <dgm:pt modelId="{730E3271-4031-4109-B14E-7696F9F390D7}" type="sibTrans" cxnId="{0664BFC3-D876-4218-94FD-E7C250AB0387}">
      <dgm:prSet/>
      <dgm:spPr/>
    </dgm:pt>
    <dgm:pt modelId="{E5A0720D-26BC-416F-96E0-81F38BB99791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Faculty</a:t>
          </a:r>
        </a:p>
      </dgm:t>
    </dgm:pt>
    <dgm:pt modelId="{57BC492D-6AAE-428E-9289-0405765C7795}" type="parTrans" cxnId="{F3A1F1AD-FF29-4048-A3A8-77CBFADC76BE}">
      <dgm:prSet/>
      <dgm:spPr/>
    </dgm:pt>
    <dgm:pt modelId="{860F889B-26E2-4D9A-AFFE-39FC22FD8F64}" type="sibTrans" cxnId="{F3A1F1AD-FF29-4048-A3A8-77CBFADC76BE}">
      <dgm:prSet/>
      <dgm:spPr/>
    </dgm:pt>
    <dgm:pt modelId="{C41FD4EF-A53B-4F69-B7DC-D47E8FC7975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Coordinator</a:t>
          </a:r>
        </a:p>
      </dgm:t>
    </dgm:pt>
    <dgm:pt modelId="{5C7AC1C1-95A9-45BC-B9F1-4E94088072EA}" type="parTrans" cxnId="{8EAB3212-8AD0-4826-924F-DC246CDF8044}">
      <dgm:prSet/>
      <dgm:spPr/>
    </dgm:pt>
    <dgm:pt modelId="{9128BDF7-C8BE-4A9E-83EE-D58CC4503A31}" type="sibTrans" cxnId="{8EAB3212-8AD0-4826-924F-DC246CDF8044}">
      <dgm:prSet/>
      <dgm:spPr/>
    </dgm:pt>
    <dgm:pt modelId="{1D427FB5-926F-4F10-857B-B31E1042898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Fueling Station Manager</a:t>
          </a:r>
        </a:p>
      </dgm:t>
    </dgm:pt>
    <dgm:pt modelId="{BDD4EC35-F7B6-47A9-94BE-E572AC799EBD}" type="parTrans" cxnId="{00E03A62-00AE-45FE-A517-651211A40423}">
      <dgm:prSet/>
      <dgm:spPr/>
    </dgm:pt>
    <dgm:pt modelId="{A9B528DC-8A44-4EB1-9AB0-86A8E848F88D}" type="sibTrans" cxnId="{00E03A62-00AE-45FE-A517-651211A40423}">
      <dgm:prSet/>
      <dgm:spPr/>
    </dgm:pt>
    <dgm:pt modelId="{F2187C50-C05F-4104-8921-DCB1D80F8B5A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Nutrition Coach</a:t>
          </a:r>
        </a:p>
      </dgm:t>
    </dgm:pt>
    <dgm:pt modelId="{A1734288-520A-481C-9D46-708EDC2CFE5F}" type="parTrans" cxnId="{70DAC380-FEFF-444F-BBD7-470B53885880}">
      <dgm:prSet/>
      <dgm:spPr/>
    </dgm:pt>
    <dgm:pt modelId="{B87FC8BB-1349-49D3-AABA-476F4AC819A8}" type="sibTrans" cxnId="{70DAC380-FEFF-444F-BBD7-470B53885880}">
      <dgm:prSet/>
      <dgm:spPr/>
    </dgm:pt>
    <dgm:pt modelId="{D68D840F-E98F-4284-A5DA-F4AE1498E030}">
      <dgm:prSet phldr="0"/>
      <dgm:spPr/>
      <dgm:t>
        <a:bodyPr/>
        <a:lstStyle/>
        <a:p>
          <a:pPr rtl="0"/>
          <a:r>
            <a:rPr lang="en-US" sz="1100" b="0" dirty="0"/>
            <a:t>Executive Sous Chef</a:t>
          </a:r>
          <a:endParaRPr lang="en-US" b="0" dirty="0"/>
        </a:p>
      </dgm:t>
    </dgm:pt>
    <dgm:pt modelId="{5B3F8303-AB75-4153-A8B8-C457AFF2FB8E}" type="parTrans" cxnId="{22FE534B-39C9-4A09-8057-B9B869E5B290}">
      <dgm:prSet/>
      <dgm:spPr/>
    </dgm:pt>
    <dgm:pt modelId="{0671CBD6-64AE-4598-838E-4CA556541C2B}" type="sibTrans" cxnId="{22FE534B-39C9-4A09-8057-B9B869E5B290}">
      <dgm:prSet/>
      <dgm:spPr/>
    </dgm:pt>
    <dgm:pt modelId="{065DA417-244F-4194-8C8C-2E61D52D636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Early Childhood Nutrition Specialist</a:t>
          </a:r>
        </a:p>
      </dgm:t>
    </dgm:pt>
    <dgm:pt modelId="{8F4F976D-0750-4F82-A52E-B542BA71EEA4}" type="parTrans" cxnId="{39BE2EE5-F4B1-4720-AECE-3581A7B7AFF9}">
      <dgm:prSet/>
      <dgm:spPr/>
    </dgm:pt>
    <dgm:pt modelId="{4DBF63F4-45ED-4B38-894C-5510F0C87DF1}" type="sibTrans" cxnId="{39BE2EE5-F4B1-4720-AECE-3581A7B7AFF9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725B6898-FFF3-4BC7-AEC3-39D1D909DCD7}" type="pres">
      <dgm:prSet presAssocID="{065DA417-244F-4194-8C8C-2E61D52D6363}" presName="node" presStyleLbl="node1" presStyleIdx="0" presStyleCnt="21">
        <dgm:presLayoutVars>
          <dgm:bulletEnabled val="1"/>
        </dgm:presLayoutVars>
      </dgm:prSet>
      <dgm:spPr/>
    </dgm:pt>
    <dgm:pt modelId="{16DE8CBE-1D35-46C2-B234-F1841CCB9A06}" type="pres">
      <dgm:prSet presAssocID="{4DBF63F4-45ED-4B38-894C-5510F0C87DF1}" presName="sibTrans" presStyleCnt="0"/>
      <dgm:spPr/>
    </dgm:pt>
    <dgm:pt modelId="{8C4E9A1E-6A55-41AB-BA87-EE3300B21831}" type="pres">
      <dgm:prSet presAssocID="{F7DC662F-EA44-47F1-8C95-31C16EEE32BA}" presName="node" presStyleLbl="node1" presStyleIdx="1" presStyleCnt="21">
        <dgm:presLayoutVars>
          <dgm:bulletEnabled val="1"/>
        </dgm:presLayoutVars>
      </dgm:prSet>
      <dgm:spPr/>
    </dgm:pt>
    <dgm:pt modelId="{7A97B1BE-1EE7-4C0F-BC00-7598FE46CA9C}" type="pres">
      <dgm:prSet presAssocID="{2C896A20-16D8-400A-986E-823A204BA815}" presName="sibTrans" presStyleCnt="0"/>
      <dgm:spPr/>
    </dgm:pt>
    <dgm:pt modelId="{686BC809-F504-4A56-8021-0FBB0603E624}" type="pres">
      <dgm:prSet presAssocID="{D68D840F-E98F-4284-A5DA-F4AE1498E030}" presName="node" presStyleLbl="node1" presStyleIdx="2" presStyleCnt="21">
        <dgm:presLayoutVars>
          <dgm:bulletEnabled val="1"/>
        </dgm:presLayoutVars>
      </dgm:prSet>
      <dgm:spPr/>
    </dgm:pt>
    <dgm:pt modelId="{CB6D21A3-6E81-4784-9E01-F95E3ABDC529}" type="pres">
      <dgm:prSet presAssocID="{0671CBD6-64AE-4598-838E-4CA556541C2B}" presName="sibTrans" presStyleCnt="0"/>
      <dgm:spPr/>
    </dgm:pt>
    <dgm:pt modelId="{8F04C803-392F-4CE5-B47E-72039BB8874F}" type="pres">
      <dgm:prSet presAssocID="{E5A0720D-26BC-416F-96E0-81F38BB99791}" presName="node" presStyleLbl="node1" presStyleIdx="3" presStyleCnt="21">
        <dgm:presLayoutVars>
          <dgm:bulletEnabled val="1"/>
        </dgm:presLayoutVars>
      </dgm:prSet>
      <dgm:spPr/>
    </dgm:pt>
    <dgm:pt modelId="{07BE5C86-3C13-40C4-827B-0DE7F11DDD9E}" type="pres">
      <dgm:prSet presAssocID="{860F889B-26E2-4D9A-AFFE-39FC22FD8F64}" presName="sibTrans" presStyleCnt="0"/>
      <dgm:spPr/>
    </dgm:pt>
    <dgm:pt modelId="{EC5CF534-E364-4A38-BB5A-D9623359264F}" type="pres">
      <dgm:prSet presAssocID="{5F8A5942-8C33-4D40-BEE6-A3A2013C21CB}" presName="node" presStyleLbl="node1" presStyleIdx="4" presStyleCnt="21">
        <dgm:presLayoutVars>
          <dgm:bulletEnabled val="1"/>
        </dgm:presLayoutVars>
      </dgm:prSet>
      <dgm:spPr/>
    </dgm:pt>
    <dgm:pt modelId="{2038669F-D85D-4891-B04E-B59CCA566E3D}" type="pres">
      <dgm:prSet presAssocID="{4BCA94A4-4FE4-4A05-B8F2-F3E7F13CCC37}" presName="sibTrans" presStyleCnt="0"/>
      <dgm:spPr/>
    </dgm:pt>
    <dgm:pt modelId="{4AEA91F6-73E5-40A7-A1FE-1B6B21E68158}" type="pres">
      <dgm:prSet presAssocID="{F33A39AB-923D-440E-B93A-20965E32810F}" presName="node" presStyleLbl="node1" presStyleIdx="5" presStyleCnt="21">
        <dgm:presLayoutVars>
          <dgm:bulletEnabled val="1"/>
        </dgm:presLayoutVars>
      </dgm:prSet>
      <dgm:spPr/>
    </dgm:pt>
    <dgm:pt modelId="{553F6380-5830-469E-BB5A-53557A5D5713}" type="pres">
      <dgm:prSet presAssocID="{EEA19A57-A29B-46F6-9DDD-239042095D6A}" presName="sibTrans" presStyleCnt="0"/>
      <dgm:spPr/>
    </dgm:pt>
    <dgm:pt modelId="{374EE3FB-003B-4F9B-8AF9-778014CE09D4}" type="pres">
      <dgm:prSet presAssocID="{4E1276C3-97A1-416C-B7A1-B3D9DCBCE6E8}" presName="node" presStyleLbl="node1" presStyleIdx="6" presStyleCnt="21">
        <dgm:presLayoutVars>
          <dgm:bulletEnabled val="1"/>
        </dgm:presLayoutVars>
      </dgm:prSet>
      <dgm:spPr/>
    </dgm:pt>
    <dgm:pt modelId="{B985EACA-DF05-4F3C-B645-96BCB42C0F9D}" type="pres">
      <dgm:prSet presAssocID="{78AC9499-9F60-43E0-A4AD-5AAA5278CAD9}" presName="sibTrans" presStyleCnt="0"/>
      <dgm:spPr/>
    </dgm:pt>
    <dgm:pt modelId="{0EF69BF4-0002-42F2-8F5C-90B1D0341962}" type="pres">
      <dgm:prSet presAssocID="{10315FE7-8041-4A46-A4FA-745A6F40DA84}" presName="node" presStyleLbl="node1" presStyleIdx="7" presStyleCnt="21">
        <dgm:presLayoutVars>
          <dgm:bulletEnabled val="1"/>
        </dgm:presLayoutVars>
      </dgm:prSet>
      <dgm:spPr/>
    </dgm:pt>
    <dgm:pt modelId="{051E32FE-75F1-44B8-9895-5F1492CD95F6}" type="pres">
      <dgm:prSet presAssocID="{A984CC90-4305-4BAC-8220-D386CA074047}" presName="sibTrans" presStyleCnt="0"/>
      <dgm:spPr/>
    </dgm:pt>
    <dgm:pt modelId="{5D6A1DF9-5F75-4D88-9270-FE4154F34979}" type="pres">
      <dgm:prSet presAssocID="{1D427FB5-926F-4F10-857B-B31E10428983}" presName="node" presStyleLbl="node1" presStyleIdx="8" presStyleCnt="21">
        <dgm:presLayoutVars>
          <dgm:bulletEnabled val="1"/>
        </dgm:presLayoutVars>
      </dgm:prSet>
      <dgm:spPr/>
    </dgm:pt>
    <dgm:pt modelId="{06255BC6-4134-443E-9D18-7A7353259227}" type="pres">
      <dgm:prSet presAssocID="{A9B528DC-8A44-4EB1-9AB0-86A8E848F88D}" presName="sibTrans" presStyleCnt="0"/>
      <dgm:spPr/>
    </dgm:pt>
    <dgm:pt modelId="{2FA3A8FB-F8B0-4FD1-9642-12C8D5EE8564}" type="pres">
      <dgm:prSet presAssocID="{425BFA38-AE30-40A0-9F29-9B7FED2ED920}" presName="node" presStyleLbl="node1" presStyleIdx="9" presStyleCnt="21">
        <dgm:presLayoutVars>
          <dgm:bulletEnabled val="1"/>
        </dgm:presLayoutVars>
      </dgm:prSet>
      <dgm:spPr/>
    </dgm:pt>
    <dgm:pt modelId="{438298AC-75C2-432C-A50A-6AB2623BC56F}" type="pres">
      <dgm:prSet presAssocID="{37BE3687-B2AF-44DD-925B-A1ED6C558984}" presName="sibTrans" presStyleCnt="0"/>
      <dgm:spPr/>
    </dgm:pt>
    <dgm:pt modelId="{EF26D295-24AA-4CB2-B319-F5D4746B81E7}" type="pres">
      <dgm:prSet presAssocID="{B8A0219E-5DCF-4DA7-8990-1AA842A0C652}" presName="node" presStyleLbl="node1" presStyleIdx="10" presStyleCnt="21">
        <dgm:presLayoutVars>
          <dgm:bulletEnabled val="1"/>
        </dgm:presLayoutVars>
      </dgm:prSet>
      <dgm:spPr/>
    </dgm:pt>
    <dgm:pt modelId="{F03E515B-369D-480F-8112-AB0E6155B70B}" type="pres">
      <dgm:prSet presAssocID="{C186D300-9EC6-4078-9558-3C394A42B498}" presName="sibTrans" presStyleCnt="0"/>
      <dgm:spPr/>
    </dgm:pt>
    <dgm:pt modelId="{4D2FF9A3-8D6F-45B6-BF7E-9DF469E94F8D}" type="pres">
      <dgm:prSet presAssocID="{48C554C0-220E-4974-9A57-1BCC5EA4BB4F}" presName="node" presStyleLbl="node1" presStyleIdx="11" presStyleCnt="21">
        <dgm:presLayoutVars>
          <dgm:bulletEnabled val="1"/>
        </dgm:presLayoutVars>
      </dgm:prSet>
      <dgm:spPr/>
    </dgm:pt>
    <dgm:pt modelId="{99146A61-953A-4CB3-9191-B62332309428}" type="pres">
      <dgm:prSet presAssocID="{A72A0030-7E04-4A16-9673-95E863AF24D2}" presName="sibTrans" presStyleCnt="0"/>
      <dgm:spPr/>
    </dgm:pt>
    <dgm:pt modelId="{B61F7C9D-B8A5-4EDB-B075-5930EA39D70C}" type="pres">
      <dgm:prSet presAssocID="{F2187C50-C05F-4104-8921-DCB1D80F8B5A}" presName="node" presStyleLbl="node1" presStyleIdx="12" presStyleCnt="21">
        <dgm:presLayoutVars>
          <dgm:bulletEnabled val="1"/>
        </dgm:presLayoutVars>
      </dgm:prSet>
      <dgm:spPr/>
    </dgm:pt>
    <dgm:pt modelId="{362D89BC-67DF-4763-BE07-971292BB2057}" type="pres">
      <dgm:prSet presAssocID="{B87FC8BB-1349-49D3-AABA-476F4AC819A8}" presName="sibTrans" presStyleCnt="0"/>
      <dgm:spPr/>
    </dgm:pt>
    <dgm:pt modelId="{47D42690-9D37-4D31-8FAA-5A2441C94DCB}" type="pres">
      <dgm:prSet presAssocID="{BEA971AD-9690-40DF-A424-89DF3448B443}" presName="node" presStyleLbl="node1" presStyleIdx="13" presStyleCnt="21">
        <dgm:presLayoutVars>
          <dgm:bulletEnabled val="1"/>
        </dgm:presLayoutVars>
      </dgm:prSet>
      <dgm:spPr/>
    </dgm:pt>
    <dgm:pt modelId="{AA4CBF0B-161E-40C4-AC18-58D24568912E}" type="pres">
      <dgm:prSet presAssocID="{CBB29820-7BF3-448B-B505-DEEA09DA2002}" presName="sibTrans" presStyleCnt="0"/>
      <dgm:spPr/>
    </dgm:pt>
    <dgm:pt modelId="{6DF8C5A9-66F6-4008-9C17-627491EC12B5}" type="pres">
      <dgm:prSet presAssocID="{C41FD4EF-A53B-4F69-B7DC-D47E8FC79758}" presName="node" presStyleLbl="node1" presStyleIdx="14" presStyleCnt="21">
        <dgm:presLayoutVars>
          <dgm:bulletEnabled val="1"/>
        </dgm:presLayoutVars>
      </dgm:prSet>
      <dgm:spPr/>
    </dgm:pt>
    <dgm:pt modelId="{7A39C927-8CBF-4AEF-9088-B628F077E606}" type="pres">
      <dgm:prSet presAssocID="{9128BDF7-C8BE-4A9E-83EE-D58CC4503A31}" presName="sibTrans" presStyleCnt="0"/>
      <dgm:spPr/>
    </dgm:pt>
    <dgm:pt modelId="{858FCEA0-F73B-428D-B9BF-2FFC85F832E6}" type="pres">
      <dgm:prSet presAssocID="{D15C0580-93EB-4E86-8C97-FDB3303BC85B}" presName="node" presStyleLbl="node1" presStyleIdx="15" presStyleCnt="21">
        <dgm:presLayoutVars>
          <dgm:bulletEnabled val="1"/>
        </dgm:presLayoutVars>
      </dgm:prSet>
      <dgm:spPr/>
    </dgm:pt>
    <dgm:pt modelId="{B39BD57E-CE72-48E8-966D-569AFD9D9DBF}" type="pres">
      <dgm:prSet presAssocID="{730E3271-4031-4109-B14E-7696F9F390D7}" presName="sibTrans" presStyleCnt="0"/>
      <dgm:spPr/>
    </dgm:pt>
    <dgm:pt modelId="{90EB08C0-2888-41AF-AECD-A69D26A2EE92}" type="pres">
      <dgm:prSet presAssocID="{62023190-FF93-4550-BAE5-5F3AFE886AFD}" presName="node" presStyleLbl="node1" presStyleIdx="16" presStyleCnt="21">
        <dgm:presLayoutVars>
          <dgm:bulletEnabled val="1"/>
        </dgm:presLayoutVars>
      </dgm:prSet>
      <dgm:spPr/>
    </dgm:pt>
    <dgm:pt modelId="{451F0E18-89B9-4D06-8F1D-C869D1D6DF9C}" type="pres">
      <dgm:prSet presAssocID="{1A32BAE1-010E-4166-995F-346DBEAE8D7A}" presName="sibTrans" presStyleCnt="0"/>
      <dgm:spPr/>
    </dgm:pt>
    <dgm:pt modelId="{553379FD-856F-43E8-A33F-F30929B62648}" type="pres">
      <dgm:prSet presAssocID="{6F87728A-7618-4776-89D3-7D1E6D408795}" presName="node" presStyleLbl="node1" presStyleIdx="17" presStyleCnt="21">
        <dgm:presLayoutVars>
          <dgm:bulletEnabled val="1"/>
        </dgm:presLayoutVars>
      </dgm:prSet>
      <dgm:spPr/>
    </dgm:pt>
    <dgm:pt modelId="{AA5D67CE-2B9C-4481-A1ED-75C97CCFE97D}" type="pres">
      <dgm:prSet presAssocID="{430BB687-57CF-4BB4-B0E7-FC39F39CC75A}" presName="sibTrans" presStyleCnt="0"/>
      <dgm:spPr/>
    </dgm:pt>
    <dgm:pt modelId="{DB9E22AA-B387-4225-AF16-AEB6CF0800B8}" type="pres">
      <dgm:prSet presAssocID="{EA862AB4-A642-41E7-9249-10D1865212C8}" presName="node" presStyleLbl="node1" presStyleIdx="18" presStyleCnt="21">
        <dgm:presLayoutVars>
          <dgm:bulletEnabled val="1"/>
        </dgm:presLayoutVars>
      </dgm:prSet>
      <dgm:spPr/>
    </dgm:pt>
    <dgm:pt modelId="{BE137E18-D5BF-44F1-B26A-F6348C4621FA}" type="pres">
      <dgm:prSet presAssocID="{7F4179F6-E438-40EA-AADD-45D3E98DB0EE}" presName="sibTrans" presStyleCnt="0"/>
      <dgm:spPr/>
    </dgm:pt>
    <dgm:pt modelId="{62CCC446-C4DB-45C4-92E8-1726AFDF2D99}" type="pres">
      <dgm:prSet presAssocID="{2C37DA5C-C06E-4E3C-9F67-2843AB6E3FEB}" presName="node" presStyleLbl="node1" presStyleIdx="19" presStyleCnt="21">
        <dgm:presLayoutVars>
          <dgm:bulletEnabled val="1"/>
        </dgm:presLayoutVars>
      </dgm:prSet>
      <dgm:spPr/>
    </dgm:pt>
    <dgm:pt modelId="{A046E498-E45F-46E4-B19F-41ECB50C6062}" type="pres">
      <dgm:prSet presAssocID="{5FC6ECCD-DB38-4335-8B64-3EBF1203C7A1}" presName="sibTrans" presStyleCnt="0"/>
      <dgm:spPr/>
    </dgm:pt>
    <dgm:pt modelId="{FF88AF0B-A3A5-4C83-852D-0CA76FEF995C}" type="pres">
      <dgm:prSet presAssocID="{E284A1B0-B630-4A02-98D1-F19AE44DED36}" presName="node" presStyleLbl="node1" presStyleIdx="20" presStyleCnt="21">
        <dgm:presLayoutVars>
          <dgm:bulletEnabled val="1"/>
        </dgm:presLayoutVars>
      </dgm:prSet>
      <dgm:spPr/>
    </dgm:pt>
  </dgm:ptLst>
  <dgm:cxnLst>
    <dgm:cxn modelId="{460C0E00-CDBD-4662-B78C-A0A8A79F05A1}" srcId="{9B9CC810-FA74-40A3-A31C-A9CBE88C8487}" destId="{B8A0219E-5DCF-4DA7-8990-1AA842A0C652}" srcOrd="10" destOrd="0" parTransId="{A7A9ACA6-A2F5-43D4-9AD2-B1476CAB8960}" sibTransId="{C186D300-9EC6-4078-9558-3C394A42B498}"/>
    <dgm:cxn modelId="{00980102-178B-4807-A4BC-DCB510A98050}" type="presOf" srcId="{BEA971AD-9690-40DF-A424-89DF3448B443}" destId="{47D42690-9D37-4D31-8FAA-5A2441C94DCB}" srcOrd="0" destOrd="0" presId="urn:microsoft.com/office/officeart/2005/8/layout/default"/>
    <dgm:cxn modelId="{E78FC80E-F07D-4ACD-B9D5-EEF1AB111C87}" type="presOf" srcId="{1D427FB5-926F-4F10-857B-B31E10428983}" destId="{5D6A1DF9-5F75-4D88-9270-FE4154F34979}" srcOrd="0" destOrd="0" presId="urn:microsoft.com/office/officeart/2005/8/layout/default"/>
    <dgm:cxn modelId="{8EAB3212-8AD0-4826-924F-DC246CDF8044}" srcId="{9B9CC810-FA74-40A3-A31C-A9CBE88C8487}" destId="{C41FD4EF-A53B-4F69-B7DC-D47E8FC79758}" srcOrd="14" destOrd="0" parTransId="{5C7AC1C1-95A9-45BC-B9F1-4E94088072EA}" sibTransId="{9128BDF7-C8BE-4A9E-83EE-D58CC4503A31}"/>
    <dgm:cxn modelId="{ED660A18-0372-4DD8-A95D-E0C60936F050}" srcId="{9B9CC810-FA74-40A3-A31C-A9CBE88C8487}" destId="{E284A1B0-B630-4A02-98D1-F19AE44DED36}" srcOrd="20" destOrd="0" parTransId="{65CF8122-9BFD-4378-B0B8-04C83D52F166}" sibTransId="{A33B3683-61F5-43DD-B0FB-6266F40A24A3}"/>
    <dgm:cxn modelId="{4C960A21-4F5C-40D8-B22B-6F872C6436D3}" type="presOf" srcId="{E284A1B0-B630-4A02-98D1-F19AE44DED36}" destId="{FF88AF0B-A3A5-4C83-852D-0CA76FEF995C}" srcOrd="0" destOrd="0" presId="urn:microsoft.com/office/officeart/2005/8/layout/default"/>
    <dgm:cxn modelId="{EC925A30-D411-4CBF-B02B-51422F1EC457}" type="presOf" srcId="{425BFA38-AE30-40A0-9F29-9B7FED2ED920}" destId="{2FA3A8FB-F8B0-4FD1-9642-12C8D5EE8564}" srcOrd="0" destOrd="0" presId="urn:microsoft.com/office/officeart/2005/8/layout/default"/>
    <dgm:cxn modelId="{17D54235-DE07-4C87-BA2C-82DC9612F257}" type="presOf" srcId="{E5A0720D-26BC-416F-96E0-81F38BB99791}" destId="{8F04C803-392F-4CE5-B47E-72039BB8874F}" srcOrd="0" destOrd="0" presId="urn:microsoft.com/office/officeart/2005/8/layout/default"/>
    <dgm:cxn modelId="{3900B036-7F89-4AC6-834F-1E60E301C8B7}" type="presOf" srcId="{F7DC662F-EA44-47F1-8C95-31C16EEE32BA}" destId="{8C4E9A1E-6A55-41AB-BA87-EE3300B21831}" srcOrd="0" destOrd="0" presId="urn:microsoft.com/office/officeart/2005/8/layout/default"/>
    <dgm:cxn modelId="{8E71ED3E-D1C5-4D27-932B-7B7D3B95997C}" srcId="{9B9CC810-FA74-40A3-A31C-A9CBE88C8487}" destId="{10315FE7-8041-4A46-A4FA-745A6F40DA84}" srcOrd="7" destOrd="0" parTransId="{7DEC01B6-2D5F-4266-A9FF-6CE25954F020}" sibTransId="{A984CC90-4305-4BAC-8220-D386CA074047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0E03A62-00AE-45FE-A517-651211A40423}" srcId="{9B9CC810-FA74-40A3-A31C-A9CBE88C8487}" destId="{1D427FB5-926F-4F10-857B-B31E10428983}" srcOrd="8" destOrd="0" parTransId="{BDD4EC35-F7B6-47A9-94BE-E572AC799EBD}" sibTransId="{A9B528DC-8A44-4EB1-9AB0-86A8E848F88D}"/>
    <dgm:cxn modelId="{B405C545-0FCB-477E-B8DE-DF2986D3C293}" srcId="{9B9CC810-FA74-40A3-A31C-A9CBE88C8487}" destId="{4E1276C3-97A1-416C-B7A1-B3D9DCBCE6E8}" srcOrd="6" destOrd="0" parTransId="{F33D8F8C-0216-45A2-9451-2817DF158938}" sibTransId="{78AC9499-9F60-43E0-A4AD-5AAA5278CAD9}"/>
    <dgm:cxn modelId="{1D487347-8D13-4AF5-BCCF-39BAE2408EB8}" type="presOf" srcId="{5F8A5942-8C33-4D40-BEE6-A3A2013C21CB}" destId="{EC5CF534-E364-4A38-BB5A-D9623359264F}" srcOrd="0" destOrd="0" presId="urn:microsoft.com/office/officeart/2005/8/layout/default"/>
    <dgm:cxn modelId="{22FE534B-39C9-4A09-8057-B9B869E5B290}" srcId="{9B9CC810-FA74-40A3-A31C-A9CBE88C8487}" destId="{D68D840F-E98F-4284-A5DA-F4AE1498E030}" srcOrd="2" destOrd="0" parTransId="{5B3F8303-AB75-4153-A8B8-C457AFF2FB8E}" sibTransId="{0671CBD6-64AE-4598-838E-4CA556541C2B}"/>
    <dgm:cxn modelId="{2459946B-E719-4BFC-9630-61205AA77E16}" type="presOf" srcId="{EA862AB4-A642-41E7-9249-10D1865212C8}" destId="{DB9E22AA-B387-4225-AF16-AEB6CF0800B8}" srcOrd="0" destOrd="0" presId="urn:microsoft.com/office/officeart/2005/8/layout/default"/>
    <dgm:cxn modelId="{94E8896E-025E-43D1-822C-C99512B45A29}" type="presOf" srcId="{065DA417-244F-4194-8C8C-2E61D52D6363}" destId="{725B6898-FFF3-4BC7-AEC3-39D1D909DCD7}" srcOrd="0" destOrd="0" presId="urn:microsoft.com/office/officeart/2005/8/layout/default"/>
    <dgm:cxn modelId="{88F4576F-EA82-4993-9F0E-4C18F3CE19A2}" srcId="{9B9CC810-FA74-40A3-A31C-A9CBE88C8487}" destId="{6F87728A-7618-4776-89D3-7D1E6D408795}" srcOrd="17" destOrd="0" parTransId="{EE516509-E5C6-4017-A424-A8F3B8AF9A1D}" sibTransId="{430BB687-57CF-4BB4-B0E7-FC39F39CC75A}"/>
    <dgm:cxn modelId="{03F0F053-6AD8-4B46-9D13-8F697901CE8C}" type="presOf" srcId="{C41FD4EF-A53B-4F69-B7DC-D47E8FC79758}" destId="{6DF8C5A9-66F6-4008-9C17-627491EC12B5}" srcOrd="0" destOrd="0" presId="urn:microsoft.com/office/officeart/2005/8/layout/default"/>
    <dgm:cxn modelId="{CFC21A57-0A1C-406F-8DBC-9DE3E123778D}" srcId="{9B9CC810-FA74-40A3-A31C-A9CBE88C8487}" destId="{F7DC662F-EA44-47F1-8C95-31C16EEE32BA}" srcOrd="1" destOrd="0" parTransId="{164EB248-8846-46F2-A025-C4AF6B10DABB}" sibTransId="{2C896A20-16D8-400A-986E-823A204BA815}"/>
    <dgm:cxn modelId="{27F68E5A-36F8-4DF7-8354-05991652441A}" type="presOf" srcId="{D15C0580-93EB-4E86-8C97-FDB3303BC85B}" destId="{858FCEA0-F73B-428D-B9BF-2FFC85F832E6}" srcOrd="0" destOrd="0" presId="urn:microsoft.com/office/officeart/2005/8/layout/default"/>
    <dgm:cxn modelId="{0454F17F-2B2B-479C-AD80-A3850614744B}" type="presOf" srcId="{F33A39AB-923D-440E-B93A-20965E32810F}" destId="{4AEA91F6-73E5-40A7-A1FE-1B6B21E68158}" srcOrd="0" destOrd="0" presId="urn:microsoft.com/office/officeart/2005/8/layout/default"/>
    <dgm:cxn modelId="{68A0C180-43B6-455E-95F0-A9E4B8DEA8BE}" srcId="{9B9CC810-FA74-40A3-A31C-A9CBE88C8487}" destId="{F33A39AB-923D-440E-B93A-20965E32810F}" srcOrd="5" destOrd="0" parTransId="{42D20C03-C64D-4981-BD61-EA064D53DC10}" sibTransId="{EEA19A57-A29B-46F6-9DDD-239042095D6A}"/>
    <dgm:cxn modelId="{70DAC380-FEFF-444F-BBD7-470B53885880}" srcId="{9B9CC810-FA74-40A3-A31C-A9CBE88C8487}" destId="{F2187C50-C05F-4104-8921-DCB1D80F8B5A}" srcOrd="12" destOrd="0" parTransId="{A1734288-520A-481C-9D46-708EDC2CFE5F}" sibTransId="{B87FC8BB-1349-49D3-AABA-476F4AC819A8}"/>
    <dgm:cxn modelId="{06B71684-2675-4E90-8780-930E238441DC}" srcId="{9B9CC810-FA74-40A3-A31C-A9CBE88C8487}" destId="{2C37DA5C-C06E-4E3C-9F67-2843AB6E3FEB}" srcOrd="19" destOrd="0" parTransId="{3D15463B-8FC7-4016-B405-96A289CB3C33}" sibTransId="{5FC6ECCD-DB38-4335-8B64-3EBF1203C7A1}"/>
    <dgm:cxn modelId="{4668F998-4331-4754-A027-E798882C9AE9}" type="presOf" srcId="{F2187C50-C05F-4104-8921-DCB1D80F8B5A}" destId="{B61F7C9D-B8A5-4EDB-B075-5930EA39D70C}" srcOrd="0" destOrd="0" presId="urn:microsoft.com/office/officeart/2005/8/layout/default"/>
    <dgm:cxn modelId="{86CD9F9D-AACF-40A0-84C6-20F24DF6E64D}" type="presOf" srcId="{2C37DA5C-C06E-4E3C-9F67-2843AB6E3FEB}" destId="{62CCC446-C4DB-45C4-92E8-1726AFDF2D99}" srcOrd="0" destOrd="0" presId="urn:microsoft.com/office/officeart/2005/8/layout/default"/>
    <dgm:cxn modelId="{F3A1F1AD-FF29-4048-A3A8-77CBFADC76BE}" srcId="{9B9CC810-FA74-40A3-A31C-A9CBE88C8487}" destId="{E5A0720D-26BC-416F-96E0-81F38BB99791}" srcOrd="3" destOrd="0" parTransId="{57BC492D-6AAE-428E-9289-0405765C7795}" sibTransId="{860F889B-26E2-4D9A-AFFE-39FC22FD8F64}"/>
    <dgm:cxn modelId="{04DD11B3-CB2A-464F-BCDA-68B5998DCEF7}" type="presOf" srcId="{B8A0219E-5DCF-4DA7-8990-1AA842A0C652}" destId="{EF26D295-24AA-4CB2-B319-F5D4746B81E7}" srcOrd="0" destOrd="0" presId="urn:microsoft.com/office/officeart/2005/8/layout/default"/>
    <dgm:cxn modelId="{9A0907BB-DDB7-4A7B-87AC-9AF9DBD3E83E}" type="presOf" srcId="{48C554C0-220E-4974-9A57-1BCC5EA4BB4F}" destId="{4D2FF9A3-8D6F-45B6-BF7E-9DF469E94F8D}" srcOrd="0" destOrd="0" presId="urn:microsoft.com/office/officeart/2005/8/layout/default"/>
    <dgm:cxn modelId="{A9DACABB-0789-4BDC-8290-9896F0D914AD}" srcId="{9B9CC810-FA74-40A3-A31C-A9CBE88C8487}" destId="{62023190-FF93-4550-BAE5-5F3AFE886AFD}" srcOrd="16" destOrd="0" parTransId="{77D49CEF-A4E8-4013-9841-72B862E44E21}" sibTransId="{1A32BAE1-010E-4166-995F-346DBEAE8D7A}"/>
    <dgm:cxn modelId="{E30DC9BF-06FE-4CE3-94E1-14175F46ACD4}" type="presOf" srcId="{10315FE7-8041-4A46-A4FA-745A6F40DA84}" destId="{0EF69BF4-0002-42F2-8F5C-90B1D0341962}" srcOrd="0" destOrd="0" presId="urn:microsoft.com/office/officeart/2005/8/layout/default"/>
    <dgm:cxn modelId="{1B9201C0-2BB4-4135-8D14-49446DB92320}" type="presOf" srcId="{62023190-FF93-4550-BAE5-5F3AFE886AFD}" destId="{90EB08C0-2888-41AF-AECD-A69D26A2EE92}" srcOrd="0" destOrd="0" presId="urn:microsoft.com/office/officeart/2005/8/layout/default"/>
    <dgm:cxn modelId="{0664BFC3-D876-4218-94FD-E7C250AB0387}" srcId="{9B9CC810-FA74-40A3-A31C-A9CBE88C8487}" destId="{D15C0580-93EB-4E86-8C97-FDB3303BC85B}" srcOrd="15" destOrd="0" parTransId="{085D632A-5F84-478F-AB6F-579275B0B683}" sibTransId="{730E3271-4031-4109-B14E-7696F9F390D7}"/>
    <dgm:cxn modelId="{0999CAC6-ECD8-4DBB-8269-8BB607093E0E}" srcId="{9B9CC810-FA74-40A3-A31C-A9CBE88C8487}" destId="{5F8A5942-8C33-4D40-BEE6-A3A2013C21CB}" srcOrd="4" destOrd="0" parTransId="{EC8362E3-B582-4E1D-B7B5-DD9FA4E7DFC2}" sibTransId="{4BCA94A4-4FE4-4A05-B8F2-F3E7F13CCC37}"/>
    <dgm:cxn modelId="{764BF4C6-2B5C-4674-98B4-F8568BAC2C82}" type="presOf" srcId="{6F87728A-7618-4776-89D3-7D1E6D408795}" destId="{553379FD-856F-43E8-A33F-F30929B62648}" srcOrd="0" destOrd="0" presId="urn:microsoft.com/office/officeart/2005/8/layout/default"/>
    <dgm:cxn modelId="{15AEEDC8-D47B-4589-8AB8-889D8847FD07}" srcId="{9B9CC810-FA74-40A3-A31C-A9CBE88C8487}" destId="{BEA971AD-9690-40DF-A424-89DF3448B443}" srcOrd="13" destOrd="0" parTransId="{831C4414-CF48-488A-824B-CA6AE4E63D2C}" sibTransId="{CBB29820-7BF3-448B-B505-DEEA09DA2002}"/>
    <dgm:cxn modelId="{6A02A9CD-71B7-4A5F-9BC6-6DD83BEA8691}" srcId="{9B9CC810-FA74-40A3-A31C-A9CBE88C8487}" destId="{48C554C0-220E-4974-9A57-1BCC5EA4BB4F}" srcOrd="11" destOrd="0" parTransId="{A146046B-E33E-46F8-8DBA-292195249771}" sibTransId="{A72A0030-7E04-4A16-9673-95E863AF24D2}"/>
    <dgm:cxn modelId="{700028D3-CBE2-4D05-AEC2-7B2DB8B60E37}" srcId="{9B9CC810-FA74-40A3-A31C-A9CBE88C8487}" destId="{EA862AB4-A642-41E7-9249-10D1865212C8}" srcOrd="18" destOrd="0" parTransId="{0AF01AAA-E6BC-4924-B9F6-09BB11A0B6CE}" sibTransId="{7F4179F6-E438-40EA-AADD-45D3E98DB0EE}"/>
    <dgm:cxn modelId="{6FE61DDA-7F1D-440E-88BB-35DEFBB51851}" type="presOf" srcId="{D68D840F-E98F-4284-A5DA-F4AE1498E030}" destId="{686BC809-F504-4A56-8021-0FBB0603E624}" srcOrd="0" destOrd="0" presId="urn:microsoft.com/office/officeart/2005/8/layout/default"/>
    <dgm:cxn modelId="{39BE2EE5-F4B1-4720-AECE-3581A7B7AFF9}" srcId="{9B9CC810-FA74-40A3-A31C-A9CBE88C8487}" destId="{065DA417-244F-4194-8C8C-2E61D52D6363}" srcOrd="0" destOrd="0" parTransId="{8F4F976D-0750-4F82-A52E-B542BA71EEA4}" sibTransId="{4DBF63F4-45ED-4B38-894C-5510F0C87DF1}"/>
    <dgm:cxn modelId="{03DF91F8-0DCC-4639-9202-746DB2D2FEF1}" type="presOf" srcId="{4E1276C3-97A1-416C-B7A1-B3D9DCBCE6E8}" destId="{374EE3FB-003B-4F9B-8AF9-778014CE09D4}" srcOrd="0" destOrd="0" presId="urn:microsoft.com/office/officeart/2005/8/layout/default"/>
    <dgm:cxn modelId="{9736D8FB-5FFA-49D1-AA41-6D884731A243}" srcId="{9B9CC810-FA74-40A3-A31C-A9CBE88C8487}" destId="{425BFA38-AE30-40A0-9F29-9B7FED2ED920}" srcOrd="9" destOrd="0" parTransId="{6F7DC248-75F9-4633-8F5C-73F7D8BF872B}" sibTransId="{37BE3687-B2AF-44DD-925B-A1ED6C558984}"/>
    <dgm:cxn modelId="{67B4E34A-17FB-427D-B67E-E485E269DBDF}" type="presParOf" srcId="{64A2D741-FC1F-4EE7-AFDB-88BAA924E022}" destId="{725B6898-FFF3-4BC7-AEC3-39D1D909DCD7}" srcOrd="0" destOrd="0" presId="urn:microsoft.com/office/officeart/2005/8/layout/default"/>
    <dgm:cxn modelId="{574DEDCD-5E8D-42E3-A9B2-B713813C9FEA}" type="presParOf" srcId="{64A2D741-FC1F-4EE7-AFDB-88BAA924E022}" destId="{16DE8CBE-1D35-46C2-B234-F1841CCB9A06}" srcOrd="1" destOrd="0" presId="urn:microsoft.com/office/officeart/2005/8/layout/default"/>
    <dgm:cxn modelId="{C17D5B7F-768A-494E-884B-737DE685A5A0}" type="presParOf" srcId="{64A2D741-FC1F-4EE7-AFDB-88BAA924E022}" destId="{8C4E9A1E-6A55-41AB-BA87-EE3300B21831}" srcOrd="2" destOrd="0" presId="urn:microsoft.com/office/officeart/2005/8/layout/default"/>
    <dgm:cxn modelId="{A283F329-D87D-4429-B900-A391AF441D14}" type="presParOf" srcId="{64A2D741-FC1F-4EE7-AFDB-88BAA924E022}" destId="{7A97B1BE-1EE7-4C0F-BC00-7598FE46CA9C}" srcOrd="3" destOrd="0" presId="urn:microsoft.com/office/officeart/2005/8/layout/default"/>
    <dgm:cxn modelId="{623D1166-568A-4670-8268-370DF89A8C02}" type="presParOf" srcId="{64A2D741-FC1F-4EE7-AFDB-88BAA924E022}" destId="{686BC809-F504-4A56-8021-0FBB0603E624}" srcOrd="4" destOrd="0" presId="urn:microsoft.com/office/officeart/2005/8/layout/default"/>
    <dgm:cxn modelId="{57CAF453-9BAC-40E7-B818-B6B1094BD7FF}" type="presParOf" srcId="{64A2D741-FC1F-4EE7-AFDB-88BAA924E022}" destId="{CB6D21A3-6E81-4784-9E01-F95E3ABDC529}" srcOrd="5" destOrd="0" presId="urn:microsoft.com/office/officeart/2005/8/layout/default"/>
    <dgm:cxn modelId="{4C138299-D123-441C-89D9-DEF088987600}" type="presParOf" srcId="{64A2D741-FC1F-4EE7-AFDB-88BAA924E022}" destId="{8F04C803-392F-4CE5-B47E-72039BB8874F}" srcOrd="6" destOrd="0" presId="urn:microsoft.com/office/officeart/2005/8/layout/default"/>
    <dgm:cxn modelId="{18BF6992-F8A0-4350-A689-5CE243A4872B}" type="presParOf" srcId="{64A2D741-FC1F-4EE7-AFDB-88BAA924E022}" destId="{07BE5C86-3C13-40C4-827B-0DE7F11DDD9E}" srcOrd="7" destOrd="0" presId="urn:microsoft.com/office/officeart/2005/8/layout/default"/>
    <dgm:cxn modelId="{718C5E4D-2DFD-4E59-890E-11215A604F1C}" type="presParOf" srcId="{64A2D741-FC1F-4EE7-AFDB-88BAA924E022}" destId="{EC5CF534-E364-4A38-BB5A-D9623359264F}" srcOrd="8" destOrd="0" presId="urn:microsoft.com/office/officeart/2005/8/layout/default"/>
    <dgm:cxn modelId="{A94A8F7E-DF88-4D2E-9E0E-DC51CAF9C1BC}" type="presParOf" srcId="{64A2D741-FC1F-4EE7-AFDB-88BAA924E022}" destId="{2038669F-D85D-4891-B04E-B59CCA566E3D}" srcOrd="9" destOrd="0" presId="urn:microsoft.com/office/officeart/2005/8/layout/default"/>
    <dgm:cxn modelId="{48DA77EC-8E48-49B0-965D-98FEC61E7B92}" type="presParOf" srcId="{64A2D741-FC1F-4EE7-AFDB-88BAA924E022}" destId="{4AEA91F6-73E5-40A7-A1FE-1B6B21E68158}" srcOrd="10" destOrd="0" presId="urn:microsoft.com/office/officeart/2005/8/layout/default"/>
    <dgm:cxn modelId="{CB79D07E-DF48-40F5-979B-75463656E091}" type="presParOf" srcId="{64A2D741-FC1F-4EE7-AFDB-88BAA924E022}" destId="{553F6380-5830-469E-BB5A-53557A5D5713}" srcOrd="11" destOrd="0" presId="urn:microsoft.com/office/officeart/2005/8/layout/default"/>
    <dgm:cxn modelId="{41A6E3C2-6332-4FC4-BFF4-08A87B60171F}" type="presParOf" srcId="{64A2D741-FC1F-4EE7-AFDB-88BAA924E022}" destId="{374EE3FB-003B-4F9B-8AF9-778014CE09D4}" srcOrd="12" destOrd="0" presId="urn:microsoft.com/office/officeart/2005/8/layout/default"/>
    <dgm:cxn modelId="{9EFF7E92-6314-4464-98B9-91D65B01CD3E}" type="presParOf" srcId="{64A2D741-FC1F-4EE7-AFDB-88BAA924E022}" destId="{B985EACA-DF05-4F3C-B645-96BCB42C0F9D}" srcOrd="13" destOrd="0" presId="urn:microsoft.com/office/officeart/2005/8/layout/default"/>
    <dgm:cxn modelId="{B0C9B3AC-86B9-4CC5-8ECE-F86E92F0F000}" type="presParOf" srcId="{64A2D741-FC1F-4EE7-AFDB-88BAA924E022}" destId="{0EF69BF4-0002-42F2-8F5C-90B1D0341962}" srcOrd="14" destOrd="0" presId="urn:microsoft.com/office/officeart/2005/8/layout/default"/>
    <dgm:cxn modelId="{59408D37-E120-4E7A-B799-F0E48A95FD96}" type="presParOf" srcId="{64A2D741-FC1F-4EE7-AFDB-88BAA924E022}" destId="{051E32FE-75F1-44B8-9895-5F1492CD95F6}" srcOrd="15" destOrd="0" presId="urn:microsoft.com/office/officeart/2005/8/layout/default"/>
    <dgm:cxn modelId="{B9E08893-A2B6-43BB-A20F-E28FB4945682}" type="presParOf" srcId="{64A2D741-FC1F-4EE7-AFDB-88BAA924E022}" destId="{5D6A1DF9-5F75-4D88-9270-FE4154F34979}" srcOrd="16" destOrd="0" presId="urn:microsoft.com/office/officeart/2005/8/layout/default"/>
    <dgm:cxn modelId="{5F050F38-3A06-42BE-9A54-245B0D9B903D}" type="presParOf" srcId="{64A2D741-FC1F-4EE7-AFDB-88BAA924E022}" destId="{06255BC6-4134-443E-9D18-7A7353259227}" srcOrd="17" destOrd="0" presId="urn:microsoft.com/office/officeart/2005/8/layout/default"/>
    <dgm:cxn modelId="{4F7AE2BD-B209-4A9D-A088-0D2C663CC482}" type="presParOf" srcId="{64A2D741-FC1F-4EE7-AFDB-88BAA924E022}" destId="{2FA3A8FB-F8B0-4FD1-9642-12C8D5EE8564}" srcOrd="18" destOrd="0" presId="urn:microsoft.com/office/officeart/2005/8/layout/default"/>
    <dgm:cxn modelId="{819A9E90-E2EA-4602-8610-148197C9492E}" type="presParOf" srcId="{64A2D741-FC1F-4EE7-AFDB-88BAA924E022}" destId="{438298AC-75C2-432C-A50A-6AB2623BC56F}" srcOrd="19" destOrd="0" presId="urn:microsoft.com/office/officeart/2005/8/layout/default"/>
    <dgm:cxn modelId="{C68377AC-737A-4597-BA39-170EA0A36A8B}" type="presParOf" srcId="{64A2D741-FC1F-4EE7-AFDB-88BAA924E022}" destId="{EF26D295-24AA-4CB2-B319-F5D4746B81E7}" srcOrd="20" destOrd="0" presId="urn:microsoft.com/office/officeart/2005/8/layout/default"/>
    <dgm:cxn modelId="{33F8E19C-E0C0-43C5-841E-FB65114984A4}" type="presParOf" srcId="{64A2D741-FC1F-4EE7-AFDB-88BAA924E022}" destId="{F03E515B-369D-480F-8112-AB0E6155B70B}" srcOrd="21" destOrd="0" presId="urn:microsoft.com/office/officeart/2005/8/layout/default"/>
    <dgm:cxn modelId="{F4F0483E-977D-4C96-AF4E-130DB2D7881F}" type="presParOf" srcId="{64A2D741-FC1F-4EE7-AFDB-88BAA924E022}" destId="{4D2FF9A3-8D6F-45B6-BF7E-9DF469E94F8D}" srcOrd="22" destOrd="0" presId="urn:microsoft.com/office/officeart/2005/8/layout/default"/>
    <dgm:cxn modelId="{42F14C78-9A1D-43CD-B16B-493FFB7C1059}" type="presParOf" srcId="{64A2D741-FC1F-4EE7-AFDB-88BAA924E022}" destId="{99146A61-953A-4CB3-9191-B62332309428}" srcOrd="23" destOrd="0" presId="urn:microsoft.com/office/officeart/2005/8/layout/default"/>
    <dgm:cxn modelId="{ECFD859F-AAE0-47B3-9A98-B516F4AACE16}" type="presParOf" srcId="{64A2D741-FC1F-4EE7-AFDB-88BAA924E022}" destId="{B61F7C9D-B8A5-4EDB-B075-5930EA39D70C}" srcOrd="24" destOrd="0" presId="urn:microsoft.com/office/officeart/2005/8/layout/default"/>
    <dgm:cxn modelId="{BE5F6380-6623-4A71-96CA-EC3CF0E87AD6}" type="presParOf" srcId="{64A2D741-FC1F-4EE7-AFDB-88BAA924E022}" destId="{362D89BC-67DF-4763-BE07-971292BB2057}" srcOrd="25" destOrd="0" presId="urn:microsoft.com/office/officeart/2005/8/layout/default"/>
    <dgm:cxn modelId="{22D200AE-55B1-4776-9FE6-1E8F18CCEF47}" type="presParOf" srcId="{64A2D741-FC1F-4EE7-AFDB-88BAA924E022}" destId="{47D42690-9D37-4D31-8FAA-5A2441C94DCB}" srcOrd="26" destOrd="0" presId="urn:microsoft.com/office/officeart/2005/8/layout/default"/>
    <dgm:cxn modelId="{1633031B-7533-4089-9849-337A7B90CF00}" type="presParOf" srcId="{64A2D741-FC1F-4EE7-AFDB-88BAA924E022}" destId="{AA4CBF0B-161E-40C4-AC18-58D24568912E}" srcOrd="27" destOrd="0" presId="urn:microsoft.com/office/officeart/2005/8/layout/default"/>
    <dgm:cxn modelId="{FFA7FE0A-4ACA-43AF-A112-96B71A55EC18}" type="presParOf" srcId="{64A2D741-FC1F-4EE7-AFDB-88BAA924E022}" destId="{6DF8C5A9-66F6-4008-9C17-627491EC12B5}" srcOrd="28" destOrd="0" presId="urn:microsoft.com/office/officeart/2005/8/layout/default"/>
    <dgm:cxn modelId="{9EEA1B23-EB04-4C1A-A4B1-4274FA345CBB}" type="presParOf" srcId="{64A2D741-FC1F-4EE7-AFDB-88BAA924E022}" destId="{7A39C927-8CBF-4AEF-9088-B628F077E606}" srcOrd="29" destOrd="0" presId="urn:microsoft.com/office/officeart/2005/8/layout/default"/>
    <dgm:cxn modelId="{69001AFD-7199-4246-920C-82FE027D1376}" type="presParOf" srcId="{64A2D741-FC1F-4EE7-AFDB-88BAA924E022}" destId="{858FCEA0-F73B-428D-B9BF-2FFC85F832E6}" srcOrd="30" destOrd="0" presId="urn:microsoft.com/office/officeart/2005/8/layout/default"/>
    <dgm:cxn modelId="{B0614328-0FBF-424A-B741-BED46ADF5795}" type="presParOf" srcId="{64A2D741-FC1F-4EE7-AFDB-88BAA924E022}" destId="{B39BD57E-CE72-48E8-966D-569AFD9D9DBF}" srcOrd="31" destOrd="0" presId="urn:microsoft.com/office/officeart/2005/8/layout/default"/>
    <dgm:cxn modelId="{D783A1C7-135D-4547-BFA1-4B549581EDB7}" type="presParOf" srcId="{64A2D741-FC1F-4EE7-AFDB-88BAA924E022}" destId="{90EB08C0-2888-41AF-AECD-A69D26A2EE92}" srcOrd="32" destOrd="0" presId="urn:microsoft.com/office/officeart/2005/8/layout/default"/>
    <dgm:cxn modelId="{BB649F2F-022F-4B0E-ACA8-E54A37A671B2}" type="presParOf" srcId="{64A2D741-FC1F-4EE7-AFDB-88BAA924E022}" destId="{451F0E18-89B9-4D06-8F1D-C869D1D6DF9C}" srcOrd="33" destOrd="0" presId="urn:microsoft.com/office/officeart/2005/8/layout/default"/>
    <dgm:cxn modelId="{09E73121-1E19-4FAA-ACD7-C9BD081B2136}" type="presParOf" srcId="{64A2D741-FC1F-4EE7-AFDB-88BAA924E022}" destId="{553379FD-856F-43E8-A33F-F30929B62648}" srcOrd="34" destOrd="0" presId="urn:microsoft.com/office/officeart/2005/8/layout/default"/>
    <dgm:cxn modelId="{9C75863A-4932-4836-BADA-05E0AF50F19F}" type="presParOf" srcId="{64A2D741-FC1F-4EE7-AFDB-88BAA924E022}" destId="{AA5D67CE-2B9C-4481-A1ED-75C97CCFE97D}" srcOrd="35" destOrd="0" presId="urn:microsoft.com/office/officeart/2005/8/layout/default"/>
    <dgm:cxn modelId="{FEC4F519-5E1F-4C15-A306-1DD1E3D85871}" type="presParOf" srcId="{64A2D741-FC1F-4EE7-AFDB-88BAA924E022}" destId="{DB9E22AA-B387-4225-AF16-AEB6CF0800B8}" srcOrd="36" destOrd="0" presId="urn:microsoft.com/office/officeart/2005/8/layout/default"/>
    <dgm:cxn modelId="{C9FA6B33-9B47-43BD-A319-0848D8694012}" type="presParOf" srcId="{64A2D741-FC1F-4EE7-AFDB-88BAA924E022}" destId="{BE137E18-D5BF-44F1-B26A-F6348C4621FA}" srcOrd="37" destOrd="0" presId="urn:microsoft.com/office/officeart/2005/8/layout/default"/>
    <dgm:cxn modelId="{8FF34144-BC97-413D-A107-68F126D6E9BA}" type="presParOf" srcId="{64A2D741-FC1F-4EE7-AFDB-88BAA924E022}" destId="{62CCC446-C4DB-45C4-92E8-1726AFDF2D99}" srcOrd="38" destOrd="0" presId="urn:microsoft.com/office/officeart/2005/8/layout/default"/>
    <dgm:cxn modelId="{46833900-67AD-42BC-9216-9C88827F3038}" type="presParOf" srcId="{64A2D741-FC1F-4EE7-AFDB-88BAA924E022}" destId="{A046E498-E45F-46E4-B19F-41ECB50C6062}" srcOrd="39" destOrd="0" presId="urn:microsoft.com/office/officeart/2005/8/layout/default"/>
    <dgm:cxn modelId="{2D3C6199-BA9D-41B4-93E3-5796854DD8AB}" type="presParOf" srcId="{64A2D741-FC1F-4EE7-AFDB-88BAA924E022}" destId="{FF88AF0B-A3A5-4C83-852D-0CA76FEF995C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885BBC3-F9FC-4180-9FD4-652C12E68AE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Owner</a:t>
          </a:r>
          <a:endParaRPr lang="en-US" dirty="0">
            <a:latin typeface="Corbel"/>
          </a:endParaRPr>
        </a:p>
      </dgm:t>
    </dgm:pt>
    <dgm:pt modelId="{1744478B-5171-4F99-BE4F-4BC0D4C86C4E}" type="parTrans" cxnId="{3D4E1AD4-ED21-4669-9E96-9D81B5F1956E}">
      <dgm:prSet/>
      <dgm:spPr/>
    </dgm:pt>
    <dgm:pt modelId="{ECC76F61-A364-4BB0-9819-5D9CF9CC53E0}" type="sibTrans" cxnId="{3D4E1AD4-ED21-4669-9E96-9D81B5F1956E}">
      <dgm:prSet/>
      <dgm:spPr/>
    </dgm:pt>
    <dgm:pt modelId="{C900C583-20B4-4C9F-AFCC-80075C8BCE2C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Operator</a:t>
          </a:r>
        </a:p>
      </dgm:t>
    </dgm:pt>
    <dgm:pt modelId="{F321DE74-D41C-4A10-B428-EF18760DD13B}" type="parTrans" cxnId="{A09A340F-5068-4CF1-B3BE-0FC51B435999}">
      <dgm:prSet/>
      <dgm:spPr/>
    </dgm:pt>
    <dgm:pt modelId="{90029EF2-E7FC-493B-BE89-E656166E4868}" type="sibTrans" cxnId="{A09A340F-5068-4CF1-B3BE-0FC51B435999}">
      <dgm:prSet/>
      <dgm:spPr/>
    </dgm:pt>
    <dgm:pt modelId="{682D433F-3918-460C-8512-6C04A4E135C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Outside Sales Advertising Executive</a:t>
          </a:r>
        </a:p>
      </dgm:t>
    </dgm:pt>
    <dgm:pt modelId="{C8860D19-0BF2-48CA-B218-821DE9E2540F}" type="parTrans" cxnId="{7876C2CE-2ACA-4274-A403-31AF0F97359B}">
      <dgm:prSet/>
      <dgm:spPr/>
    </dgm:pt>
    <dgm:pt modelId="{94CC5064-C864-4A82-9B18-DC33080CECA4}" type="sibTrans" cxnId="{7876C2CE-2ACA-4274-A403-31AF0F97359B}">
      <dgm:prSet/>
      <dgm:spPr/>
    </dgm:pt>
    <dgm:pt modelId="{A47CE942-2890-40B2-8B00-3E065D1476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Lead Clinical Dietitian</a:t>
          </a:r>
        </a:p>
      </dgm:t>
    </dgm:pt>
    <dgm:pt modelId="{FC47CCCF-9124-436C-8924-A925987406F1}" type="parTrans" cxnId="{6EEBCE3A-3C89-49A1-A252-5443595A76E4}">
      <dgm:prSet/>
      <dgm:spPr/>
    </dgm:pt>
    <dgm:pt modelId="{C1319972-275C-4D65-9EC2-EA601CC60877}" type="sibTrans" cxnId="{6EEBCE3A-3C89-49A1-A252-5443595A76E4}">
      <dgm:prSet/>
      <dgm:spPr/>
    </dgm:pt>
    <dgm:pt modelId="{5C187A8F-4FC7-460D-B588-54B0BC9870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Fitness Coach</a:t>
          </a:r>
        </a:p>
      </dgm:t>
    </dgm:pt>
    <dgm:pt modelId="{A7EA983E-AE9C-40CA-BC2D-FC7533DD9EBA}" type="parTrans" cxnId="{3C18CC2F-4B3F-4517-8535-293CD1472273}">
      <dgm:prSet/>
      <dgm:spPr/>
    </dgm:pt>
    <dgm:pt modelId="{2A8D8BF7-90ED-40F1-9FE9-BFAB918A3CDA}" type="sibTrans" cxnId="{3C18CC2F-4B3F-4517-8535-293CD1472273}">
      <dgm:prSet/>
      <dgm:spPr/>
    </dgm:pt>
    <dgm:pt modelId="{404C8180-D6E7-41DA-9DE1-B955965C3409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Manager</a:t>
          </a:r>
          <a:endParaRPr lang="en-US" dirty="0">
            <a:solidFill>
              <a:schemeClr val="tx1"/>
            </a:solidFill>
          </a:endParaRPr>
        </a:p>
      </dgm:t>
    </dgm:pt>
    <dgm:pt modelId="{01912BE8-AB18-45EF-8D65-43AEBDC4E6E1}" type="parTrans" cxnId="{408BCB1F-FC26-4E9E-9CB8-E4C2CBCE23D2}">
      <dgm:prSet/>
      <dgm:spPr/>
    </dgm:pt>
    <dgm:pt modelId="{3A1DD347-6030-4EBF-98EB-8F277992742C}" type="sibTrans" cxnId="{408BCB1F-FC26-4E9E-9CB8-E4C2CBCE23D2}">
      <dgm:prSet/>
      <dgm:spPr/>
    </dgm:pt>
    <dgm:pt modelId="{D512D77D-2AAF-4068-835F-A203EF320BA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Professor</a:t>
          </a:r>
        </a:p>
      </dgm:t>
    </dgm:pt>
    <dgm:pt modelId="{6EA946CC-9FED-4102-8BDD-E14C219AD65C}" type="parTrans" cxnId="{346D58B1-FDD6-4E6C-85E6-94EDDB2EEDAC}">
      <dgm:prSet/>
      <dgm:spPr/>
    </dgm:pt>
    <dgm:pt modelId="{CD8D5BE6-5DAE-4D3F-AE97-5D467FBFECA6}" type="sibTrans" cxnId="{346D58B1-FDD6-4E6C-85E6-94EDDB2EEDAC}">
      <dgm:prSet/>
      <dgm:spPr/>
    </dgm:pt>
    <dgm:pt modelId="{708E7958-58BF-4370-9575-5FDAD7D35F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Agent</a:t>
          </a:r>
        </a:p>
      </dgm:t>
    </dgm:pt>
    <dgm:pt modelId="{C6509592-C27B-4383-9665-67C05C65E772}" type="parTrans" cxnId="{B3FB9AB4-4D18-4CEB-A64F-ACFCE215FC19}">
      <dgm:prSet/>
      <dgm:spPr/>
    </dgm:pt>
    <dgm:pt modelId="{250C6009-E794-456A-B0B1-CE2180EE430B}" type="sibTrans" cxnId="{B3FB9AB4-4D18-4CEB-A64F-ACFCE215FC19}">
      <dgm:prSet/>
      <dgm:spPr/>
    </dgm:pt>
    <dgm:pt modelId="{6326D16D-83B0-4404-8DDF-66C5DE1CC2E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Member Representative</a:t>
          </a:r>
        </a:p>
      </dgm:t>
    </dgm:pt>
    <dgm:pt modelId="{83FB75CF-D119-455F-89CA-1C1E67FDA18E}" type="parTrans" cxnId="{93DCDE31-E7C9-464E-BB7D-6B0B74103F41}">
      <dgm:prSet/>
      <dgm:spPr/>
    </dgm:pt>
    <dgm:pt modelId="{8F19A200-0CCA-46AC-9581-9E41851EA49C}" type="sibTrans" cxnId="{93DCDE31-E7C9-464E-BB7D-6B0B74103F41}">
      <dgm:prSet/>
      <dgm:spPr/>
    </dgm:pt>
    <dgm:pt modelId="{DB74528B-A46C-41F5-AEDE-ABD423E860F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Specialist</a:t>
          </a:r>
        </a:p>
      </dgm:t>
    </dgm:pt>
    <dgm:pt modelId="{816ABEA5-8F52-4692-9AB3-7B19B7E5FBD5}" type="parTrans" cxnId="{90ACEAF7-6A05-43E4-907C-6AE98D4F21B1}">
      <dgm:prSet/>
      <dgm:spPr/>
    </dgm:pt>
    <dgm:pt modelId="{CD482953-4B5D-4CA2-B05F-E7D5C47579AD}" type="sibTrans" cxnId="{90ACEAF7-6A05-43E4-907C-6AE98D4F21B1}">
      <dgm:prSet/>
      <dgm:spPr/>
    </dgm:pt>
    <dgm:pt modelId="{DCC5E046-8124-444C-B99B-11CD40DD1A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Regulatory Specialist</a:t>
          </a:r>
        </a:p>
      </dgm:t>
    </dgm:pt>
    <dgm:pt modelId="{C49D9727-FA8B-4563-93A0-3945150AF880}" type="parTrans" cxnId="{5672017F-258C-4D04-B23D-8AFE11B218B9}">
      <dgm:prSet/>
      <dgm:spPr/>
    </dgm:pt>
    <dgm:pt modelId="{F3438800-DFD7-4F90-A019-CAAB5CB357BC}" type="sibTrans" cxnId="{5672017F-258C-4D04-B23D-8AFE11B218B9}">
      <dgm:prSet/>
      <dgm:spPr/>
    </dgm:pt>
    <dgm:pt modelId="{0AC4DE18-9828-450F-B383-86FD86E3EB0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Program Manager</a:t>
          </a:r>
        </a:p>
      </dgm:t>
    </dgm:pt>
    <dgm:pt modelId="{35A61B30-50BE-4283-A3D0-FA7C2C65C1AB}" type="parTrans" cxnId="{22AB8439-3AAB-472B-BB7F-7534DDFED224}">
      <dgm:prSet/>
      <dgm:spPr/>
    </dgm:pt>
    <dgm:pt modelId="{2E325673-AA96-4BF9-9F63-B9E461F44B38}" type="sibTrans" cxnId="{22AB8439-3AAB-472B-BB7F-7534DDFED224}">
      <dgm:prSet/>
      <dgm:spPr/>
    </dgm:pt>
    <dgm:pt modelId="{EB4B8C3D-CF5F-4655-933D-1E07B3F1558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NICU Nutrition Technician</a:t>
          </a:r>
        </a:p>
      </dgm:t>
    </dgm:pt>
    <dgm:pt modelId="{9363628D-A72B-46E3-AAEF-B696AE0AB203}" type="parTrans" cxnId="{699CD3A9-927F-44BC-96AD-49C1B1A22C9C}">
      <dgm:prSet/>
      <dgm:spPr/>
    </dgm:pt>
    <dgm:pt modelId="{4FA24065-2C12-4635-BA5A-FFBFF8699B32}" type="sibTrans" cxnId="{699CD3A9-927F-44BC-96AD-49C1B1A22C9C}">
      <dgm:prSet/>
      <dgm:spPr/>
    </dgm:pt>
    <dgm:pt modelId="{67730450-D039-4F68-AADC-C8ECD8D1F94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Lifestyle Coach</a:t>
          </a:r>
        </a:p>
      </dgm:t>
    </dgm:pt>
    <dgm:pt modelId="{077FED5A-D23B-415E-A16B-209D88CC71CF}" type="parTrans" cxnId="{C37ADF3C-71CC-4458-911E-61B475B3F170}">
      <dgm:prSet/>
      <dgm:spPr/>
    </dgm:pt>
    <dgm:pt modelId="{26148097-844F-49BA-BE3E-FADE6E3C159C}" type="sibTrans" cxnId="{C37ADF3C-71CC-4458-911E-61B475B3F170}">
      <dgm:prSet/>
      <dgm:spPr/>
    </dgm:pt>
    <dgm:pt modelId="{B8A364C6-D03E-40C3-A5A2-AA172E55DB7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Outreach Coordinator</a:t>
          </a:r>
        </a:p>
      </dgm:t>
    </dgm:pt>
    <dgm:pt modelId="{BA7E02BB-C5B9-4B5A-9CD1-6ADC6B73C2E2}" type="parTrans" cxnId="{FD00B282-3CB4-4A4E-ACA6-051AA6961389}">
      <dgm:prSet/>
      <dgm:spPr/>
    </dgm:pt>
    <dgm:pt modelId="{932EBAF1-DF91-4F18-824A-2D21FB684D1E}" type="sibTrans" cxnId="{FD00B282-3CB4-4A4E-ACA6-051AA6961389}">
      <dgm:prSet/>
      <dgm:spPr/>
    </dgm:pt>
    <dgm:pt modelId="{9BB9FC16-3A5B-47A1-9A9D-1A8864931A4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Menu Monitor</a:t>
          </a:r>
        </a:p>
      </dgm:t>
    </dgm:pt>
    <dgm:pt modelId="{12BEFE76-2602-40A8-804B-9F76FB8C6091}" type="parTrans" cxnId="{5AF0DF06-8369-4BF7-BD99-9891E9042EA3}">
      <dgm:prSet/>
      <dgm:spPr/>
    </dgm:pt>
    <dgm:pt modelId="{E56906CA-ABDC-473B-92F2-E9999F69BA86}" type="sibTrans" cxnId="{5AF0DF06-8369-4BF7-BD99-9891E9042EA3}">
      <dgm:prSet/>
      <dgm:spPr/>
    </dgm:pt>
    <dgm:pt modelId="{3A8321C3-4542-4B2F-B680-DB487A17624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Wellness Coach</a:t>
          </a:r>
        </a:p>
      </dgm:t>
    </dgm:pt>
    <dgm:pt modelId="{C03EF9D0-443B-48EC-BBA5-4DFCB43561DF}" type="parTrans" cxnId="{C9FF9251-D464-4E96-9297-3664C756B9C1}">
      <dgm:prSet/>
      <dgm:spPr/>
    </dgm:pt>
    <dgm:pt modelId="{00AFE2C7-81E7-4099-9511-99CB2DDC7FE3}" type="sibTrans" cxnId="{C9FF9251-D464-4E96-9297-3664C756B9C1}">
      <dgm:prSet/>
      <dgm:spPr/>
    </dgm:pt>
    <dgm:pt modelId="{70556D95-8C6A-47E2-84E2-F07CC73D079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Office Manager</a:t>
          </a:r>
        </a:p>
      </dgm:t>
    </dgm:pt>
    <dgm:pt modelId="{440A9E90-89F0-42C8-B2F3-AF4512BA0B42}" type="parTrans" cxnId="{82F5263F-139C-4E19-AF8B-5D5BA1EAA51A}">
      <dgm:prSet/>
      <dgm:spPr/>
    </dgm:pt>
    <dgm:pt modelId="{0962F5C2-D495-49ED-8016-BC53A4255B1D}" type="sibTrans" cxnId="{82F5263F-139C-4E19-AF8B-5D5BA1EAA51A}">
      <dgm:prSet/>
      <dgm:spPr/>
    </dgm:pt>
    <dgm:pt modelId="{4465B634-7AD5-49F7-97C6-A5F6E6861BB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Consultant</a:t>
          </a:r>
        </a:p>
      </dgm:t>
    </dgm:pt>
    <dgm:pt modelId="{E47C1C1F-6E06-41B0-8EA4-DC07E9F15AFD}" type="parTrans" cxnId="{4A3A7DC5-27D8-499E-B053-62B8A79CCA9B}">
      <dgm:prSet/>
      <dgm:spPr/>
    </dgm:pt>
    <dgm:pt modelId="{0A2F4440-00E1-4D35-8C4F-A233D96859E6}" type="sibTrans" cxnId="{4A3A7DC5-27D8-499E-B053-62B8A79CCA9B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54870D9C-28D4-4871-8C97-CEF9B59DB8BC}" type="pres">
      <dgm:prSet presAssocID="{A47CE942-2890-40B2-8B00-3E065D1476AF}" presName="node" presStyleLbl="node1" presStyleIdx="0" presStyleCnt="19">
        <dgm:presLayoutVars>
          <dgm:bulletEnabled val="1"/>
        </dgm:presLayoutVars>
      </dgm:prSet>
      <dgm:spPr/>
    </dgm:pt>
    <dgm:pt modelId="{A6BBC346-1A58-4BA9-B259-828FAC4C1C84}" type="pres">
      <dgm:prSet presAssocID="{C1319972-275C-4D65-9EC2-EA601CC60877}" presName="sibTrans" presStyleCnt="0"/>
      <dgm:spPr/>
    </dgm:pt>
    <dgm:pt modelId="{C66700A3-970A-4185-ACB6-1EC19853EAAC}" type="pres">
      <dgm:prSet presAssocID="{67730450-D039-4F68-AADC-C8ECD8D1F94D}" presName="node" presStyleLbl="node1" presStyleIdx="1" presStyleCnt="19">
        <dgm:presLayoutVars>
          <dgm:bulletEnabled val="1"/>
        </dgm:presLayoutVars>
      </dgm:prSet>
      <dgm:spPr/>
    </dgm:pt>
    <dgm:pt modelId="{624D43E5-343F-4D8A-B163-8DF274E30C7C}" type="pres">
      <dgm:prSet presAssocID="{26148097-844F-49BA-BE3E-FADE6E3C159C}" presName="sibTrans" presStyleCnt="0"/>
      <dgm:spPr/>
    </dgm:pt>
    <dgm:pt modelId="{D092B00A-48FA-46A4-88FD-AED5F9D69255}" type="pres">
      <dgm:prSet presAssocID="{404C8180-D6E7-41DA-9DE1-B955965C3409}" presName="node" presStyleLbl="node1" presStyleIdx="2" presStyleCnt="19">
        <dgm:presLayoutVars>
          <dgm:bulletEnabled val="1"/>
        </dgm:presLayoutVars>
      </dgm:prSet>
      <dgm:spPr/>
    </dgm:pt>
    <dgm:pt modelId="{372A1899-E62F-4D78-9B76-C1C6B93AB1B0}" type="pres">
      <dgm:prSet presAssocID="{3A1DD347-6030-4EBF-98EB-8F277992742C}" presName="sibTrans" presStyleCnt="0"/>
      <dgm:spPr/>
    </dgm:pt>
    <dgm:pt modelId="{20EE6295-AB05-4676-9654-F54A08C89335}" type="pres">
      <dgm:prSet presAssocID="{6326D16D-83B0-4404-8DDF-66C5DE1CC2E3}" presName="node" presStyleLbl="node1" presStyleIdx="3" presStyleCnt="19">
        <dgm:presLayoutVars>
          <dgm:bulletEnabled val="1"/>
        </dgm:presLayoutVars>
      </dgm:prSet>
      <dgm:spPr/>
    </dgm:pt>
    <dgm:pt modelId="{82C45523-FB13-4692-82A5-724A622608E4}" type="pres">
      <dgm:prSet presAssocID="{8F19A200-0CCA-46AC-9581-9E41851EA49C}" presName="sibTrans" presStyleCnt="0"/>
      <dgm:spPr/>
    </dgm:pt>
    <dgm:pt modelId="{131BE0E7-867C-4A42-A17C-F92EB9736DD1}" type="pres">
      <dgm:prSet presAssocID="{9BB9FC16-3A5B-47A1-9A9D-1A8864931A47}" presName="node" presStyleLbl="node1" presStyleIdx="4" presStyleCnt="19">
        <dgm:presLayoutVars>
          <dgm:bulletEnabled val="1"/>
        </dgm:presLayoutVars>
      </dgm:prSet>
      <dgm:spPr/>
    </dgm:pt>
    <dgm:pt modelId="{EE57144D-9346-4C53-BBBC-80F1424894E8}" type="pres">
      <dgm:prSet presAssocID="{E56906CA-ABDC-473B-92F2-E9999F69BA86}" presName="sibTrans" presStyleCnt="0"/>
      <dgm:spPr/>
    </dgm:pt>
    <dgm:pt modelId="{DF7ECF51-2577-45EF-AEE5-6A20FFB3A351}" type="pres">
      <dgm:prSet presAssocID="{EB4B8C3D-CF5F-4655-933D-1E07B3F15585}" presName="node" presStyleLbl="node1" presStyleIdx="5" presStyleCnt="19">
        <dgm:presLayoutVars>
          <dgm:bulletEnabled val="1"/>
        </dgm:presLayoutVars>
      </dgm:prSet>
      <dgm:spPr/>
    </dgm:pt>
    <dgm:pt modelId="{8DA60D27-0D7F-44A4-B555-5FD25912EF8E}" type="pres">
      <dgm:prSet presAssocID="{4FA24065-2C12-4635-BA5A-FFBFF8699B32}" presName="sibTrans" presStyleCnt="0"/>
      <dgm:spPr/>
    </dgm:pt>
    <dgm:pt modelId="{1DCBB5A3-B0E4-4D0F-90C2-77A0A176AED8}" type="pres">
      <dgm:prSet presAssocID="{708E7958-58BF-4370-9575-5FDAD7D35FAF}" presName="node" presStyleLbl="node1" presStyleIdx="6" presStyleCnt="19">
        <dgm:presLayoutVars>
          <dgm:bulletEnabled val="1"/>
        </dgm:presLayoutVars>
      </dgm:prSet>
      <dgm:spPr/>
    </dgm:pt>
    <dgm:pt modelId="{C105F4AE-D946-499A-87D4-46A1D0F210D8}" type="pres">
      <dgm:prSet presAssocID="{250C6009-E794-456A-B0B1-CE2180EE430B}" presName="sibTrans" presStyleCnt="0"/>
      <dgm:spPr/>
    </dgm:pt>
    <dgm:pt modelId="{DCF33AE2-3137-4819-9FD7-859F8657F78F}" type="pres">
      <dgm:prSet presAssocID="{4465B634-7AD5-49F7-97C6-A5F6E6861BB3}" presName="node" presStyleLbl="node1" presStyleIdx="7" presStyleCnt="19">
        <dgm:presLayoutVars>
          <dgm:bulletEnabled val="1"/>
        </dgm:presLayoutVars>
      </dgm:prSet>
      <dgm:spPr/>
    </dgm:pt>
    <dgm:pt modelId="{28E45F0D-29DB-4877-BD93-8B849A9DE2DE}" type="pres">
      <dgm:prSet presAssocID="{0A2F4440-00E1-4D35-8C4F-A233D96859E6}" presName="sibTrans" presStyleCnt="0"/>
      <dgm:spPr/>
    </dgm:pt>
    <dgm:pt modelId="{512F608E-0824-411B-9F7F-32DA01BB27A8}" type="pres">
      <dgm:prSet presAssocID="{5C187A8F-4FC7-460D-B588-54B0BC987090}" presName="node" presStyleLbl="node1" presStyleIdx="8" presStyleCnt="19">
        <dgm:presLayoutVars>
          <dgm:bulletEnabled val="1"/>
        </dgm:presLayoutVars>
      </dgm:prSet>
      <dgm:spPr/>
    </dgm:pt>
    <dgm:pt modelId="{CAF2D73F-2846-4C8B-93CE-9B5BE07680F9}" type="pres">
      <dgm:prSet presAssocID="{2A8D8BF7-90ED-40F1-9FE9-BFAB918A3CDA}" presName="sibTrans" presStyleCnt="0"/>
      <dgm:spPr/>
    </dgm:pt>
    <dgm:pt modelId="{2714F9B4-D291-4808-BCC4-32FCD413284B}" type="pres">
      <dgm:prSet presAssocID="{3A8321C3-4542-4B2F-B680-DB487A17624B}" presName="node" presStyleLbl="node1" presStyleIdx="9" presStyleCnt="19">
        <dgm:presLayoutVars>
          <dgm:bulletEnabled val="1"/>
        </dgm:presLayoutVars>
      </dgm:prSet>
      <dgm:spPr/>
    </dgm:pt>
    <dgm:pt modelId="{C1FBAA98-4871-422A-B839-838DE4A088BF}" type="pres">
      <dgm:prSet presAssocID="{00AFE2C7-81E7-4099-9511-99CB2DDC7FE3}" presName="sibTrans" presStyleCnt="0"/>
      <dgm:spPr/>
    </dgm:pt>
    <dgm:pt modelId="{0B62E22F-1D11-4041-B08D-72ACA65F0B94}" type="pres">
      <dgm:prSet presAssocID="{DCC5E046-8124-444C-B99B-11CD40DD1AEA}" presName="node" presStyleLbl="node1" presStyleIdx="10" presStyleCnt="19">
        <dgm:presLayoutVars>
          <dgm:bulletEnabled val="1"/>
        </dgm:presLayoutVars>
      </dgm:prSet>
      <dgm:spPr/>
    </dgm:pt>
    <dgm:pt modelId="{BCB315A7-023D-45AE-84E9-3A1B70C4D1F4}" type="pres">
      <dgm:prSet presAssocID="{F3438800-DFD7-4F90-A019-CAAB5CB357BC}" presName="sibTrans" presStyleCnt="0"/>
      <dgm:spPr/>
    </dgm:pt>
    <dgm:pt modelId="{2945037C-E1F6-43B7-A3EE-130612FB9EE9}" type="pres">
      <dgm:prSet presAssocID="{C900C583-20B4-4C9F-AFCC-80075C8BCE2C}" presName="node" presStyleLbl="node1" presStyleIdx="11" presStyleCnt="19">
        <dgm:presLayoutVars>
          <dgm:bulletEnabled val="1"/>
        </dgm:presLayoutVars>
      </dgm:prSet>
      <dgm:spPr/>
    </dgm:pt>
    <dgm:pt modelId="{C5CB226E-6EB5-47C5-8688-A9B47D7611FC}" type="pres">
      <dgm:prSet presAssocID="{90029EF2-E7FC-493B-BE89-E656166E4868}" presName="sibTrans" presStyleCnt="0"/>
      <dgm:spPr/>
    </dgm:pt>
    <dgm:pt modelId="{979A1968-FEF9-48B1-B0BC-DC081C921E87}" type="pres">
      <dgm:prSet presAssocID="{D512D77D-2AAF-4068-835F-A203EF320BA4}" presName="node" presStyleLbl="node1" presStyleIdx="12" presStyleCnt="19">
        <dgm:presLayoutVars>
          <dgm:bulletEnabled val="1"/>
        </dgm:presLayoutVars>
      </dgm:prSet>
      <dgm:spPr/>
    </dgm:pt>
    <dgm:pt modelId="{DE6261E7-6E30-4258-B74D-CE5E9DBB1243}" type="pres">
      <dgm:prSet presAssocID="{CD8D5BE6-5DAE-4D3F-AE97-5D467FBFECA6}" presName="sibTrans" presStyleCnt="0"/>
      <dgm:spPr/>
    </dgm:pt>
    <dgm:pt modelId="{D8C9D34E-F660-4EF6-A7D2-97E8DEA96195}" type="pres">
      <dgm:prSet presAssocID="{0AC4DE18-9828-450F-B383-86FD86E3EB07}" presName="node" presStyleLbl="node1" presStyleIdx="13" presStyleCnt="19">
        <dgm:presLayoutVars>
          <dgm:bulletEnabled val="1"/>
        </dgm:presLayoutVars>
      </dgm:prSet>
      <dgm:spPr/>
    </dgm:pt>
    <dgm:pt modelId="{3E558DEA-4B5E-4098-BBA5-DFF08A996AE0}" type="pres">
      <dgm:prSet presAssocID="{2E325673-AA96-4BF9-9F63-B9E461F44B38}" presName="sibTrans" presStyleCnt="0"/>
      <dgm:spPr/>
    </dgm:pt>
    <dgm:pt modelId="{7A504B33-FAD7-454A-9A61-30227251A946}" type="pres">
      <dgm:prSet presAssocID="{DB74528B-A46C-41F5-AEDE-ABD423E860F5}" presName="node" presStyleLbl="node1" presStyleIdx="14" presStyleCnt="19">
        <dgm:presLayoutVars>
          <dgm:bulletEnabled val="1"/>
        </dgm:presLayoutVars>
      </dgm:prSet>
      <dgm:spPr/>
    </dgm:pt>
    <dgm:pt modelId="{88A84793-2EE6-40E7-B5F1-4AC0CC00B4B9}" type="pres">
      <dgm:prSet presAssocID="{CD482953-4B5D-4CA2-B05F-E7D5C47579AD}" presName="sibTrans" presStyleCnt="0"/>
      <dgm:spPr/>
    </dgm:pt>
    <dgm:pt modelId="{7F969059-5050-481C-A5AC-759098503C61}" type="pres">
      <dgm:prSet presAssocID="{70556D95-8C6A-47E2-84E2-F07CC73D079D}" presName="node" presStyleLbl="node1" presStyleIdx="15" presStyleCnt="19">
        <dgm:presLayoutVars>
          <dgm:bulletEnabled val="1"/>
        </dgm:presLayoutVars>
      </dgm:prSet>
      <dgm:spPr/>
    </dgm:pt>
    <dgm:pt modelId="{B45E70D7-737B-4BFF-B599-C0F34BFFD108}" type="pres">
      <dgm:prSet presAssocID="{0962F5C2-D495-49ED-8016-BC53A4255B1D}" presName="sibTrans" presStyleCnt="0"/>
      <dgm:spPr/>
    </dgm:pt>
    <dgm:pt modelId="{592E89CC-B94F-4517-9144-2B92C9707FE7}" type="pres">
      <dgm:prSet presAssocID="{B8A364C6-D03E-40C3-A5A2-AA172E55DB76}" presName="node" presStyleLbl="node1" presStyleIdx="16" presStyleCnt="19">
        <dgm:presLayoutVars>
          <dgm:bulletEnabled val="1"/>
        </dgm:presLayoutVars>
      </dgm:prSet>
      <dgm:spPr/>
    </dgm:pt>
    <dgm:pt modelId="{A345FA88-BF85-4717-B3C5-050DFAE8A43E}" type="pres">
      <dgm:prSet presAssocID="{932EBAF1-DF91-4F18-824A-2D21FB684D1E}" presName="sibTrans" presStyleCnt="0"/>
      <dgm:spPr/>
    </dgm:pt>
    <dgm:pt modelId="{236E5909-C37E-451D-A9F7-51B91E85B92E}" type="pres">
      <dgm:prSet presAssocID="{682D433F-3918-460C-8512-6C04A4E135CF}" presName="node" presStyleLbl="node1" presStyleIdx="17" presStyleCnt="19">
        <dgm:presLayoutVars>
          <dgm:bulletEnabled val="1"/>
        </dgm:presLayoutVars>
      </dgm:prSet>
      <dgm:spPr/>
    </dgm:pt>
    <dgm:pt modelId="{1D9FA50C-12B7-4DEC-A161-77DF3F7BEBD9}" type="pres">
      <dgm:prSet presAssocID="{94CC5064-C864-4A82-9B18-DC33080CECA4}" presName="sibTrans" presStyleCnt="0"/>
      <dgm:spPr/>
    </dgm:pt>
    <dgm:pt modelId="{CF024FA0-814B-422C-B4EE-4D4E8F013ECC}" type="pres">
      <dgm:prSet presAssocID="{1885BBC3-F9FC-4180-9FD4-652C12E68AE4}" presName="node" presStyleLbl="node1" presStyleIdx="18" presStyleCnt="19">
        <dgm:presLayoutVars>
          <dgm:bulletEnabled val="1"/>
        </dgm:presLayoutVars>
      </dgm:prSet>
      <dgm:spPr/>
    </dgm:pt>
  </dgm:ptLst>
  <dgm:cxnLst>
    <dgm:cxn modelId="{5AF0DF06-8369-4BF7-BD99-9891E9042EA3}" srcId="{9B9CC810-FA74-40A3-A31C-A9CBE88C8487}" destId="{9BB9FC16-3A5B-47A1-9A9D-1A8864931A47}" srcOrd="4" destOrd="0" parTransId="{12BEFE76-2602-40A8-804B-9F76FB8C6091}" sibTransId="{E56906CA-ABDC-473B-92F2-E9999F69BA86}"/>
    <dgm:cxn modelId="{A09A340F-5068-4CF1-B3BE-0FC51B435999}" srcId="{9B9CC810-FA74-40A3-A31C-A9CBE88C8487}" destId="{C900C583-20B4-4C9F-AFCC-80075C8BCE2C}" srcOrd="11" destOrd="0" parTransId="{F321DE74-D41C-4A10-B428-EF18760DD13B}" sibTransId="{90029EF2-E7FC-493B-BE89-E656166E4868}"/>
    <dgm:cxn modelId="{2E30261D-5075-4278-9C9C-D82461DFC659}" type="presOf" srcId="{D512D77D-2AAF-4068-835F-A203EF320BA4}" destId="{979A1968-FEF9-48B1-B0BC-DC081C921E87}" srcOrd="0" destOrd="0" presId="urn:microsoft.com/office/officeart/2005/8/layout/default"/>
    <dgm:cxn modelId="{408BCB1F-FC26-4E9E-9CB8-E4C2CBCE23D2}" srcId="{9B9CC810-FA74-40A3-A31C-A9CBE88C8487}" destId="{404C8180-D6E7-41DA-9DE1-B955965C3409}" srcOrd="2" destOrd="0" parTransId="{01912BE8-AB18-45EF-8D65-43AEBDC4E6E1}" sibTransId="{3A1DD347-6030-4EBF-98EB-8F277992742C}"/>
    <dgm:cxn modelId="{F4A0C925-C571-488A-9A51-9AC782625EBA}" type="presOf" srcId="{404C8180-D6E7-41DA-9DE1-B955965C3409}" destId="{D092B00A-48FA-46A4-88FD-AED5F9D69255}" srcOrd="0" destOrd="0" presId="urn:microsoft.com/office/officeart/2005/8/layout/default"/>
    <dgm:cxn modelId="{1B371F29-F006-4BDE-9A53-76385E22139D}" type="presOf" srcId="{DCC5E046-8124-444C-B99B-11CD40DD1AEA}" destId="{0B62E22F-1D11-4041-B08D-72ACA65F0B94}" srcOrd="0" destOrd="0" presId="urn:microsoft.com/office/officeart/2005/8/layout/default"/>
    <dgm:cxn modelId="{3C18CC2F-4B3F-4517-8535-293CD1472273}" srcId="{9B9CC810-FA74-40A3-A31C-A9CBE88C8487}" destId="{5C187A8F-4FC7-460D-B588-54B0BC987090}" srcOrd="8" destOrd="0" parTransId="{A7EA983E-AE9C-40CA-BC2D-FC7533DD9EBA}" sibTransId="{2A8D8BF7-90ED-40F1-9FE9-BFAB918A3CDA}"/>
    <dgm:cxn modelId="{93DCDE31-E7C9-464E-BB7D-6B0B74103F41}" srcId="{9B9CC810-FA74-40A3-A31C-A9CBE88C8487}" destId="{6326D16D-83B0-4404-8DDF-66C5DE1CC2E3}" srcOrd="3" destOrd="0" parTransId="{83FB75CF-D119-455F-89CA-1C1E67FDA18E}" sibTransId="{8F19A200-0CCA-46AC-9581-9E41851EA49C}"/>
    <dgm:cxn modelId="{22AB8439-3AAB-472B-BB7F-7534DDFED224}" srcId="{9B9CC810-FA74-40A3-A31C-A9CBE88C8487}" destId="{0AC4DE18-9828-450F-B383-86FD86E3EB07}" srcOrd="13" destOrd="0" parTransId="{35A61B30-50BE-4283-A3D0-FA7C2C65C1AB}" sibTransId="{2E325673-AA96-4BF9-9F63-B9E461F44B38}"/>
    <dgm:cxn modelId="{6EEBCE3A-3C89-49A1-A252-5443595A76E4}" srcId="{9B9CC810-FA74-40A3-A31C-A9CBE88C8487}" destId="{A47CE942-2890-40B2-8B00-3E065D1476AF}" srcOrd="0" destOrd="0" parTransId="{FC47CCCF-9124-436C-8924-A925987406F1}" sibTransId="{C1319972-275C-4D65-9EC2-EA601CC60877}"/>
    <dgm:cxn modelId="{C37ADF3C-71CC-4458-911E-61B475B3F170}" srcId="{9B9CC810-FA74-40A3-A31C-A9CBE88C8487}" destId="{67730450-D039-4F68-AADC-C8ECD8D1F94D}" srcOrd="1" destOrd="0" parTransId="{077FED5A-D23B-415E-A16B-209D88CC71CF}" sibTransId="{26148097-844F-49BA-BE3E-FADE6E3C159C}"/>
    <dgm:cxn modelId="{82F5263F-139C-4E19-AF8B-5D5BA1EAA51A}" srcId="{9B9CC810-FA74-40A3-A31C-A9CBE88C8487}" destId="{70556D95-8C6A-47E2-84E2-F07CC73D079D}" srcOrd="15" destOrd="0" parTransId="{440A9E90-89F0-42C8-B2F3-AF4512BA0B42}" sibTransId="{0962F5C2-D495-49ED-8016-BC53A4255B1D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ADCE84D-5743-4A49-BC9E-516B6259EADA}" type="presOf" srcId="{9BB9FC16-3A5B-47A1-9A9D-1A8864931A47}" destId="{131BE0E7-867C-4A42-A17C-F92EB9736DD1}" srcOrd="0" destOrd="0" presId="urn:microsoft.com/office/officeart/2005/8/layout/default"/>
    <dgm:cxn modelId="{BAD21B6E-3D88-4238-BD58-B8E2772B407A}" type="presOf" srcId="{70556D95-8C6A-47E2-84E2-F07CC73D079D}" destId="{7F969059-5050-481C-A5AC-759098503C61}" srcOrd="0" destOrd="0" presId="urn:microsoft.com/office/officeart/2005/8/layout/default"/>
    <dgm:cxn modelId="{C9FF9251-D464-4E96-9297-3664C756B9C1}" srcId="{9B9CC810-FA74-40A3-A31C-A9CBE88C8487}" destId="{3A8321C3-4542-4B2F-B680-DB487A17624B}" srcOrd="9" destOrd="0" parTransId="{C03EF9D0-443B-48EC-BBA5-4DFCB43561DF}" sibTransId="{00AFE2C7-81E7-4099-9511-99CB2DDC7FE3}"/>
    <dgm:cxn modelId="{5672017F-258C-4D04-B23D-8AFE11B218B9}" srcId="{9B9CC810-FA74-40A3-A31C-A9CBE88C8487}" destId="{DCC5E046-8124-444C-B99B-11CD40DD1AEA}" srcOrd="10" destOrd="0" parTransId="{C49D9727-FA8B-4563-93A0-3945150AF880}" sibTransId="{F3438800-DFD7-4F90-A019-CAAB5CB357BC}"/>
    <dgm:cxn modelId="{58A84280-6FD5-4865-9404-F67995B1CCC3}" type="presOf" srcId="{67730450-D039-4F68-AADC-C8ECD8D1F94D}" destId="{C66700A3-970A-4185-ACB6-1EC19853EAAC}" srcOrd="0" destOrd="0" presId="urn:microsoft.com/office/officeart/2005/8/layout/default"/>
    <dgm:cxn modelId="{FD00B282-3CB4-4A4E-ACA6-051AA6961389}" srcId="{9B9CC810-FA74-40A3-A31C-A9CBE88C8487}" destId="{B8A364C6-D03E-40C3-A5A2-AA172E55DB76}" srcOrd="16" destOrd="0" parTransId="{BA7E02BB-C5B9-4B5A-9CD1-6ADC6B73C2E2}" sibTransId="{932EBAF1-DF91-4F18-824A-2D21FB684D1E}"/>
    <dgm:cxn modelId="{D5A1DE96-F0D4-4F6F-A61A-0014C56AF672}" type="presOf" srcId="{0AC4DE18-9828-450F-B383-86FD86E3EB07}" destId="{D8C9D34E-F660-4EF6-A7D2-97E8DEA96195}" srcOrd="0" destOrd="0" presId="urn:microsoft.com/office/officeart/2005/8/layout/default"/>
    <dgm:cxn modelId="{699CD3A9-927F-44BC-96AD-49C1B1A22C9C}" srcId="{9B9CC810-FA74-40A3-A31C-A9CBE88C8487}" destId="{EB4B8C3D-CF5F-4655-933D-1E07B3F15585}" srcOrd="5" destOrd="0" parTransId="{9363628D-A72B-46E3-AAEF-B696AE0AB203}" sibTransId="{4FA24065-2C12-4635-BA5A-FFBFF8699B32}"/>
    <dgm:cxn modelId="{5D24FDAA-CD89-4E01-8A87-6A1BC5536329}" type="presOf" srcId="{DB74528B-A46C-41F5-AEDE-ABD423E860F5}" destId="{7A504B33-FAD7-454A-9A61-30227251A946}" srcOrd="0" destOrd="0" presId="urn:microsoft.com/office/officeart/2005/8/layout/default"/>
    <dgm:cxn modelId="{346D58B1-FDD6-4E6C-85E6-94EDDB2EEDAC}" srcId="{9B9CC810-FA74-40A3-A31C-A9CBE88C8487}" destId="{D512D77D-2AAF-4068-835F-A203EF320BA4}" srcOrd="12" destOrd="0" parTransId="{6EA946CC-9FED-4102-8BDD-E14C219AD65C}" sibTransId="{CD8D5BE6-5DAE-4D3F-AE97-5D467FBFECA6}"/>
    <dgm:cxn modelId="{B3FB9AB4-4D18-4CEB-A64F-ACFCE215FC19}" srcId="{9B9CC810-FA74-40A3-A31C-A9CBE88C8487}" destId="{708E7958-58BF-4370-9575-5FDAD7D35FAF}" srcOrd="6" destOrd="0" parTransId="{C6509592-C27B-4383-9665-67C05C65E772}" sibTransId="{250C6009-E794-456A-B0B1-CE2180EE430B}"/>
    <dgm:cxn modelId="{13B480BD-4017-4EB0-ACAE-1A889B29F38A}" type="presOf" srcId="{4465B634-7AD5-49F7-97C6-A5F6E6861BB3}" destId="{DCF33AE2-3137-4819-9FD7-859F8657F78F}" srcOrd="0" destOrd="0" presId="urn:microsoft.com/office/officeart/2005/8/layout/default"/>
    <dgm:cxn modelId="{A5F003C5-9CD0-4FE8-B3ED-4ABD840D2872}" type="presOf" srcId="{6326D16D-83B0-4404-8DDF-66C5DE1CC2E3}" destId="{20EE6295-AB05-4676-9654-F54A08C89335}" srcOrd="0" destOrd="0" presId="urn:microsoft.com/office/officeart/2005/8/layout/default"/>
    <dgm:cxn modelId="{4A3A7DC5-27D8-499E-B053-62B8A79CCA9B}" srcId="{9B9CC810-FA74-40A3-A31C-A9CBE88C8487}" destId="{4465B634-7AD5-49F7-97C6-A5F6E6861BB3}" srcOrd="7" destOrd="0" parTransId="{E47C1C1F-6E06-41B0-8EA4-DC07E9F15AFD}" sibTransId="{0A2F4440-00E1-4D35-8C4F-A233D96859E6}"/>
    <dgm:cxn modelId="{6F279FCB-B918-45F7-8337-2894150FABBF}" type="presOf" srcId="{682D433F-3918-460C-8512-6C04A4E135CF}" destId="{236E5909-C37E-451D-A9F7-51B91E85B92E}" srcOrd="0" destOrd="0" presId="urn:microsoft.com/office/officeart/2005/8/layout/default"/>
    <dgm:cxn modelId="{7876C2CE-2ACA-4274-A403-31AF0F97359B}" srcId="{9B9CC810-FA74-40A3-A31C-A9CBE88C8487}" destId="{682D433F-3918-460C-8512-6C04A4E135CF}" srcOrd="17" destOrd="0" parTransId="{C8860D19-0BF2-48CA-B218-821DE9E2540F}" sibTransId="{94CC5064-C864-4A82-9B18-DC33080CECA4}"/>
    <dgm:cxn modelId="{3D4E1AD4-ED21-4669-9E96-9D81B5F1956E}" srcId="{9B9CC810-FA74-40A3-A31C-A9CBE88C8487}" destId="{1885BBC3-F9FC-4180-9FD4-652C12E68AE4}" srcOrd="18" destOrd="0" parTransId="{1744478B-5171-4F99-BE4F-4BC0D4C86C4E}" sibTransId="{ECC76F61-A364-4BB0-9819-5D9CF9CC53E0}"/>
    <dgm:cxn modelId="{CF7456DA-EBE4-4BDB-A762-EDB5A029AAE2}" type="presOf" srcId="{708E7958-58BF-4370-9575-5FDAD7D35FAF}" destId="{1DCBB5A3-B0E4-4D0F-90C2-77A0A176AED8}" srcOrd="0" destOrd="0" presId="urn:microsoft.com/office/officeart/2005/8/layout/default"/>
    <dgm:cxn modelId="{110CB1DF-024C-4108-A310-14304C6C4B64}" type="presOf" srcId="{A47CE942-2890-40B2-8B00-3E065D1476AF}" destId="{54870D9C-28D4-4871-8C97-CEF9B59DB8BC}" srcOrd="0" destOrd="0" presId="urn:microsoft.com/office/officeart/2005/8/layout/default"/>
    <dgm:cxn modelId="{BC143DE0-35A1-4A53-B1C8-87568B177B79}" type="presOf" srcId="{1885BBC3-F9FC-4180-9FD4-652C12E68AE4}" destId="{CF024FA0-814B-422C-B4EE-4D4E8F013ECC}" srcOrd="0" destOrd="0" presId="urn:microsoft.com/office/officeart/2005/8/layout/default"/>
    <dgm:cxn modelId="{7BDA3CEA-F804-477B-8400-6260CC18BD51}" type="presOf" srcId="{EB4B8C3D-CF5F-4655-933D-1E07B3F15585}" destId="{DF7ECF51-2577-45EF-AEE5-6A20FFB3A351}" srcOrd="0" destOrd="0" presId="urn:microsoft.com/office/officeart/2005/8/layout/default"/>
    <dgm:cxn modelId="{08EAB3EA-A866-4C73-9F0D-2AB381F50993}" type="presOf" srcId="{C900C583-20B4-4C9F-AFCC-80075C8BCE2C}" destId="{2945037C-E1F6-43B7-A3EE-130612FB9EE9}" srcOrd="0" destOrd="0" presId="urn:microsoft.com/office/officeart/2005/8/layout/default"/>
    <dgm:cxn modelId="{40D162EB-B037-476C-B120-EA5AFD49F543}" type="presOf" srcId="{B8A364C6-D03E-40C3-A5A2-AA172E55DB76}" destId="{592E89CC-B94F-4517-9144-2B92C9707FE7}" srcOrd="0" destOrd="0" presId="urn:microsoft.com/office/officeart/2005/8/layout/default"/>
    <dgm:cxn modelId="{90ACEAF7-6A05-43E4-907C-6AE98D4F21B1}" srcId="{9B9CC810-FA74-40A3-A31C-A9CBE88C8487}" destId="{DB74528B-A46C-41F5-AEDE-ABD423E860F5}" srcOrd="14" destOrd="0" parTransId="{816ABEA5-8F52-4692-9AB3-7B19B7E5FBD5}" sibTransId="{CD482953-4B5D-4CA2-B05F-E7D5C47579AD}"/>
    <dgm:cxn modelId="{305C21F8-E228-43A8-95EB-03B6AA8D0AF7}" type="presOf" srcId="{5C187A8F-4FC7-460D-B588-54B0BC987090}" destId="{512F608E-0824-411B-9F7F-32DA01BB27A8}" srcOrd="0" destOrd="0" presId="urn:microsoft.com/office/officeart/2005/8/layout/default"/>
    <dgm:cxn modelId="{1E5656FD-F9D6-48C0-A475-2F6300AD9ACB}" type="presOf" srcId="{3A8321C3-4542-4B2F-B680-DB487A17624B}" destId="{2714F9B4-D291-4808-BCC4-32FCD413284B}" srcOrd="0" destOrd="0" presId="urn:microsoft.com/office/officeart/2005/8/layout/default"/>
    <dgm:cxn modelId="{B5D9BB26-CF44-4B1F-8D1F-FA24AA77696A}" type="presParOf" srcId="{64A2D741-FC1F-4EE7-AFDB-88BAA924E022}" destId="{54870D9C-28D4-4871-8C97-CEF9B59DB8BC}" srcOrd="0" destOrd="0" presId="urn:microsoft.com/office/officeart/2005/8/layout/default"/>
    <dgm:cxn modelId="{DEB95E9B-0100-46B4-88EE-4B1A40531DA6}" type="presParOf" srcId="{64A2D741-FC1F-4EE7-AFDB-88BAA924E022}" destId="{A6BBC346-1A58-4BA9-B259-828FAC4C1C84}" srcOrd="1" destOrd="0" presId="urn:microsoft.com/office/officeart/2005/8/layout/default"/>
    <dgm:cxn modelId="{5D8F22E0-C13D-4C5E-AB07-9E621770ACED}" type="presParOf" srcId="{64A2D741-FC1F-4EE7-AFDB-88BAA924E022}" destId="{C66700A3-970A-4185-ACB6-1EC19853EAAC}" srcOrd="2" destOrd="0" presId="urn:microsoft.com/office/officeart/2005/8/layout/default"/>
    <dgm:cxn modelId="{6565DEA4-0BF7-41CB-83F6-02DD326CB135}" type="presParOf" srcId="{64A2D741-FC1F-4EE7-AFDB-88BAA924E022}" destId="{624D43E5-343F-4D8A-B163-8DF274E30C7C}" srcOrd="3" destOrd="0" presId="urn:microsoft.com/office/officeart/2005/8/layout/default"/>
    <dgm:cxn modelId="{5DFAD6BD-CE36-4DAD-AAD7-161C6541AC2E}" type="presParOf" srcId="{64A2D741-FC1F-4EE7-AFDB-88BAA924E022}" destId="{D092B00A-48FA-46A4-88FD-AED5F9D69255}" srcOrd="4" destOrd="0" presId="urn:microsoft.com/office/officeart/2005/8/layout/default"/>
    <dgm:cxn modelId="{10A39FDF-14D9-4C97-B71B-5B79D354B274}" type="presParOf" srcId="{64A2D741-FC1F-4EE7-AFDB-88BAA924E022}" destId="{372A1899-E62F-4D78-9B76-C1C6B93AB1B0}" srcOrd="5" destOrd="0" presId="urn:microsoft.com/office/officeart/2005/8/layout/default"/>
    <dgm:cxn modelId="{B1F1D50E-DACB-4B5A-BE4F-FDF5F2BA2CD2}" type="presParOf" srcId="{64A2D741-FC1F-4EE7-AFDB-88BAA924E022}" destId="{20EE6295-AB05-4676-9654-F54A08C89335}" srcOrd="6" destOrd="0" presId="urn:microsoft.com/office/officeart/2005/8/layout/default"/>
    <dgm:cxn modelId="{70C39E60-462F-435F-B96A-33489005E26C}" type="presParOf" srcId="{64A2D741-FC1F-4EE7-AFDB-88BAA924E022}" destId="{82C45523-FB13-4692-82A5-724A622608E4}" srcOrd="7" destOrd="0" presId="urn:microsoft.com/office/officeart/2005/8/layout/default"/>
    <dgm:cxn modelId="{B7308905-754B-425D-BA7C-1033DB2592A3}" type="presParOf" srcId="{64A2D741-FC1F-4EE7-AFDB-88BAA924E022}" destId="{131BE0E7-867C-4A42-A17C-F92EB9736DD1}" srcOrd="8" destOrd="0" presId="urn:microsoft.com/office/officeart/2005/8/layout/default"/>
    <dgm:cxn modelId="{728DB28F-D03A-4A6D-9057-C04D88D25B35}" type="presParOf" srcId="{64A2D741-FC1F-4EE7-AFDB-88BAA924E022}" destId="{EE57144D-9346-4C53-BBBC-80F1424894E8}" srcOrd="9" destOrd="0" presId="urn:microsoft.com/office/officeart/2005/8/layout/default"/>
    <dgm:cxn modelId="{F14AC67F-5939-442A-8596-0FAC4FE91E7F}" type="presParOf" srcId="{64A2D741-FC1F-4EE7-AFDB-88BAA924E022}" destId="{DF7ECF51-2577-45EF-AEE5-6A20FFB3A351}" srcOrd="10" destOrd="0" presId="urn:microsoft.com/office/officeart/2005/8/layout/default"/>
    <dgm:cxn modelId="{2A80B765-E828-4DCC-961C-7147360BEF8F}" type="presParOf" srcId="{64A2D741-FC1F-4EE7-AFDB-88BAA924E022}" destId="{8DA60D27-0D7F-44A4-B555-5FD25912EF8E}" srcOrd="11" destOrd="0" presId="urn:microsoft.com/office/officeart/2005/8/layout/default"/>
    <dgm:cxn modelId="{8F3A386A-B107-4A4F-B2C1-6E6F03C513EB}" type="presParOf" srcId="{64A2D741-FC1F-4EE7-AFDB-88BAA924E022}" destId="{1DCBB5A3-B0E4-4D0F-90C2-77A0A176AED8}" srcOrd="12" destOrd="0" presId="urn:microsoft.com/office/officeart/2005/8/layout/default"/>
    <dgm:cxn modelId="{7648CA22-351F-453E-9BEE-51AC08E75B65}" type="presParOf" srcId="{64A2D741-FC1F-4EE7-AFDB-88BAA924E022}" destId="{C105F4AE-D946-499A-87D4-46A1D0F210D8}" srcOrd="13" destOrd="0" presId="urn:microsoft.com/office/officeart/2005/8/layout/default"/>
    <dgm:cxn modelId="{4180D19A-D14F-4B04-AF7E-6B8ED4528AD0}" type="presParOf" srcId="{64A2D741-FC1F-4EE7-AFDB-88BAA924E022}" destId="{DCF33AE2-3137-4819-9FD7-859F8657F78F}" srcOrd="14" destOrd="0" presId="urn:microsoft.com/office/officeart/2005/8/layout/default"/>
    <dgm:cxn modelId="{ECB474F2-20F3-45E1-B8C9-947FA3727675}" type="presParOf" srcId="{64A2D741-FC1F-4EE7-AFDB-88BAA924E022}" destId="{28E45F0D-29DB-4877-BD93-8B849A9DE2DE}" srcOrd="15" destOrd="0" presId="urn:microsoft.com/office/officeart/2005/8/layout/default"/>
    <dgm:cxn modelId="{F04D88AA-8A6C-4A1A-8AF6-7F3E3423AF0D}" type="presParOf" srcId="{64A2D741-FC1F-4EE7-AFDB-88BAA924E022}" destId="{512F608E-0824-411B-9F7F-32DA01BB27A8}" srcOrd="16" destOrd="0" presId="urn:microsoft.com/office/officeart/2005/8/layout/default"/>
    <dgm:cxn modelId="{84BD6D66-1351-429D-8700-314AF9E1328C}" type="presParOf" srcId="{64A2D741-FC1F-4EE7-AFDB-88BAA924E022}" destId="{CAF2D73F-2846-4C8B-93CE-9B5BE07680F9}" srcOrd="17" destOrd="0" presId="urn:microsoft.com/office/officeart/2005/8/layout/default"/>
    <dgm:cxn modelId="{F9BDBC9C-5650-43CE-BF1B-6101AA6A9D77}" type="presParOf" srcId="{64A2D741-FC1F-4EE7-AFDB-88BAA924E022}" destId="{2714F9B4-D291-4808-BCC4-32FCD413284B}" srcOrd="18" destOrd="0" presId="urn:microsoft.com/office/officeart/2005/8/layout/default"/>
    <dgm:cxn modelId="{598269FE-9B5B-4A0B-9A9E-3156A6894C4A}" type="presParOf" srcId="{64A2D741-FC1F-4EE7-AFDB-88BAA924E022}" destId="{C1FBAA98-4871-422A-B839-838DE4A088BF}" srcOrd="19" destOrd="0" presId="urn:microsoft.com/office/officeart/2005/8/layout/default"/>
    <dgm:cxn modelId="{AE8C82B0-1D5C-4214-8264-0403E2304ED8}" type="presParOf" srcId="{64A2D741-FC1F-4EE7-AFDB-88BAA924E022}" destId="{0B62E22F-1D11-4041-B08D-72ACA65F0B94}" srcOrd="20" destOrd="0" presId="urn:microsoft.com/office/officeart/2005/8/layout/default"/>
    <dgm:cxn modelId="{BDCA3ACE-8595-4226-A140-7C76000EA594}" type="presParOf" srcId="{64A2D741-FC1F-4EE7-AFDB-88BAA924E022}" destId="{BCB315A7-023D-45AE-84E9-3A1B70C4D1F4}" srcOrd="21" destOrd="0" presId="urn:microsoft.com/office/officeart/2005/8/layout/default"/>
    <dgm:cxn modelId="{734FE1F6-1A08-4D1D-A16E-D320349AC368}" type="presParOf" srcId="{64A2D741-FC1F-4EE7-AFDB-88BAA924E022}" destId="{2945037C-E1F6-43B7-A3EE-130612FB9EE9}" srcOrd="22" destOrd="0" presId="urn:microsoft.com/office/officeart/2005/8/layout/default"/>
    <dgm:cxn modelId="{2BB4BFC0-B049-4216-B72C-42D43EBF2038}" type="presParOf" srcId="{64A2D741-FC1F-4EE7-AFDB-88BAA924E022}" destId="{C5CB226E-6EB5-47C5-8688-A9B47D7611FC}" srcOrd="23" destOrd="0" presId="urn:microsoft.com/office/officeart/2005/8/layout/default"/>
    <dgm:cxn modelId="{D9BC7B67-EDE7-4917-A94E-CE06CEC2F7A7}" type="presParOf" srcId="{64A2D741-FC1F-4EE7-AFDB-88BAA924E022}" destId="{979A1968-FEF9-48B1-B0BC-DC081C921E87}" srcOrd="24" destOrd="0" presId="urn:microsoft.com/office/officeart/2005/8/layout/default"/>
    <dgm:cxn modelId="{ED2A2BAC-EF43-47B3-B098-85856D21973E}" type="presParOf" srcId="{64A2D741-FC1F-4EE7-AFDB-88BAA924E022}" destId="{DE6261E7-6E30-4258-B74D-CE5E9DBB1243}" srcOrd="25" destOrd="0" presId="urn:microsoft.com/office/officeart/2005/8/layout/default"/>
    <dgm:cxn modelId="{493FD691-9F92-4785-8476-598EC83ADB92}" type="presParOf" srcId="{64A2D741-FC1F-4EE7-AFDB-88BAA924E022}" destId="{D8C9D34E-F660-4EF6-A7D2-97E8DEA96195}" srcOrd="26" destOrd="0" presId="urn:microsoft.com/office/officeart/2005/8/layout/default"/>
    <dgm:cxn modelId="{BFDDA0C9-C078-4AFD-BDF1-2901A44E7783}" type="presParOf" srcId="{64A2D741-FC1F-4EE7-AFDB-88BAA924E022}" destId="{3E558DEA-4B5E-4098-BBA5-DFF08A996AE0}" srcOrd="27" destOrd="0" presId="urn:microsoft.com/office/officeart/2005/8/layout/default"/>
    <dgm:cxn modelId="{D79FB81D-8533-4219-B719-1540DD7805F6}" type="presParOf" srcId="{64A2D741-FC1F-4EE7-AFDB-88BAA924E022}" destId="{7A504B33-FAD7-454A-9A61-30227251A946}" srcOrd="28" destOrd="0" presId="urn:microsoft.com/office/officeart/2005/8/layout/default"/>
    <dgm:cxn modelId="{3E110907-EF51-4141-8047-F94EB727F707}" type="presParOf" srcId="{64A2D741-FC1F-4EE7-AFDB-88BAA924E022}" destId="{88A84793-2EE6-40E7-B5F1-4AC0CC00B4B9}" srcOrd="29" destOrd="0" presId="urn:microsoft.com/office/officeart/2005/8/layout/default"/>
    <dgm:cxn modelId="{BA79F78E-93FB-48B9-B9EF-1F8A031E0304}" type="presParOf" srcId="{64A2D741-FC1F-4EE7-AFDB-88BAA924E022}" destId="{7F969059-5050-481C-A5AC-759098503C61}" srcOrd="30" destOrd="0" presId="urn:microsoft.com/office/officeart/2005/8/layout/default"/>
    <dgm:cxn modelId="{1DAF8180-5C71-45A7-A310-1803DCC7E38B}" type="presParOf" srcId="{64A2D741-FC1F-4EE7-AFDB-88BAA924E022}" destId="{B45E70D7-737B-4BFF-B599-C0F34BFFD108}" srcOrd="31" destOrd="0" presId="urn:microsoft.com/office/officeart/2005/8/layout/default"/>
    <dgm:cxn modelId="{84282A2D-4BB7-4B35-834F-5CBB649A9A5F}" type="presParOf" srcId="{64A2D741-FC1F-4EE7-AFDB-88BAA924E022}" destId="{592E89CC-B94F-4517-9144-2B92C9707FE7}" srcOrd="32" destOrd="0" presId="urn:microsoft.com/office/officeart/2005/8/layout/default"/>
    <dgm:cxn modelId="{6DCD0E9E-7DAB-41C8-B1B3-1B482F40212A}" type="presParOf" srcId="{64A2D741-FC1F-4EE7-AFDB-88BAA924E022}" destId="{A345FA88-BF85-4717-B3C5-050DFAE8A43E}" srcOrd="33" destOrd="0" presId="urn:microsoft.com/office/officeart/2005/8/layout/default"/>
    <dgm:cxn modelId="{73B7BF26-11E0-4CAB-A0FF-B052CFA1CA66}" type="presParOf" srcId="{64A2D741-FC1F-4EE7-AFDB-88BAA924E022}" destId="{236E5909-C37E-451D-A9F7-51B91E85B92E}" srcOrd="34" destOrd="0" presId="urn:microsoft.com/office/officeart/2005/8/layout/default"/>
    <dgm:cxn modelId="{B58FB042-1AE9-4266-B24B-1A5FD89CCD48}" type="presParOf" srcId="{64A2D741-FC1F-4EE7-AFDB-88BAA924E022}" destId="{1D9FA50C-12B7-4DEC-A161-77DF3F7BEBD9}" srcOrd="35" destOrd="0" presId="urn:microsoft.com/office/officeart/2005/8/layout/default"/>
    <dgm:cxn modelId="{B4677E96-E3C6-420C-B9F6-F6324684348E}" type="presParOf" srcId="{64A2D741-FC1F-4EE7-AFDB-88BAA924E022}" destId="{CF024FA0-814B-422C-B4EE-4D4E8F013ECC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62C511D-DCD5-4FD9-9697-C790333C17A2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Teacher</a:t>
          </a:r>
        </a:p>
      </dgm:t>
    </dgm:pt>
    <dgm:pt modelId="{BCFC8044-4464-4EBB-BEC2-7296F4938E2D}" type="parTrans" cxnId="{08E45005-C39D-4694-B2A1-609F41E2C4E2}">
      <dgm:prSet/>
      <dgm:spPr/>
    </dgm:pt>
    <dgm:pt modelId="{95D253F1-09B5-438F-9535-E00A04C356DB}" type="sibTrans" cxnId="{08E45005-C39D-4694-B2A1-609F41E2C4E2}">
      <dgm:prSet/>
      <dgm:spPr/>
    </dgm:pt>
    <dgm:pt modelId="{8E4022F5-523B-4A4A-8358-41109D718B7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Assurance Inspector</a:t>
          </a:r>
        </a:p>
      </dgm:t>
    </dgm:pt>
    <dgm:pt modelId="{8765DA21-2894-43EE-B229-9E422E364B94}" type="parTrans" cxnId="{FD32BFAD-398E-4A86-B0AB-7B5A90498B87}">
      <dgm:prSet/>
      <dgm:spPr/>
    </dgm:pt>
    <dgm:pt modelId="{AB1E0B0C-F8B5-4FCD-A519-615E47C2CBF1}" type="sibTrans" cxnId="{FD32BFAD-398E-4A86-B0AB-7B5A90498B87}">
      <dgm:prSet/>
      <dgm:spPr/>
    </dgm:pt>
    <dgm:pt modelId="{DAD62EA4-0E77-4143-AAF0-87A2622AAA71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Shift Leader</a:t>
          </a:r>
        </a:p>
      </dgm:t>
    </dgm:pt>
    <dgm:pt modelId="{21D040A8-ABA7-45EA-9C67-90895648B569}" type="parTrans" cxnId="{EE695FA8-66C3-46A9-A8A6-DE4A672A341A}">
      <dgm:prSet/>
      <dgm:spPr/>
    </dgm:pt>
    <dgm:pt modelId="{10FBFE7A-F817-4892-B273-5AB2AA94049B}" type="sibTrans" cxnId="{EE695FA8-66C3-46A9-A8A6-DE4A672A341A}">
      <dgm:prSet/>
      <dgm:spPr/>
    </dgm:pt>
    <dgm:pt modelId="{508B1016-09DB-42B5-89AD-F38958790A4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Performance Dietitian</a:t>
          </a:r>
        </a:p>
      </dgm:t>
    </dgm:pt>
    <dgm:pt modelId="{742CC710-7DF6-44D8-947D-704736D898B0}" type="parTrans" cxnId="{42E83206-B521-435C-89AC-FD0A1B4DA19A}">
      <dgm:prSet/>
      <dgm:spPr/>
    </dgm:pt>
    <dgm:pt modelId="{A6D47ACA-9F9C-4BCF-93E6-422C9159A8D5}" type="sibTrans" cxnId="{42E83206-B521-435C-89AC-FD0A1B4DA19A}">
      <dgm:prSet/>
      <dgm:spPr/>
    </dgm:pt>
    <dgm:pt modelId="{5CDB9913-4E03-42D4-B397-783FC50E814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Registered Dietitian Manager</a:t>
          </a:r>
        </a:p>
      </dgm:t>
    </dgm:pt>
    <dgm:pt modelId="{6C330179-BA43-4663-AA2F-3A0378120D94}" type="parTrans" cxnId="{C77FE13F-F9EB-42B8-9DAC-1DFEBBF7ADD0}">
      <dgm:prSet/>
      <dgm:spPr/>
    </dgm:pt>
    <dgm:pt modelId="{20361130-3878-4FA5-A17B-32C29A31867C}" type="sibTrans" cxnId="{C77FE13F-F9EB-42B8-9DAC-1DFEBBF7ADD0}">
      <dgm:prSet/>
      <dgm:spPr/>
    </dgm:pt>
    <dgm:pt modelId="{C2EC94E3-8A58-4CA3-A199-3658C296B7D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Vice President</a:t>
          </a:r>
        </a:p>
      </dgm:t>
    </dgm:pt>
    <dgm:pt modelId="{201BC05D-0C41-4884-8E0A-45BB890A47FC}" type="parTrans" cxnId="{BA0E07E8-64BC-4CA7-AC45-37AD2A5D81D0}">
      <dgm:prSet/>
      <dgm:spPr/>
    </dgm:pt>
    <dgm:pt modelId="{A18CE0B0-BCDA-409E-9DD1-CAFD0D62965F}" type="sibTrans" cxnId="{BA0E07E8-64BC-4CA7-AC45-37AD2A5D81D0}">
      <dgm:prSet/>
      <dgm:spPr/>
    </dgm:pt>
    <dgm:pt modelId="{2BCC3331-0E32-4B03-9BE9-91898209B4C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Partnership  Specialist</a:t>
          </a:r>
        </a:p>
      </dgm:t>
    </dgm:pt>
    <dgm:pt modelId="{EF464AA2-4E49-4FB6-923B-E060A52EC559}" type="parTrans" cxnId="{B3F722DB-6C79-4473-B8A6-38687ABC173F}">
      <dgm:prSet/>
      <dgm:spPr/>
    </dgm:pt>
    <dgm:pt modelId="{943FF927-FE59-43C0-A507-23B2873914EA}" type="sibTrans" cxnId="{B3F722DB-6C79-4473-B8A6-38687ABC173F}">
      <dgm:prSet/>
      <dgm:spPr/>
    </dgm:pt>
    <dgm:pt modelId="{D6E902B1-D910-49EA-9CA7-B20D41371CD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Control Technician</a:t>
          </a:r>
        </a:p>
      </dgm:t>
    </dgm:pt>
    <dgm:pt modelId="{071137D0-9F98-4C77-8177-C903833529BC}" type="parTrans" cxnId="{D6D251A4-57B7-4C1C-951C-31B0B51AC007}">
      <dgm:prSet/>
      <dgm:spPr/>
    </dgm:pt>
    <dgm:pt modelId="{021CFE17-B337-4E3F-A9F8-7B752D40C9D9}" type="sibTrans" cxnId="{D6D251A4-57B7-4C1C-951C-31B0B51AC007}">
      <dgm:prSet/>
      <dgm:spPr/>
    </dgm:pt>
    <dgm:pt modelId="{3EB8115E-A160-4B20-BEF2-94975F396C0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School Wellness Consultant</a:t>
          </a:r>
        </a:p>
      </dgm:t>
    </dgm:pt>
    <dgm:pt modelId="{6740D018-5DB6-43EB-9A63-AD49AC3DC910}" type="parTrans" cxnId="{A396C408-58DF-47FF-922D-967C89EB5DC7}">
      <dgm:prSet/>
      <dgm:spPr/>
    </dgm:pt>
    <dgm:pt modelId="{2A649546-AFFA-46FF-B917-E33CAF96DCDB}" type="sibTrans" cxnId="{A396C408-58DF-47FF-922D-967C89EB5DC7}">
      <dgm:prSet/>
      <dgm:spPr/>
    </dgm:pt>
    <dgm:pt modelId="{F6A74504-E988-4451-9F53-F37E2D7C4EB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Physical Therapist</a:t>
          </a:r>
        </a:p>
      </dgm:t>
    </dgm:pt>
    <dgm:pt modelId="{07D84DE8-6242-4E50-9078-0D4C9F81DFBA}" type="parTrans" cxnId="{4F9925DB-B0D0-490F-B9A5-2A5975E67FF8}">
      <dgm:prSet/>
      <dgm:spPr/>
    </dgm:pt>
    <dgm:pt modelId="{D131EB62-42A5-47B6-83E9-671127320685}" type="sibTrans" cxnId="{4F9925DB-B0D0-490F-B9A5-2A5975E67FF8}">
      <dgm:prSet/>
      <dgm:spPr/>
    </dgm:pt>
    <dgm:pt modelId="{BA612523-72F7-4D41-8D92-645086AFEB2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Personal Trainer</a:t>
          </a:r>
        </a:p>
      </dgm:t>
    </dgm:pt>
    <dgm:pt modelId="{7DD38B26-D580-41DC-B21F-740FA2131768}" type="parTrans" cxnId="{1B5D1E68-FA5C-4E0A-BEA3-002B47109A07}">
      <dgm:prSet/>
      <dgm:spPr/>
    </dgm:pt>
    <dgm:pt modelId="{589AB279-BF6C-42E4-8615-A942C56462FD}" type="sibTrans" cxnId="{1B5D1E68-FA5C-4E0A-BEA3-002B47109A07}">
      <dgm:prSet/>
      <dgm:spPr/>
    </dgm:pt>
    <dgm:pt modelId="{6FC7219E-B86F-48F9-8B56-D05645BECB5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Virtual Education Supervisor</a:t>
          </a:r>
        </a:p>
      </dgm:t>
    </dgm:pt>
    <dgm:pt modelId="{D59A1C0A-B8B8-4970-B49F-D0E35A7222C8}" type="parTrans" cxnId="{9F72CC2B-FDC5-43B1-92D2-1DFF57E3F1A7}">
      <dgm:prSet/>
      <dgm:spPr/>
    </dgm:pt>
    <dgm:pt modelId="{C4156856-9229-4405-BA4A-128051E34FF5}" type="sibTrans" cxnId="{9F72CC2B-FDC5-43B1-92D2-1DFF57E3F1A7}">
      <dgm:prSet/>
      <dgm:spPr/>
    </dgm:pt>
    <dgm:pt modelId="{78129A71-A1E2-471C-9B51-566882D65D2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Wellness Coordinator</a:t>
          </a:r>
        </a:p>
      </dgm:t>
    </dgm:pt>
    <dgm:pt modelId="{7AAE4996-492C-4DA8-BC5C-BE7A3949F986}" type="parTrans" cxnId="{6AB82D8B-19BF-4281-9DDF-6CA011C60A7C}">
      <dgm:prSet/>
      <dgm:spPr/>
    </dgm:pt>
    <dgm:pt modelId="{602A4496-4097-4B20-ADAB-782B7E54BD08}" type="sibTrans" cxnId="{6AB82D8B-19BF-4281-9DDF-6CA011C60A7C}">
      <dgm:prSet/>
      <dgm:spPr/>
    </dgm:pt>
    <dgm:pt modelId="{F8586563-01E7-454D-9031-DCBBB14C8D1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Director</a:t>
          </a:r>
        </a:p>
      </dgm:t>
    </dgm:pt>
    <dgm:pt modelId="{E463D0AE-D866-44C6-9121-7ABD233CB8BE}" type="parTrans" cxnId="{EF7A7F4D-F34E-4916-A91C-EC091D27F551}">
      <dgm:prSet/>
      <dgm:spPr/>
    </dgm:pt>
    <dgm:pt modelId="{728AE975-BC0B-4BB5-8A63-B0D9765FC641}" type="sibTrans" cxnId="{EF7A7F4D-F34E-4916-A91C-EC091D27F551}">
      <dgm:prSet/>
      <dgm:spPr/>
    </dgm:pt>
    <dgm:pt modelId="{413BE4FE-3742-458C-94CB-7F79E50BBDB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Sports Nutritionist</a:t>
          </a:r>
        </a:p>
      </dgm:t>
    </dgm:pt>
    <dgm:pt modelId="{D8A5E539-EECD-42FD-A8B7-7DAB86B1558F}" type="parTrans" cxnId="{8AB971D9-14E2-4822-A4E2-685B2F50FDCF}">
      <dgm:prSet/>
      <dgm:spPr/>
    </dgm:pt>
    <dgm:pt modelId="{92EF633F-486F-4DB3-B772-F55B7784DACC}" type="sibTrans" cxnId="{8AB971D9-14E2-4822-A4E2-685B2F50FDCF}">
      <dgm:prSet/>
      <dgm:spPr/>
    </dgm:pt>
    <dgm:pt modelId="{F354FF82-576F-4819-BE58-D8F6914CFC8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Strength &amp; Conditioning Coach</a:t>
          </a:r>
        </a:p>
      </dgm:t>
    </dgm:pt>
    <dgm:pt modelId="{9714BFF3-F073-4A84-BB84-BF8B995DFD7E}" type="parTrans" cxnId="{C07D2D6F-619D-415B-9B27-C9BE05EFD436}">
      <dgm:prSet/>
      <dgm:spPr/>
    </dgm:pt>
    <dgm:pt modelId="{0E841389-30C8-410B-A6BB-B2FB7010AD62}" type="sibTrans" cxnId="{C07D2D6F-619D-415B-9B27-C9BE05EFD436}">
      <dgm:prSet/>
      <dgm:spPr/>
    </dgm:pt>
    <dgm:pt modelId="{BF4BB293-FFD8-48BC-8FB5-8E74F436B861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Producer</a:t>
          </a:r>
        </a:p>
      </dgm:t>
    </dgm:pt>
    <dgm:pt modelId="{D69DA89B-DCEA-4831-990C-8537C4C071E6}" type="parTrans" cxnId="{D3AD81A0-6DAB-4FD6-82E0-7A504FC24020}">
      <dgm:prSet/>
      <dgm:spPr/>
    </dgm:pt>
    <dgm:pt modelId="{8E5CA845-6815-4A9C-BBF9-F6F40537E3DE}" type="sibTrans" cxnId="{D3AD81A0-6DAB-4FD6-82E0-7A504FC24020}">
      <dgm:prSet/>
      <dgm:spPr/>
    </dgm:pt>
    <dgm:pt modelId="{0AB3455A-C3A2-45ED-940D-69EEF372CC1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Senior Health Coach</a:t>
          </a:r>
        </a:p>
      </dgm:t>
    </dgm:pt>
    <dgm:pt modelId="{8DF5C5FD-8219-4BEB-806F-86067A476F1D}" type="parTrans" cxnId="{F338A8C7-69D4-4AB1-912D-4E1DCFE96F03}">
      <dgm:prSet/>
      <dgm:spPr/>
    </dgm:pt>
    <dgm:pt modelId="{98B0F5D6-53BF-4741-91BF-687CF955C507}" type="sibTrans" cxnId="{F338A8C7-69D4-4AB1-912D-4E1DCFE96F03}">
      <dgm:prSet/>
      <dgm:spPr/>
    </dgm:pt>
    <dgm:pt modelId="{CB7376DD-DACE-432D-BDA6-52273B0B47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Fellow</a:t>
          </a:r>
        </a:p>
      </dgm:t>
    </dgm:pt>
    <dgm:pt modelId="{543E15DF-C004-4303-A355-D89AE7321725}" type="parTrans" cxnId="{28FCB420-9852-437E-AED4-7B3E0339E7B7}">
      <dgm:prSet/>
      <dgm:spPr/>
    </dgm:pt>
    <dgm:pt modelId="{57CFE6A5-4237-46C7-A9D8-1FF6B065FC56}" type="sibTrans" cxnId="{28FCB420-9852-437E-AED4-7B3E0339E7B7}">
      <dgm:prSet/>
      <dgm:spPr/>
    </dgm:pt>
    <dgm:pt modelId="{C5911AA6-0E03-4F53-B2CF-F9957702F7E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People Analyst</a:t>
          </a:r>
        </a:p>
      </dgm:t>
    </dgm:pt>
    <dgm:pt modelId="{AE5A2115-8264-4C1B-BEE6-76F40AE41000}" type="parTrans" cxnId="{9A9A0998-36BA-4BC3-B026-CFFDFE77B199}">
      <dgm:prSet/>
      <dgm:spPr/>
    </dgm:pt>
    <dgm:pt modelId="{FDC4DE41-D714-4729-9542-9AD6E600DC39}" type="sibTrans" cxnId="{9A9A0998-36BA-4BC3-B026-CFFDFE77B199}">
      <dgm:prSet/>
      <dgm:spPr/>
    </dgm:pt>
    <dgm:pt modelId="{81EC41FA-2D99-4820-A514-B1A2ED2914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Nutritionist</a:t>
          </a:r>
        </a:p>
      </dgm:t>
    </dgm:pt>
    <dgm:pt modelId="{035754B9-E4CF-4A83-928D-485953430F34}" type="parTrans" cxnId="{3B9CCE3F-B06A-4635-82BE-29CAECE71AEC}">
      <dgm:prSet/>
      <dgm:spPr/>
    </dgm:pt>
    <dgm:pt modelId="{DA8F6812-482D-463A-908D-4402E27E6BA1}" type="sibTrans" cxnId="{3B9CCE3F-B06A-4635-82BE-29CAECE71AEC}">
      <dgm:prSet/>
      <dgm:spPr/>
    </dgm:pt>
    <dgm:pt modelId="{9AFDFCFD-613E-401A-8DF0-FD325989560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Store Manager</a:t>
          </a:r>
        </a:p>
      </dgm:t>
    </dgm:pt>
    <dgm:pt modelId="{721B90C6-2DD8-48CC-9584-ABE3E58E73A2}" type="parTrans" cxnId="{708B1CB3-79DF-4107-A352-9516F79C7345}">
      <dgm:prSet/>
      <dgm:spPr/>
    </dgm:pt>
    <dgm:pt modelId="{9BF4A7CB-5F04-4DC6-BEFD-B2102A78F940}" type="sibTrans" cxnId="{708B1CB3-79DF-4107-A352-9516F79C7345}">
      <dgm:prSet/>
      <dgm:spPr/>
    </dgm:pt>
    <dgm:pt modelId="{B4599035-9E04-4A1C-8ED3-302E9DB9203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Manager</a:t>
          </a:r>
        </a:p>
      </dgm:t>
    </dgm:pt>
    <dgm:pt modelId="{2531DDE4-D970-46FE-AB24-2F1309185D46}" type="parTrans" cxnId="{868A4175-1927-435C-A8CD-8C1F18C53A3A}">
      <dgm:prSet/>
      <dgm:spPr/>
    </dgm:pt>
    <dgm:pt modelId="{4AFD730D-2EF9-46F7-A929-1CD1F188BA02}" type="sibTrans" cxnId="{868A4175-1927-435C-A8CD-8C1F18C53A3A}">
      <dgm:prSet/>
      <dgm:spPr/>
    </dgm:pt>
    <dgm:pt modelId="{D9FC1915-920D-4A59-A343-D17047E3592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Patient Care Coordinator</a:t>
          </a:r>
        </a:p>
      </dgm:t>
    </dgm:pt>
    <dgm:pt modelId="{E6711AFE-E29A-4345-A288-13F4EE0343A3}" type="parTrans" cxnId="{A4D63506-C95C-4CFA-8DDC-D38CD1F6BBC5}">
      <dgm:prSet/>
      <dgm:spPr/>
    </dgm:pt>
    <dgm:pt modelId="{8FD378BF-38B5-4C50-B5D2-4FD7D5E8477B}" type="sibTrans" cxnId="{A4D63506-C95C-4CFA-8DDC-D38CD1F6BBC5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16BBBD83-0452-413B-A993-DBACE86E6397}" type="pres">
      <dgm:prSet presAssocID="{D9FC1915-920D-4A59-A343-D17047E3592E}" presName="node" presStyleLbl="node1" presStyleIdx="0" presStyleCnt="24">
        <dgm:presLayoutVars>
          <dgm:bulletEnabled val="1"/>
        </dgm:presLayoutVars>
      </dgm:prSet>
      <dgm:spPr/>
    </dgm:pt>
    <dgm:pt modelId="{A28EE2FE-1E6E-49BD-8A78-935628C78182}" type="pres">
      <dgm:prSet presAssocID="{8FD378BF-38B5-4C50-B5D2-4FD7D5E8477B}" presName="sibTrans" presStyleCnt="0"/>
      <dgm:spPr/>
    </dgm:pt>
    <dgm:pt modelId="{02FCCCA5-45FE-4BA5-AB86-FA2805DD4BCB}" type="pres">
      <dgm:prSet presAssocID="{2BCC3331-0E32-4B03-9BE9-91898209B4C0}" presName="node" presStyleLbl="node1" presStyleIdx="1" presStyleCnt="24">
        <dgm:presLayoutVars>
          <dgm:bulletEnabled val="1"/>
        </dgm:presLayoutVars>
      </dgm:prSet>
      <dgm:spPr/>
    </dgm:pt>
    <dgm:pt modelId="{10DBF7F8-21F9-48F2-A217-D51E636F0A9F}" type="pres">
      <dgm:prSet presAssocID="{943FF927-FE59-43C0-A507-23B2873914EA}" presName="sibTrans" presStyleCnt="0"/>
      <dgm:spPr/>
    </dgm:pt>
    <dgm:pt modelId="{FAC63313-070D-498E-95EC-53E577C5017A}" type="pres">
      <dgm:prSet presAssocID="{C5911AA6-0E03-4F53-B2CF-F9957702F7EE}" presName="node" presStyleLbl="node1" presStyleIdx="2" presStyleCnt="24">
        <dgm:presLayoutVars>
          <dgm:bulletEnabled val="1"/>
        </dgm:presLayoutVars>
      </dgm:prSet>
      <dgm:spPr/>
    </dgm:pt>
    <dgm:pt modelId="{9E517EEE-83D7-449C-A2D9-E6CB420AB594}" type="pres">
      <dgm:prSet presAssocID="{FDC4DE41-D714-4729-9542-9AD6E600DC39}" presName="sibTrans" presStyleCnt="0"/>
      <dgm:spPr/>
    </dgm:pt>
    <dgm:pt modelId="{85162714-BB6B-4903-9D62-5F287256B11B}" type="pres">
      <dgm:prSet presAssocID="{508B1016-09DB-42B5-89AD-F38958790A43}" presName="node" presStyleLbl="node1" presStyleIdx="3" presStyleCnt="24">
        <dgm:presLayoutVars>
          <dgm:bulletEnabled val="1"/>
        </dgm:presLayoutVars>
      </dgm:prSet>
      <dgm:spPr/>
    </dgm:pt>
    <dgm:pt modelId="{6CB7F99F-4607-4523-8351-5C33D0922B35}" type="pres">
      <dgm:prSet presAssocID="{A6D47ACA-9F9C-4BCF-93E6-422C9159A8D5}" presName="sibTrans" presStyleCnt="0"/>
      <dgm:spPr/>
    </dgm:pt>
    <dgm:pt modelId="{EDF827B7-6F72-44FD-98E6-36190C25FD7B}" type="pres">
      <dgm:prSet presAssocID="{BA612523-72F7-4D41-8D92-645086AFEB2B}" presName="node" presStyleLbl="node1" presStyleIdx="4" presStyleCnt="24">
        <dgm:presLayoutVars>
          <dgm:bulletEnabled val="1"/>
        </dgm:presLayoutVars>
      </dgm:prSet>
      <dgm:spPr/>
    </dgm:pt>
    <dgm:pt modelId="{B8C4056C-C5AC-4512-88A0-D3710C109715}" type="pres">
      <dgm:prSet presAssocID="{589AB279-BF6C-42E4-8615-A942C56462FD}" presName="sibTrans" presStyleCnt="0"/>
      <dgm:spPr/>
    </dgm:pt>
    <dgm:pt modelId="{410CA41C-DFFC-4F7F-8CEC-231822F2D244}" type="pres">
      <dgm:prSet presAssocID="{F6A74504-E988-4451-9F53-F37E2D7C4EB2}" presName="node" presStyleLbl="node1" presStyleIdx="5" presStyleCnt="24">
        <dgm:presLayoutVars>
          <dgm:bulletEnabled val="1"/>
        </dgm:presLayoutVars>
      </dgm:prSet>
      <dgm:spPr/>
    </dgm:pt>
    <dgm:pt modelId="{D4D3D831-D4BC-450A-A867-22B8855F4A67}" type="pres">
      <dgm:prSet presAssocID="{D131EB62-42A5-47B6-83E9-671127320685}" presName="sibTrans" presStyleCnt="0"/>
      <dgm:spPr/>
    </dgm:pt>
    <dgm:pt modelId="{04E3504D-23FB-42F2-96CF-A3A557591159}" type="pres">
      <dgm:prSet presAssocID="{BF4BB293-FFD8-48BC-8FB5-8E74F436B861}" presName="node" presStyleLbl="node1" presStyleIdx="6" presStyleCnt="24">
        <dgm:presLayoutVars>
          <dgm:bulletEnabled val="1"/>
        </dgm:presLayoutVars>
      </dgm:prSet>
      <dgm:spPr/>
    </dgm:pt>
    <dgm:pt modelId="{309B07FE-8EB2-4BF0-82C9-39E5D5AB983C}" type="pres">
      <dgm:prSet presAssocID="{8E5CA845-6815-4A9C-BBF9-F6F40537E3DE}" presName="sibTrans" presStyleCnt="0"/>
      <dgm:spPr/>
    </dgm:pt>
    <dgm:pt modelId="{909593EA-02F8-4D35-9BE2-EEC7F5157AAE}" type="pres">
      <dgm:prSet presAssocID="{F8586563-01E7-454D-9031-DCBBB14C8D14}" presName="node" presStyleLbl="node1" presStyleIdx="7" presStyleCnt="24">
        <dgm:presLayoutVars>
          <dgm:bulletEnabled val="1"/>
        </dgm:presLayoutVars>
      </dgm:prSet>
      <dgm:spPr/>
    </dgm:pt>
    <dgm:pt modelId="{16C563CB-BEF8-4E38-B01A-50184D98FD79}" type="pres">
      <dgm:prSet presAssocID="{728AE975-BC0B-4BB5-8A63-B0D9765FC641}" presName="sibTrans" presStyleCnt="0"/>
      <dgm:spPr/>
    </dgm:pt>
    <dgm:pt modelId="{F7DED94B-1263-463A-91E9-C9E1051C5C83}" type="pres">
      <dgm:prSet presAssocID="{B4599035-9E04-4A1C-8ED3-302E9DB92033}" presName="node" presStyleLbl="node1" presStyleIdx="8" presStyleCnt="24">
        <dgm:presLayoutVars>
          <dgm:bulletEnabled val="1"/>
        </dgm:presLayoutVars>
      </dgm:prSet>
      <dgm:spPr/>
    </dgm:pt>
    <dgm:pt modelId="{C9D15ECB-106E-49E1-B9A9-ACC35DF42DE2}" type="pres">
      <dgm:prSet presAssocID="{4AFD730D-2EF9-46F7-A929-1CD1F188BA02}" presName="sibTrans" presStyleCnt="0"/>
      <dgm:spPr/>
    </dgm:pt>
    <dgm:pt modelId="{F1E8B7F3-3D1A-4F00-963E-62124C5DEC72}" type="pres">
      <dgm:prSet presAssocID="{CB7376DD-DACE-432D-BDA6-52273B0B4790}" presName="node" presStyleLbl="node1" presStyleIdx="9" presStyleCnt="24">
        <dgm:presLayoutVars>
          <dgm:bulletEnabled val="1"/>
        </dgm:presLayoutVars>
      </dgm:prSet>
      <dgm:spPr/>
    </dgm:pt>
    <dgm:pt modelId="{55E06598-5392-47E9-9E4E-7CBAFD77D097}" type="pres">
      <dgm:prSet presAssocID="{57CFE6A5-4237-46C7-A9D8-1FF6B065FC56}" presName="sibTrans" presStyleCnt="0"/>
      <dgm:spPr/>
    </dgm:pt>
    <dgm:pt modelId="{E2F61DAC-46A9-495C-8F4C-E874ACE67041}" type="pres">
      <dgm:prSet presAssocID="{81EC41FA-2D99-4820-A514-B1A2ED2914EA}" presName="node" presStyleLbl="node1" presStyleIdx="10" presStyleCnt="24">
        <dgm:presLayoutVars>
          <dgm:bulletEnabled val="1"/>
        </dgm:presLayoutVars>
      </dgm:prSet>
      <dgm:spPr/>
    </dgm:pt>
    <dgm:pt modelId="{74E67EE1-88E0-4D9B-8FDB-ECBCEF25562B}" type="pres">
      <dgm:prSet presAssocID="{DA8F6812-482D-463A-908D-4402E27E6BA1}" presName="sibTrans" presStyleCnt="0"/>
      <dgm:spPr/>
    </dgm:pt>
    <dgm:pt modelId="{37F9042F-0ED3-4E57-BA34-ADA43E2C8E2E}" type="pres">
      <dgm:prSet presAssocID="{8E4022F5-523B-4A4A-8358-41109D718B78}" presName="node" presStyleLbl="node1" presStyleIdx="11" presStyleCnt="24">
        <dgm:presLayoutVars>
          <dgm:bulletEnabled val="1"/>
        </dgm:presLayoutVars>
      </dgm:prSet>
      <dgm:spPr/>
    </dgm:pt>
    <dgm:pt modelId="{7A34D161-4D27-4EF2-AE6F-3FEA8B1F3085}" type="pres">
      <dgm:prSet presAssocID="{AB1E0B0C-F8B5-4FCD-A519-615E47C2CBF1}" presName="sibTrans" presStyleCnt="0"/>
      <dgm:spPr/>
    </dgm:pt>
    <dgm:pt modelId="{FE8485EE-072E-4293-BA39-E8898FEC9FFA}" type="pres">
      <dgm:prSet presAssocID="{D6E902B1-D910-49EA-9CA7-B20D41371CDA}" presName="node" presStyleLbl="node1" presStyleIdx="12" presStyleCnt="24">
        <dgm:presLayoutVars>
          <dgm:bulletEnabled val="1"/>
        </dgm:presLayoutVars>
      </dgm:prSet>
      <dgm:spPr/>
    </dgm:pt>
    <dgm:pt modelId="{FE7A8E3B-7B83-4D95-8053-DD8A7D5EB93F}" type="pres">
      <dgm:prSet presAssocID="{021CFE17-B337-4E3F-A9F8-7B752D40C9D9}" presName="sibTrans" presStyleCnt="0"/>
      <dgm:spPr/>
    </dgm:pt>
    <dgm:pt modelId="{7DA3551F-98C8-4504-BF61-9DD573FA3059}" type="pres">
      <dgm:prSet presAssocID="{5CDB9913-4E03-42D4-B397-783FC50E8140}" presName="node" presStyleLbl="node1" presStyleIdx="13" presStyleCnt="24">
        <dgm:presLayoutVars>
          <dgm:bulletEnabled val="1"/>
        </dgm:presLayoutVars>
      </dgm:prSet>
      <dgm:spPr/>
    </dgm:pt>
    <dgm:pt modelId="{5BB99892-7CCC-4625-AAEF-721B22D70DBD}" type="pres">
      <dgm:prSet presAssocID="{20361130-3878-4FA5-A17B-32C29A31867C}" presName="sibTrans" presStyleCnt="0"/>
      <dgm:spPr/>
    </dgm:pt>
    <dgm:pt modelId="{CA7D1723-07EA-4991-A88F-62EF88CBAE56}" type="pres">
      <dgm:prSet presAssocID="{3EB8115E-A160-4B20-BEF2-94975F396C0B}" presName="node" presStyleLbl="node1" presStyleIdx="14" presStyleCnt="24">
        <dgm:presLayoutVars>
          <dgm:bulletEnabled val="1"/>
        </dgm:presLayoutVars>
      </dgm:prSet>
      <dgm:spPr/>
    </dgm:pt>
    <dgm:pt modelId="{6593E037-5BEF-4AF8-9F98-9241A5E35B23}" type="pres">
      <dgm:prSet presAssocID="{2A649546-AFFA-46FF-B917-E33CAF96DCDB}" presName="sibTrans" presStyleCnt="0"/>
      <dgm:spPr/>
    </dgm:pt>
    <dgm:pt modelId="{EB8761BA-4160-400C-BFA9-9E492564C17D}" type="pres">
      <dgm:prSet presAssocID="{0AB3455A-C3A2-45ED-940D-69EEF372CC15}" presName="node" presStyleLbl="node1" presStyleIdx="15" presStyleCnt="24">
        <dgm:presLayoutVars>
          <dgm:bulletEnabled val="1"/>
        </dgm:presLayoutVars>
      </dgm:prSet>
      <dgm:spPr/>
    </dgm:pt>
    <dgm:pt modelId="{49DC8298-564F-40CE-A285-761F3A54B094}" type="pres">
      <dgm:prSet presAssocID="{98B0F5D6-53BF-4741-91BF-687CF955C507}" presName="sibTrans" presStyleCnt="0"/>
      <dgm:spPr/>
    </dgm:pt>
    <dgm:pt modelId="{5800D473-1FB7-4634-8562-8845D930EB2A}" type="pres">
      <dgm:prSet presAssocID="{DAD62EA4-0E77-4143-AAF0-87A2622AAA71}" presName="node" presStyleLbl="node1" presStyleIdx="16" presStyleCnt="24">
        <dgm:presLayoutVars>
          <dgm:bulletEnabled val="1"/>
        </dgm:presLayoutVars>
      </dgm:prSet>
      <dgm:spPr/>
    </dgm:pt>
    <dgm:pt modelId="{9D0C353A-5178-46B2-92E7-932EF9ACFAC0}" type="pres">
      <dgm:prSet presAssocID="{10FBFE7A-F817-4892-B273-5AB2AA94049B}" presName="sibTrans" presStyleCnt="0"/>
      <dgm:spPr/>
    </dgm:pt>
    <dgm:pt modelId="{87A4A3E0-D6DD-43DF-9172-F14A54F9F900}" type="pres">
      <dgm:prSet presAssocID="{413BE4FE-3742-458C-94CB-7F79E50BBDB8}" presName="node" presStyleLbl="node1" presStyleIdx="17" presStyleCnt="24">
        <dgm:presLayoutVars>
          <dgm:bulletEnabled val="1"/>
        </dgm:presLayoutVars>
      </dgm:prSet>
      <dgm:spPr/>
    </dgm:pt>
    <dgm:pt modelId="{2DAE1DA2-1747-4DA4-9CE2-9A98CD88C708}" type="pres">
      <dgm:prSet presAssocID="{92EF633F-486F-4DB3-B772-F55B7784DACC}" presName="sibTrans" presStyleCnt="0"/>
      <dgm:spPr/>
    </dgm:pt>
    <dgm:pt modelId="{A4E93E4F-430A-44C4-A24D-12EDBEF56266}" type="pres">
      <dgm:prSet presAssocID="{9AFDFCFD-613E-401A-8DF0-FD325989560F}" presName="node" presStyleLbl="node1" presStyleIdx="18" presStyleCnt="24">
        <dgm:presLayoutVars>
          <dgm:bulletEnabled val="1"/>
        </dgm:presLayoutVars>
      </dgm:prSet>
      <dgm:spPr/>
    </dgm:pt>
    <dgm:pt modelId="{956779B5-57EC-4291-A196-C430D2DAB089}" type="pres">
      <dgm:prSet presAssocID="{9BF4A7CB-5F04-4DC6-BEFD-B2102A78F940}" presName="sibTrans" presStyleCnt="0"/>
      <dgm:spPr/>
    </dgm:pt>
    <dgm:pt modelId="{D6BCC67C-09EC-4617-BC36-106687752525}" type="pres">
      <dgm:prSet presAssocID="{F354FF82-576F-4819-BE58-D8F6914CFC82}" presName="node" presStyleLbl="node1" presStyleIdx="19" presStyleCnt="24">
        <dgm:presLayoutVars>
          <dgm:bulletEnabled val="1"/>
        </dgm:presLayoutVars>
      </dgm:prSet>
      <dgm:spPr/>
    </dgm:pt>
    <dgm:pt modelId="{B2C1CC54-2889-41C7-9CEE-F9ACBA6093F7}" type="pres">
      <dgm:prSet presAssocID="{0E841389-30C8-410B-A6BB-B2FB7010AD62}" presName="sibTrans" presStyleCnt="0"/>
      <dgm:spPr/>
    </dgm:pt>
    <dgm:pt modelId="{028D6EE7-587E-4068-80D1-FB8B7754CAFD}" type="pres">
      <dgm:prSet presAssocID="{462C511D-DCD5-4FD9-9697-C790333C17A2}" presName="node" presStyleLbl="node1" presStyleIdx="20" presStyleCnt="24">
        <dgm:presLayoutVars>
          <dgm:bulletEnabled val="1"/>
        </dgm:presLayoutVars>
      </dgm:prSet>
      <dgm:spPr/>
    </dgm:pt>
    <dgm:pt modelId="{7493E456-01DA-462D-9265-484CCAA59C91}" type="pres">
      <dgm:prSet presAssocID="{95D253F1-09B5-438F-9535-E00A04C356DB}" presName="sibTrans" presStyleCnt="0"/>
      <dgm:spPr/>
    </dgm:pt>
    <dgm:pt modelId="{82D7E426-DC58-4D6D-9CAD-2B2C5A60B828}" type="pres">
      <dgm:prSet presAssocID="{C2EC94E3-8A58-4CA3-A199-3658C296B7DD}" presName="node" presStyleLbl="node1" presStyleIdx="21" presStyleCnt="24">
        <dgm:presLayoutVars>
          <dgm:bulletEnabled val="1"/>
        </dgm:presLayoutVars>
      </dgm:prSet>
      <dgm:spPr/>
    </dgm:pt>
    <dgm:pt modelId="{7CB3773A-6ECD-4845-A8B6-03EA368232EB}" type="pres">
      <dgm:prSet presAssocID="{A18CE0B0-BCDA-409E-9DD1-CAFD0D62965F}" presName="sibTrans" presStyleCnt="0"/>
      <dgm:spPr/>
    </dgm:pt>
    <dgm:pt modelId="{C00DC4F0-714D-4725-8536-FDA00034D0AB}" type="pres">
      <dgm:prSet presAssocID="{6FC7219E-B86F-48F9-8B56-D05645BECB5B}" presName="node" presStyleLbl="node1" presStyleIdx="22" presStyleCnt="24">
        <dgm:presLayoutVars>
          <dgm:bulletEnabled val="1"/>
        </dgm:presLayoutVars>
      </dgm:prSet>
      <dgm:spPr/>
    </dgm:pt>
    <dgm:pt modelId="{15A6D8A6-B259-423B-B5E9-876056032C88}" type="pres">
      <dgm:prSet presAssocID="{C4156856-9229-4405-BA4A-128051E34FF5}" presName="sibTrans" presStyleCnt="0"/>
      <dgm:spPr/>
    </dgm:pt>
    <dgm:pt modelId="{759FE5FF-32EF-4288-A86C-963EEA305126}" type="pres">
      <dgm:prSet presAssocID="{78129A71-A1E2-471C-9B51-566882D65D2F}" presName="node" presStyleLbl="node1" presStyleIdx="23" presStyleCnt="24">
        <dgm:presLayoutVars>
          <dgm:bulletEnabled val="1"/>
        </dgm:presLayoutVars>
      </dgm:prSet>
      <dgm:spPr/>
    </dgm:pt>
  </dgm:ptLst>
  <dgm:cxnLst>
    <dgm:cxn modelId="{08E45005-C39D-4694-B2A1-609F41E2C4E2}" srcId="{9B9CC810-FA74-40A3-A31C-A9CBE88C8487}" destId="{462C511D-DCD5-4FD9-9697-C790333C17A2}" srcOrd="20" destOrd="0" parTransId="{BCFC8044-4464-4EBB-BEC2-7296F4938E2D}" sibTransId="{95D253F1-09B5-438F-9535-E00A04C356DB}"/>
    <dgm:cxn modelId="{42E83206-B521-435C-89AC-FD0A1B4DA19A}" srcId="{9B9CC810-FA74-40A3-A31C-A9CBE88C8487}" destId="{508B1016-09DB-42B5-89AD-F38958790A43}" srcOrd="3" destOrd="0" parTransId="{742CC710-7DF6-44D8-947D-704736D898B0}" sibTransId="{A6D47ACA-9F9C-4BCF-93E6-422C9159A8D5}"/>
    <dgm:cxn modelId="{A4D63506-C95C-4CFA-8DDC-D38CD1F6BBC5}" srcId="{9B9CC810-FA74-40A3-A31C-A9CBE88C8487}" destId="{D9FC1915-920D-4A59-A343-D17047E3592E}" srcOrd="0" destOrd="0" parTransId="{E6711AFE-E29A-4345-A288-13F4EE0343A3}" sibTransId="{8FD378BF-38B5-4C50-B5D2-4FD7D5E8477B}"/>
    <dgm:cxn modelId="{A396C408-58DF-47FF-922D-967C89EB5DC7}" srcId="{9B9CC810-FA74-40A3-A31C-A9CBE88C8487}" destId="{3EB8115E-A160-4B20-BEF2-94975F396C0B}" srcOrd="14" destOrd="0" parTransId="{6740D018-5DB6-43EB-9A63-AD49AC3DC910}" sibTransId="{2A649546-AFFA-46FF-B917-E33CAF96DCDB}"/>
    <dgm:cxn modelId="{43308612-2F27-4713-AB42-DD076457BEC4}" type="presOf" srcId="{CB7376DD-DACE-432D-BDA6-52273B0B4790}" destId="{F1E8B7F3-3D1A-4F00-963E-62124C5DEC72}" srcOrd="0" destOrd="0" presId="urn:microsoft.com/office/officeart/2005/8/layout/default"/>
    <dgm:cxn modelId="{AB4E201A-F44A-48F6-A152-90E067F02B8D}" type="presOf" srcId="{C5911AA6-0E03-4F53-B2CF-F9957702F7EE}" destId="{FAC63313-070D-498E-95EC-53E577C5017A}" srcOrd="0" destOrd="0" presId="urn:microsoft.com/office/officeart/2005/8/layout/default"/>
    <dgm:cxn modelId="{28FCB420-9852-437E-AED4-7B3E0339E7B7}" srcId="{9B9CC810-FA74-40A3-A31C-A9CBE88C8487}" destId="{CB7376DD-DACE-432D-BDA6-52273B0B4790}" srcOrd="9" destOrd="0" parTransId="{543E15DF-C004-4303-A355-D89AE7321725}" sibTransId="{57CFE6A5-4237-46C7-A9D8-1FF6B065FC56}"/>
    <dgm:cxn modelId="{AE778A25-623B-484C-97A2-5FF547C755D1}" type="presOf" srcId="{81EC41FA-2D99-4820-A514-B1A2ED2914EA}" destId="{E2F61DAC-46A9-495C-8F4C-E874ACE67041}" srcOrd="0" destOrd="0" presId="urn:microsoft.com/office/officeart/2005/8/layout/default"/>
    <dgm:cxn modelId="{290CA328-E233-4E1E-9489-DAC6FF39490F}" type="presOf" srcId="{78129A71-A1E2-471C-9B51-566882D65D2F}" destId="{759FE5FF-32EF-4288-A86C-963EEA305126}" srcOrd="0" destOrd="0" presId="urn:microsoft.com/office/officeart/2005/8/layout/default"/>
    <dgm:cxn modelId="{09214B29-8501-4761-980F-639AE4870EEC}" type="presOf" srcId="{D6E902B1-D910-49EA-9CA7-B20D41371CDA}" destId="{FE8485EE-072E-4293-BA39-E8898FEC9FFA}" srcOrd="0" destOrd="0" presId="urn:microsoft.com/office/officeart/2005/8/layout/default"/>
    <dgm:cxn modelId="{9F72CC2B-FDC5-43B1-92D2-1DFF57E3F1A7}" srcId="{9B9CC810-FA74-40A3-A31C-A9CBE88C8487}" destId="{6FC7219E-B86F-48F9-8B56-D05645BECB5B}" srcOrd="22" destOrd="0" parTransId="{D59A1C0A-B8B8-4970-B49F-D0E35A7222C8}" sibTransId="{C4156856-9229-4405-BA4A-128051E34FF5}"/>
    <dgm:cxn modelId="{C91DA72D-2035-4AF8-BFD8-F5133DECD4C5}" type="presOf" srcId="{3EB8115E-A160-4B20-BEF2-94975F396C0B}" destId="{CA7D1723-07EA-4991-A88F-62EF88CBAE56}" srcOrd="0" destOrd="0" presId="urn:microsoft.com/office/officeart/2005/8/layout/default"/>
    <dgm:cxn modelId="{3B9CCE3F-B06A-4635-82BE-29CAECE71AEC}" srcId="{9B9CC810-FA74-40A3-A31C-A9CBE88C8487}" destId="{81EC41FA-2D99-4820-A514-B1A2ED2914EA}" srcOrd="10" destOrd="0" parTransId="{035754B9-E4CF-4A83-928D-485953430F34}" sibTransId="{DA8F6812-482D-463A-908D-4402E27E6BA1}"/>
    <dgm:cxn modelId="{C77FE13F-F9EB-42B8-9DAC-1DFEBBF7ADD0}" srcId="{9B9CC810-FA74-40A3-A31C-A9CBE88C8487}" destId="{5CDB9913-4E03-42D4-B397-783FC50E8140}" srcOrd="13" destOrd="0" parTransId="{6C330179-BA43-4663-AA2F-3A0378120D94}" sibTransId="{20361130-3878-4FA5-A17B-32C29A31867C}"/>
    <dgm:cxn modelId="{F390455B-4F15-4749-BB3A-A5DAB2675934}" type="presOf" srcId="{5CDB9913-4E03-42D4-B397-783FC50E8140}" destId="{7DA3551F-98C8-4504-BF61-9DD573FA3059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7823F560-A39E-4EF6-A06C-CF9AC04CD725}" type="presOf" srcId="{F6A74504-E988-4451-9F53-F37E2D7C4EB2}" destId="{410CA41C-DFFC-4F7F-8CEC-231822F2D244}" srcOrd="0" destOrd="0" presId="urn:microsoft.com/office/officeart/2005/8/layout/default"/>
    <dgm:cxn modelId="{CAE1B463-662C-450C-8D02-10BDF57BD4D1}" type="presOf" srcId="{D9FC1915-920D-4A59-A343-D17047E3592E}" destId="{16BBBD83-0452-413B-A993-DBACE86E6397}" srcOrd="0" destOrd="0" presId="urn:microsoft.com/office/officeart/2005/8/layout/default"/>
    <dgm:cxn modelId="{B118EB43-46C2-4B6E-9F93-64099474FCEA}" type="presOf" srcId="{F8586563-01E7-454D-9031-DCBBB14C8D14}" destId="{909593EA-02F8-4D35-9BE2-EEC7F5157AAE}" srcOrd="0" destOrd="0" presId="urn:microsoft.com/office/officeart/2005/8/layout/default"/>
    <dgm:cxn modelId="{DCB6CA47-1B70-4623-B895-A316E38CD5E8}" type="presOf" srcId="{DAD62EA4-0E77-4143-AAF0-87A2622AAA71}" destId="{5800D473-1FB7-4634-8562-8845D930EB2A}" srcOrd="0" destOrd="0" presId="urn:microsoft.com/office/officeart/2005/8/layout/default"/>
    <dgm:cxn modelId="{1B5D1E68-FA5C-4E0A-BEA3-002B47109A07}" srcId="{9B9CC810-FA74-40A3-A31C-A9CBE88C8487}" destId="{BA612523-72F7-4D41-8D92-645086AFEB2B}" srcOrd="4" destOrd="0" parTransId="{7DD38B26-D580-41DC-B21F-740FA2131768}" sibTransId="{589AB279-BF6C-42E4-8615-A942C56462FD}"/>
    <dgm:cxn modelId="{11DBB068-4976-4791-A2E9-927599985EBD}" type="presOf" srcId="{413BE4FE-3742-458C-94CB-7F79E50BBDB8}" destId="{87A4A3E0-D6DD-43DF-9172-F14A54F9F900}" srcOrd="0" destOrd="0" presId="urn:microsoft.com/office/officeart/2005/8/layout/default"/>
    <dgm:cxn modelId="{EF7A7F4D-F34E-4916-A91C-EC091D27F551}" srcId="{9B9CC810-FA74-40A3-A31C-A9CBE88C8487}" destId="{F8586563-01E7-454D-9031-DCBBB14C8D14}" srcOrd="7" destOrd="0" parTransId="{E463D0AE-D866-44C6-9121-7ABD233CB8BE}" sibTransId="{728AE975-BC0B-4BB5-8A63-B0D9765FC641}"/>
    <dgm:cxn modelId="{51D37B6E-22BF-4557-A202-9C407EE79E85}" type="presOf" srcId="{508B1016-09DB-42B5-89AD-F38958790A43}" destId="{85162714-BB6B-4903-9D62-5F287256B11B}" srcOrd="0" destOrd="0" presId="urn:microsoft.com/office/officeart/2005/8/layout/default"/>
    <dgm:cxn modelId="{C07D2D6F-619D-415B-9B27-C9BE05EFD436}" srcId="{9B9CC810-FA74-40A3-A31C-A9CBE88C8487}" destId="{F354FF82-576F-4819-BE58-D8F6914CFC82}" srcOrd="19" destOrd="0" parTransId="{9714BFF3-F073-4A84-BB84-BF8B995DFD7E}" sibTransId="{0E841389-30C8-410B-A6BB-B2FB7010AD62}"/>
    <dgm:cxn modelId="{A1A0D270-118C-40A7-8CEE-8AABA527E2E4}" type="presOf" srcId="{B4599035-9E04-4A1C-8ED3-302E9DB92033}" destId="{F7DED94B-1263-463A-91E9-C9E1051C5C83}" srcOrd="0" destOrd="0" presId="urn:microsoft.com/office/officeart/2005/8/layout/default"/>
    <dgm:cxn modelId="{868A4175-1927-435C-A8CD-8C1F18C53A3A}" srcId="{9B9CC810-FA74-40A3-A31C-A9CBE88C8487}" destId="{B4599035-9E04-4A1C-8ED3-302E9DB92033}" srcOrd="8" destOrd="0" parTransId="{2531DDE4-D970-46FE-AB24-2F1309185D46}" sibTransId="{4AFD730D-2EF9-46F7-A929-1CD1F188BA02}"/>
    <dgm:cxn modelId="{B5231858-3FE3-4540-B226-50CC8ABABE75}" type="presOf" srcId="{2BCC3331-0E32-4B03-9BE9-91898209B4C0}" destId="{02FCCCA5-45FE-4BA5-AB86-FA2805DD4BCB}" srcOrd="0" destOrd="0" presId="urn:microsoft.com/office/officeart/2005/8/layout/default"/>
    <dgm:cxn modelId="{738BFF87-39A4-4743-AA42-1EB49D082FA4}" type="presOf" srcId="{BA612523-72F7-4D41-8D92-645086AFEB2B}" destId="{EDF827B7-6F72-44FD-98E6-36190C25FD7B}" srcOrd="0" destOrd="0" presId="urn:microsoft.com/office/officeart/2005/8/layout/default"/>
    <dgm:cxn modelId="{6AB82D8B-19BF-4281-9DDF-6CA011C60A7C}" srcId="{9B9CC810-FA74-40A3-A31C-A9CBE88C8487}" destId="{78129A71-A1E2-471C-9B51-566882D65D2F}" srcOrd="23" destOrd="0" parTransId="{7AAE4996-492C-4DA8-BC5C-BE7A3949F986}" sibTransId="{602A4496-4097-4B20-ADAB-782B7E54BD08}"/>
    <dgm:cxn modelId="{39F8F28B-04EB-4F67-AC40-69B7728E6682}" type="presOf" srcId="{6FC7219E-B86F-48F9-8B56-D05645BECB5B}" destId="{C00DC4F0-714D-4725-8536-FDA00034D0AB}" srcOrd="0" destOrd="0" presId="urn:microsoft.com/office/officeart/2005/8/layout/default"/>
    <dgm:cxn modelId="{6B6D4390-5649-4BD4-B057-006EE18A4659}" type="presOf" srcId="{BF4BB293-FFD8-48BC-8FB5-8E74F436B861}" destId="{04E3504D-23FB-42F2-96CF-A3A557591159}" srcOrd="0" destOrd="0" presId="urn:microsoft.com/office/officeart/2005/8/layout/default"/>
    <dgm:cxn modelId="{C0DCA596-0CDD-44B9-91FE-8CAB53109F48}" type="presOf" srcId="{9AFDFCFD-613E-401A-8DF0-FD325989560F}" destId="{A4E93E4F-430A-44C4-A24D-12EDBEF56266}" srcOrd="0" destOrd="0" presId="urn:microsoft.com/office/officeart/2005/8/layout/default"/>
    <dgm:cxn modelId="{9A9A0998-36BA-4BC3-B026-CFFDFE77B199}" srcId="{9B9CC810-FA74-40A3-A31C-A9CBE88C8487}" destId="{C5911AA6-0E03-4F53-B2CF-F9957702F7EE}" srcOrd="2" destOrd="0" parTransId="{AE5A2115-8264-4C1B-BEE6-76F40AE41000}" sibTransId="{FDC4DE41-D714-4729-9542-9AD6E600DC39}"/>
    <dgm:cxn modelId="{D3AD81A0-6DAB-4FD6-82E0-7A504FC24020}" srcId="{9B9CC810-FA74-40A3-A31C-A9CBE88C8487}" destId="{BF4BB293-FFD8-48BC-8FB5-8E74F436B861}" srcOrd="6" destOrd="0" parTransId="{D69DA89B-DCEA-4831-990C-8537C4C071E6}" sibTransId="{8E5CA845-6815-4A9C-BBF9-F6F40537E3DE}"/>
    <dgm:cxn modelId="{D6D251A4-57B7-4C1C-951C-31B0B51AC007}" srcId="{9B9CC810-FA74-40A3-A31C-A9CBE88C8487}" destId="{D6E902B1-D910-49EA-9CA7-B20D41371CDA}" srcOrd="12" destOrd="0" parTransId="{071137D0-9F98-4C77-8177-C903833529BC}" sibTransId="{021CFE17-B337-4E3F-A9F8-7B752D40C9D9}"/>
    <dgm:cxn modelId="{EE695FA8-66C3-46A9-A8A6-DE4A672A341A}" srcId="{9B9CC810-FA74-40A3-A31C-A9CBE88C8487}" destId="{DAD62EA4-0E77-4143-AAF0-87A2622AAA71}" srcOrd="16" destOrd="0" parTransId="{21D040A8-ABA7-45EA-9C67-90895648B569}" sibTransId="{10FBFE7A-F817-4892-B273-5AB2AA94049B}"/>
    <dgm:cxn modelId="{FD32BFAD-398E-4A86-B0AB-7B5A90498B87}" srcId="{9B9CC810-FA74-40A3-A31C-A9CBE88C8487}" destId="{8E4022F5-523B-4A4A-8358-41109D718B78}" srcOrd="11" destOrd="0" parTransId="{8765DA21-2894-43EE-B229-9E422E364B94}" sibTransId="{AB1E0B0C-F8B5-4FCD-A519-615E47C2CBF1}"/>
    <dgm:cxn modelId="{708B1CB3-79DF-4107-A352-9516F79C7345}" srcId="{9B9CC810-FA74-40A3-A31C-A9CBE88C8487}" destId="{9AFDFCFD-613E-401A-8DF0-FD325989560F}" srcOrd="18" destOrd="0" parTransId="{721B90C6-2DD8-48CC-9584-ABE3E58E73A2}" sibTransId="{9BF4A7CB-5F04-4DC6-BEFD-B2102A78F940}"/>
    <dgm:cxn modelId="{BC1ABCB3-C60C-4151-AF52-181729D51282}" type="presOf" srcId="{0AB3455A-C3A2-45ED-940D-69EEF372CC15}" destId="{EB8761BA-4160-400C-BFA9-9E492564C17D}" srcOrd="0" destOrd="0" presId="urn:microsoft.com/office/officeart/2005/8/layout/default"/>
    <dgm:cxn modelId="{F338A8C7-69D4-4AB1-912D-4E1DCFE96F03}" srcId="{9B9CC810-FA74-40A3-A31C-A9CBE88C8487}" destId="{0AB3455A-C3A2-45ED-940D-69EEF372CC15}" srcOrd="15" destOrd="0" parTransId="{8DF5C5FD-8219-4BEB-806F-86067A476F1D}" sibTransId="{98B0F5D6-53BF-4741-91BF-687CF955C507}"/>
    <dgm:cxn modelId="{499D05D5-F4C1-46A1-8609-AD38003A08D9}" type="presOf" srcId="{462C511D-DCD5-4FD9-9697-C790333C17A2}" destId="{028D6EE7-587E-4068-80D1-FB8B7754CAFD}" srcOrd="0" destOrd="0" presId="urn:microsoft.com/office/officeart/2005/8/layout/default"/>
    <dgm:cxn modelId="{51562ED9-93C2-48B0-85FC-F13471AE4986}" type="presOf" srcId="{C2EC94E3-8A58-4CA3-A199-3658C296B7DD}" destId="{82D7E426-DC58-4D6D-9CAD-2B2C5A60B828}" srcOrd="0" destOrd="0" presId="urn:microsoft.com/office/officeart/2005/8/layout/default"/>
    <dgm:cxn modelId="{8AB971D9-14E2-4822-A4E2-685B2F50FDCF}" srcId="{9B9CC810-FA74-40A3-A31C-A9CBE88C8487}" destId="{413BE4FE-3742-458C-94CB-7F79E50BBDB8}" srcOrd="17" destOrd="0" parTransId="{D8A5E539-EECD-42FD-A8B7-7DAB86B1558F}" sibTransId="{92EF633F-486F-4DB3-B772-F55B7784DACC}"/>
    <dgm:cxn modelId="{B3F722DB-6C79-4473-B8A6-38687ABC173F}" srcId="{9B9CC810-FA74-40A3-A31C-A9CBE88C8487}" destId="{2BCC3331-0E32-4B03-9BE9-91898209B4C0}" srcOrd="1" destOrd="0" parTransId="{EF464AA2-4E49-4FB6-923B-E060A52EC559}" sibTransId="{943FF927-FE59-43C0-A507-23B2873914EA}"/>
    <dgm:cxn modelId="{4F9925DB-B0D0-490F-B9A5-2A5975E67FF8}" srcId="{9B9CC810-FA74-40A3-A31C-A9CBE88C8487}" destId="{F6A74504-E988-4451-9F53-F37E2D7C4EB2}" srcOrd="5" destOrd="0" parTransId="{07D84DE8-6242-4E50-9078-0D4C9F81DFBA}" sibTransId="{D131EB62-42A5-47B6-83E9-671127320685}"/>
    <dgm:cxn modelId="{BA0E07E8-64BC-4CA7-AC45-37AD2A5D81D0}" srcId="{9B9CC810-FA74-40A3-A31C-A9CBE88C8487}" destId="{C2EC94E3-8A58-4CA3-A199-3658C296B7DD}" srcOrd="21" destOrd="0" parTransId="{201BC05D-0C41-4884-8E0A-45BB890A47FC}" sibTransId="{A18CE0B0-BCDA-409E-9DD1-CAFD0D62965F}"/>
    <dgm:cxn modelId="{7CC20EF4-01D4-4359-903C-4016A8513ABC}" type="presOf" srcId="{8E4022F5-523B-4A4A-8358-41109D718B78}" destId="{37F9042F-0ED3-4E57-BA34-ADA43E2C8E2E}" srcOrd="0" destOrd="0" presId="urn:microsoft.com/office/officeart/2005/8/layout/default"/>
    <dgm:cxn modelId="{80E432F7-0889-4499-860E-42BBD9444B65}" type="presOf" srcId="{F354FF82-576F-4819-BE58-D8F6914CFC82}" destId="{D6BCC67C-09EC-4617-BC36-106687752525}" srcOrd="0" destOrd="0" presId="urn:microsoft.com/office/officeart/2005/8/layout/default"/>
    <dgm:cxn modelId="{9EFD967B-1567-4A41-9D80-5C0894BBE0F7}" type="presParOf" srcId="{64A2D741-FC1F-4EE7-AFDB-88BAA924E022}" destId="{16BBBD83-0452-413B-A993-DBACE86E6397}" srcOrd="0" destOrd="0" presId="urn:microsoft.com/office/officeart/2005/8/layout/default"/>
    <dgm:cxn modelId="{72764630-A441-4C8B-8DAC-9F6D535BE1CE}" type="presParOf" srcId="{64A2D741-FC1F-4EE7-AFDB-88BAA924E022}" destId="{A28EE2FE-1E6E-49BD-8A78-935628C78182}" srcOrd="1" destOrd="0" presId="urn:microsoft.com/office/officeart/2005/8/layout/default"/>
    <dgm:cxn modelId="{7FB2469E-9A44-4C15-A3FA-E027AECE6C83}" type="presParOf" srcId="{64A2D741-FC1F-4EE7-AFDB-88BAA924E022}" destId="{02FCCCA5-45FE-4BA5-AB86-FA2805DD4BCB}" srcOrd="2" destOrd="0" presId="urn:microsoft.com/office/officeart/2005/8/layout/default"/>
    <dgm:cxn modelId="{A9D227D2-4748-4840-862B-E38AE0C89EC8}" type="presParOf" srcId="{64A2D741-FC1F-4EE7-AFDB-88BAA924E022}" destId="{10DBF7F8-21F9-48F2-A217-D51E636F0A9F}" srcOrd="3" destOrd="0" presId="urn:microsoft.com/office/officeart/2005/8/layout/default"/>
    <dgm:cxn modelId="{E8F56A1D-92CB-467C-9AB6-7636A5EABB4F}" type="presParOf" srcId="{64A2D741-FC1F-4EE7-AFDB-88BAA924E022}" destId="{FAC63313-070D-498E-95EC-53E577C5017A}" srcOrd="4" destOrd="0" presId="urn:microsoft.com/office/officeart/2005/8/layout/default"/>
    <dgm:cxn modelId="{5353C6D4-8C10-431B-9A3B-07A971CBD44C}" type="presParOf" srcId="{64A2D741-FC1F-4EE7-AFDB-88BAA924E022}" destId="{9E517EEE-83D7-449C-A2D9-E6CB420AB594}" srcOrd="5" destOrd="0" presId="urn:microsoft.com/office/officeart/2005/8/layout/default"/>
    <dgm:cxn modelId="{57D3BC7B-D925-45AD-80FF-01BC057FF044}" type="presParOf" srcId="{64A2D741-FC1F-4EE7-AFDB-88BAA924E022}" destId="{85162714-BB6B-4903-9D62-5F287256B11B}" srcOrd="6" destOrd="0" presId="urn:microsoft.com/office/officeart/2005/8/layout/default"/>
    <dgm:cxn modelId="{BC346A1C-AF28-40E0-8295-7EA6FF79677F}" type="presParOf" srcId="{64A2D741-FC1F-4EE7-AFDB-88BAA924E022}" destId="{6CB7F99F-4607-4523-8351-5C33D0922B35}" srcOrd="7" destOrd="0" presId="urn:microsoft.com/office/officeart/2005/8/layout/default"/>
    <dgm:cxn modelId="{8751666E-3E23-4F05-8A41-B3326F0B4522}" type="presParOf" srcId="{64A2D741-FC1F-4EE7-AFDB-88BAA924E022}" destId="{EDF827B7-6F72-44FD-98E6-36190C25FD7B}" srcOrd="8" destOrd="0" presId="urn:microsoft.com/office/officeart/2005/8/layout/default"/>
    <dgm:cxn modelId="{CBDC4645-AFFB-4376-8DD6-D57339898F24}" type="presParOf" srcId="{64A2D741-FC1F-4EE7-AFDB-88BAA924E022}" destId="{B8C4056C-C5AC-4512-88A0-D3710C109715}" srcOrd="9" destOrd="0" presId="urn:microsoft.com/office/officeart/2005/8/layout/default"/>
    <dgm:cxn modelId="{23C2A879-4071-4134-B5DD-69D66A783946}" type="presParOf" srcId="{64A2D741-FC1F-4EE7-AFDB-88BAA924E022}" destId="{410CA41C-DFFC-4F7F-8CEC-231822F2D244}" srcOrd="10" destOrd="0" presId="urn:microsoft.com/office/officeart/2005/8/layout/default"/>
    <dgm:cxn modelId="{AC6104EC-DF91-4880-AE04-5F02C0DD2FCE}" type="presParOf" srcId="{64A2D741-FC1F-4EE7-AFDB-88BAA924E022}" destId="{D4D3D831-D4BC-450A-A867-22B8855F4A67}" srcOrd="11" destOrd="0" presId="urn:microsoft.com/office/officeart/2005/8/layout/default"/>
    <dgm:cxn modelId="{7C16A56F-975D-421A-BB13-AEAE089219E8}" type="presParOf" srcId="{64A2D741-FC1F-4EE7-AFDB-88BAA924E022}" destId="{04E3504D-23FB-42F2-96CF-A3A557591159}" srcOrd="12" destOrd="0" presId="urn:microsoft.com/office/officeart/2005/8/layout/default"/>
    <dgm:cxn modelId="{838CE06A-F7DD-4BAA-BD3F-F5C081101B74}" type="presParOf" srcId="{64A2D741-FC1F-4EE7-AFDB-88BAA924E022}" destId="{309B07FE-8EB2-4BF0-82C9-39E5D5AB983C}" srcOrd="13" destOrd="0" presId="urn:microsoft.com/office/officeart/2005/8/layout/default"/>
    <dgm:cxn modelId="{EE53E9C6-4C5B-4238-A2FB-31E7826BEEAF}" type="presParOf" srcId="{64A2D741-FC1F-4EE7-AFDB-88BAA924E022}" destId="{909593EA-02F8-4D35-9BE2-EEC7F5157AAE}" srcOrd="14" destOrd="0" presId="urn:microsoft.com/office/officeart/2005/8/layout/default"/>
    <dgm:cxn modelId="{E528FA47-4D32-416F-B47F-08C14E9CAEF9}" type="presParOf" srcId="{64A2D741-FC1F-4EE7-AFDB-88BAA924E022}" destId="{16C563CB-BEF8-4E38-B01A-50184D98FD79}" srcOrd="15" destOrd="0" presId="urn:microsoft.com/office/officeart/2005/8/layout/default"/>
    <dgm:cxn modelId="{DF64066A-C168-404E-B7AF-7B692DEB0C0E}" type="presParOf" srcId="{64A2D741-FC1F-4EE7-AFDB-88BAA924E022}" destId="{F7DED94B-1263-463A-91E9-C9E1051C5C83}" srcOrd="16" destOrd="0" presId="urn:microsoft.com/office/officeart/2005/8/layout/default"/>
    <dgm:cxn modelId="{88E23D67-B763-4C23-88A4-03AA09A7586D}" type="presParOf" srcId="{64A2D741-FC1F-4EE7-AFDB-88BAA924E022}" destId="{C9D15ECB-106E-49E1-B9A9-ACC35DF42DE2}" srcOrd="17" destOrd="0" presId="urn:microsoft.com/office/officeart/2005/8/layout/default"/>
    <dgm:cxn modelId="{82E80483-C47D-40C5-9240-AEFC53C392B9}" type="presParOf" srcId="{64A2D741-FC1F-4EE7-AFDB-88BAA924E022}" destId="{F1E8B7F3-3D1A-4F00-963E-62124C5DEC72}" srcOrd="18" destOrd="0" presId="urn:microsoft.com/office/officeart/2005/8/layout/default"/>
    <dgm:cxn modelId="{D711B2CF-F081-4B90-96B2-835B14E3030E}" type="presParOf" srcId="{64A2D741-FC1F-4EE7-AFDB-88BAA924E022}" destId="{55E06598-5392-47E9-9E4E-7CBAFD77D097}" srcOrd="19" destOrd="0" presId="urn:microsoft.com/office/officeart/2005/8/layout/default"/>
    <dgm:cxn modelId="{FCD3A82A-A3AC-44AE-9E8D-007648D6738C}" type="presParOf" srcId="{64A2D741-FC1F-4EE7-AFDB-88BAA924E022}" destId="{E2F61DAC-46A9-495C-8F4C-E874ACE67041}" srcOrd="20" destOrd="0" presId="urn:microsoft.com/office/officeart/2005/8/layout/default"/>
    <dgm:cxn modelId="{BFDE15D6-101E-49CE-8F1C-EFDB3C10E0FF}" type="presParOf" srcId="{64A2D741-FC1F-4EE7-AFDB-88BAA924E022}" destId="{74E67EE1-88E0-4D9B-8FDB-ECBCEF25562B}" srcOrd="21" destOrd="0" presId="urn:microsoft.com/office/officeart/2005/8/layout/default"/>
    <dgm:cxn modelId="{5A8409C0-1226-4BEA-863F-DDABF141CC81}" type="presParOf" srcId="{64A2D741-FC1F-4EE7-AFDB-88BAA924E022}" destId="{37F9042F-0ED3-4E57-BA34-ADA43E2C8E2E}" srcOrd="22" destOrd="0" presId="urn:microsoft.com/office/officeart/2005/8/layout/default"/>
    <dgm:cxn modelId="{C45B2670-5DBB-4CE2-9FF2-CC416F8C002C}" type="presParOf" srcId="{64A2D741-FC1F-4EE7-AFDB-88BAA924E022}" destId="{7A34D161-4D27-4EF2-AE6F-3FEA8B1F3085}" srcOrd="23" destOrd="0" presId="urn:microsoft.com/office/officeart/2005/8/layout/default"/>
    <dgm:cxn modelId="{CFCB4E19-85F6-4BBB-97A2-788CF9D221BB}" type="presParOf" srcId="{64A2D741-FC1F-4EE7-AFDB-88BAA924E022}" destId="{FE8485EE-072E-4293-BA39-E8898FEC9FFA}" srcOrd="24" destOrd="0" presId="urn:microsoft.com/office/officeart/2005/8/layout/default"/>
    <dgm:cxn modelId="{2B5444AB-8272-4DA2-AFDE-7B2DD6593B30}" type="presParOf" srcId="{64A2D741-FC1F-4EE7-AFDB-88BAA924E022}" destId="{FE7A8E3B-7B83-4D95-8053-DD8A7D5EB93F}" srcOrd="25" destOrd="0" presId="urn:microsoft.com/office/officeart/2005/8/layout/default"/>
    <dgm:cxn modelId="{12EDAFD8-AAD4-4F8C-A776-5E2708598D74}" type="presParOf" srcId="{64A2D741-FC1F-4EE7-AFDB-88BAA924E022}" destId="{7DA3551F-98C8-4504-BF61-9DD573FA3059}" srcOrd="26" destOrd="0" presId="urn:microsoft.com/office/officeart/2005/8/layout/default"/>
    <dgm:cxn modelId="{98FDF612-639D-4D5A-A62D-B21C8858F893}" type="presParOf" srcId="{64A2D741-FC1F-4EE7-AFDB-88BAA924E022}" destId="{5BB99892-7CCC-4625-AAEF-721B22D70DBD}" srcOrd="27" destOrd="0" presId="urn:microsoft.com/office/officeart/2005/8/layout/default"/>
    <dgm:cxn modelId="{0B28C081-9C10-42D8-8248-EBB72B658B00}" type="presParOf" srcId="{64A2D741-FC1F-4EE7-AFDB-88BAA924E022}" destId="{CA7D1723-07EA-4991-A88F-62EF88CBAE56}" srcOrd="28" destOrd="0" presId="urn:microsoft.com/office/officeart/2005/8/layout/default"/>
    <dgm:cxn modelId="{F95D9D84-626B-4D87-99D0-E08707B9C0F6}" type="presParOf" srcId="{64A2D741-FC1F-4EE7-AFDB-88BAA924E022}" destId="{6593E037-5BEF-4AF8-9F98-9241A5E35B23}" srcOrd="29" destOrd="0" presId="urn:microsoft.com/office/officeart/2005/8/layout/default"/>
    <dgm:cxn modelId="{54513C3F-461E-470D-B2DC-896E7467368C}" type="presParOf" srcId="{64A2D741-FC1F-4EE7-AFDB-88BAA924E022}" destId="{EB8761BA-4160-400C-BFA9-9E492564C17D}" srcOrd="30" destOrd="0" presId="urn:microsoft.com/office/officeart/2005/8/layout/default"/>
    <dgm:cxn modelId="{55668CAE-39B2-4482-9CE4-4C2038F119BA}" type="presParOf" srcId="{64A2D741-FC1F-4EE7-AFDB-88BAA924E022}" destId="{49DC8298-564F-40CE-A285-761F3A54B094}" srcOrd="31" destOrd="0" presId="urn:microsoft.com/office/officeart/2005/8/layout/default"/>
    <dgm:cxn modelId="{E8183304-598E-4278-A200-ED4A460F830E}" type="presParOf" srcId="{64A2D741-FC1F-4EE7-AFDB-88BAA924E022}" destId="{5800D473-1FB7-4634-8562-8845D930EB2A}" srcOrd="32" destOrd="0" presId="urn:microsoft.com/office/officeart/2005/8/layout/default"/>
    <dgm:cxn modelId="{B820F9AC-F259-4293-9C8F-76FB8AEA92C2}" type="presParOf" srcId="{64A2D741-FC1F-4EE7-AFDB-88BAA924E022}" destId="{9D0C353A-5178-46B2-92E7-932EF9ACFAC0}" srcOrd="33" destOrd="0" presId="urn:microsoft.com/office/officeart/2005/8/layout/default"/>
    <dgm:cxn modelId="{7EF7E561-98D2-449D-A009-CACC573EB949}" type="presParOf" srcId="{64A2D741-FC1F-4EE7-AFDB-88BAA924E022}" destId="{87A4A3E0-D6DD-43DF-9172-F14A54F9F900}" srcOrd="34" destOrd="0" presId="urn:microsoft.com/office/officeart/2005/8/layout/default"/>
    <dgm:cxn modelId="{766E5D1D-3D67-44CB-9052-BE2EB92FAB11}" type="presParOf" srcId="{64A2D741-FC1F-4EE7-AFDB-88BAA924E022}" destId="{2DAE1DA2-1747-4DA4-9CE2-9A98CD88C708}" srcOrd="35" destOrd="0" presId="urn:microsoft.com/office/officeart/2005/8/layout/default"/>
    <dgm:cxn modelId="{B633F2AE-0CB2-4BC9-9705-2D8ACFCC4B71}" type="presParOf" srcId="{64A2D741-FC1F-4EE7-AFDB-88BAA924E022}" destId="{A4E93E4F-430A-44C4-A24D-12EDBEF56266}" srcOrd="36" destOrd="0" presId="urn:microsoft.com/office/officeart/2005/8/layout/default"/>
    <dgm:cxn modelId="{1D309843-B951-4D3A-A1F8-9B853FF7FB0A}" type="presParOf" srcId="{64A2D741-FC1F-4EE7-AFDB-88BAA924E022}" destId="{956779B5-57EC-4291-A196-C430D2DAB089}" srcOrd="37" destOrd="0" presId="urn:microsoft.com/office/officeart/2005/8/layout/default"/>
    <dgm:cxn modelId="{3747D880-EA6C-41FB-80EF-0C5772C29F66}" type="presParOf" srcId="{64A2D741-FC1F-4EE7-AFDB-88BAA924E022}" destId="{D6BCC67C-09EC-4617-BC36-106687752525}" srcOrd="38" destOrd="0" presId="urn:microsoft.com/office/officeart/2005/8/layout/default"/>
    <dgm:cxn modelId="{102F0920-2522-461C-95C4-FF8A8D180C82}" type="presParOf" srcId="{64A2D741-FC1F-4EE7-AFDB-88BAA924E022}" destId="{B2C1CC54-2889-41C7-9CEE-F9ACBA6093F7}" srcOrd="39" destOrd="0" presId="urn:microsoft.com/office/officeart/2005/8/layout/default"/>
    <dgm:cxn modelId="{C651141E-5522-486F-B24B-98B11D6777CD}" type="presParOf" srcId="{64A2D741-FC1F-4EE7-AFDB-88BAA924E022}" destId="{028D6EE7-587E-4068-80D1-FB8B7754CAFD}" srcOrd="40" destOrd="0" presId="urn:microsoft.com/office/officeart/2005/8/layout/default"/>
    <dgm:cxn modelId="{5002DFFA-AC4B-4F23-A18B-25C0522B0D1A}" type="presParOf" srcId="{64A2D741-FC1F-4EE7-AFDB-88BAA924E022}" destId="{7493E456-01DA-462D-9265-484CCAA59C91}" srcOrd="41" destOrd="0" presId="urn:microsoft.com/office/officeart/2005/8/layout/default"/>
    <dgm:cxn modelId="{89BBC9A8-4B87-4624-9050-F9A008542113}" type="presParOf" srcId="{64A2D741-FC1F-4EE7-AFDB-88BAA924E022}" destId="{82D7E426-DC58-4D6D-9CAD-2B2C5A60B828}" srcOrd="42" destOrd="0" presId="urn:microsoft.com/office/officeart/2005/8/layout/default"/>
    <dgm:cxn modelId="{2D92E362-690F-4347-9590-D906FD673853}" type="presParOf" srcId="{64A2D741-FC1F-4EE7-AFDB-88BAA924E022}" destId="{7CB3773A-6ECD-4845-A8B6-03EA368232EB}" srcOrd="43" destOrd="0" presId="urn:microsoft.com/office/officeart/2005/8/layout/default"/>
    <dgm:cxn modelId="{3549667E-D784-49C8-BCB9-D4F309774327}" type="presParOf" srcId="{64A2D741-FC1F-4EE7-AFDB-88BAA924E022}" destId="{C00DC4F0-714D-4725-8536-FDA00034D0AB}" srcOrd="44" destOrd="0" presId="urn:microsoft.com/office/officeart/2005/8/layout/default"/>
    <dgm:cxn modelId="{4CF98321-8DC2-490A-AD82-2363E051D3B3}" type="presParOf" srcId="{64A2D741-FC1F-4EE7-AFDB-88BAA924E022}" destId="{15A6D8A6-B259-423B-B5E9-876056032C88}" srcOrd="45" destOrd="0" presId="urn:microsoft.com/office/officeart/2005/8/layout/default"/>
    <dgm:cxn modelId="{E8C59B88-1BF6-4965-974B-A0097C627741}" type="presParOf" srcId="{64A2D741-FC1F-4EE7-AFDB-88BAA924E022}" destId="{759FE5FF-32EF-4288-A86C-963EEA305126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31F5B-9142-4DB2-BE26-ED4A8A095017}">
      <dsp:nvSpPr>
        <dsp:cNvPr id="0" name=""/>
        <dsp:cNvSpPr/>
      </dsp:nvSpPr>
      <dsp:spPr>
        <a:xfrm>
          <a:off x="41485" y="3937"/>
          <a:ext cx="1479661" cy="88779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Area Manager</a:t>
          </a:r>
        </a:p>
      </dsp:txBody>
      <dsp:txXfrm>
        <a:off x="41485" y="3937"/>
        <a:ext cx="1479661" cy="887796"/>
      </dsp:txXfrm>
    </dsp:sp>
    <dsp:sp modelId="{C04C92EA-550D-4E5E-9C9F-CCB26284579E}">
      <dsp:nvSpPr>
        <dsp:cNvPr id="0" name=""/>
        <dsp:cNvSpPr/>
      </dsp:nvSpPr>
      <dsp:spPr>
        <a:xfrm>
          <a:off x="1669113" y="3937"/>
          <a:ext cx="1479661" cy="887796"/>
        </a:xfrm>
        <a:prstGeom prst="rect">
          <a:avLst/>
        </a:prstGeom>
        <a:solidFill>
          <a:schemeClr val="accent3">
            <a:shade val="50000"/>
            <a:hueOff val="30331"/>
            <a:satOff val="-2069"/>
            <a:lumOff val="28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3937"/>
        <a:ext cx="1479661" cy="887796"/>
      </dsp:txXfrm>
    </dsp:sp>
    <dsp:sp modelId="{7D3C9499-5136-47E9-8E34-6E1AA43656ED}">
      <dsp:nvSpPr>
        <dsp:cNvPr id="0" name=""/>
        <dsp:cNvSpPr/>
      </dsp:nvSpPr>
      <dsp:spPr>
        <a:xfrm>
          <a:off x="3296741" y="3937"/>
          <a:ext cx="1479661" cy="887796"/>
        </a:xfrm>
        <a:prstGeom prst="rect">
          <a:avLst/>
        </a:prstGeom>
        <a:solidFill>
          <a:schemeClr val="accent3">
            <a:shade val="50000"/>
            <a:hueOff val="60662"/>
            <a:satOff val="-4137"/>
            <a:lumOff val="575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Trainer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3937"/>
        <a:ext cx="1479661" cy="887796"/>
      </dsp:txXfrm>
    </dsp:sp>
    <dsp:sp modelId="{93D8D7A8-F51B-4200-95D2-FECCADB411D9}">
      <dsp:nvSpPr>
        <dsp:cNvPr id="0" name=""/>
        <dsp:cNvSpPr/>
      </dsp:nvSpPr>
      <dsp:spPr>
        <a:xfrm>
          <a:off x="4924369" y="3937"/>
          <a:ext cx="1479661" cy="887796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Director for Fitness and Nutrition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3937"/>
        <a:ext cx="1479661" cy="887796"/>
      </dsp:txXfrm>
    </dsp:sp>
    <dsp:sp modelId="{3417DC02-6ECA-4AC0-B9D6-2985A002B3A8}">
      <dsp:nvSpPr>
        <dsp:cNvPr id="0" name=""/>
        <dsp:cNvSpPr/>
      </dsp:nvSpPr>
      <dsp:spPr>
        <a:xfrm>
          <a:off x="6551996" y="3937"/>
          <a:ext cx="1479661" cy="887796"/>
        </a:xfrm>
        <a:prstGeom prst="rect">
          <a:avLst/>
        </a:prstGeom>
        <a:solidFill>
          <a:schemeClr val="accent3">
            <a:shade val="50000"/>
            <a:hueOff val="121323"/>
            <a:satOff val="-8274"/>
            <a:lumOff val="1151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Performance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3937"/>
        <a:ext cx="1479661" cy="887796"/>
      </dsp:txXfrm>
    </dsp:sp>
    <dsp:sp modelId="{2CBE0DBA-EF8E-45F3-9853-7374C89F195A}">
      <dsp:nvSpPr>
        <dsp:cNvPr id="0" name=""/>
        <dsp:cNvSpPr/>
      </dsp:nvSpPr>
      <dsp:spPr>
        <a:xfrm>
          <a:off x="8179624" y="3937"/>
          <a:ext cx="1479661" cy="887796"/>
        </a:xfrm>
        <a:prstGeom prst="rect">
          <a:avLst/>
        </a:prstGeom>
        <a:solidFill>
          <a:schemeClr val="accent3">
            <a:shade val="50000"/>
            <a:hueOff val="151654"/>
            <a:satOff val="-10343"/>
            <a:lumOff val="143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Wrestling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3937"/>
        <a:ext cx="1479661" cy="887796"/>
      </dsp:txXfrm>
    </dsp:sp>
    <dsp:sp modelId="{B851B258-C542-4618-B6FC-632E55FD834C}">
      <dsp:nvSpPr>
        <dsp:cNvPr id="0" name=""/>
        <dsp:cNvSpPr/>
      </dsp:nvSpPr>
      <dsp:spPr>
        <a:xfrm>
          <a:off x="9807252" y="3937"/>
          <a:ext cx="1479661" cy="887796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Branch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3937"/>
        <a:ext cx="1479661" cy="887796"/>
      </dsp:txXfrm>
    </dsp:sp>
    <dsp:sp modelId="{E8B2A68D-6469-4307-B24C-89A1B1103581}">
      <dsp:nvSpPr>
        <dsp:cNvPr id="0" name=""/>
        <dsp:cNvSpPr/>
      </dsp:nvSpPr>
      <dsp:spPr>
        <a:xfrm>
          <a:off x="41485" y="1039700"/>
          <a:ext cx="1479661" cy="887796"/>
        </a:xfrm>
        <a:prstGeom prst="rect">
          <a:avLst/>
        </a:prstGeom>
        <a:solidFill>
          <a:schemeClr val="accent3">
            <a:shade val="50000"/>
            <a:hueOff val="212315"/>
            <a:satOff val="-14480"/>
            <a:lumOff val="201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Botanical ID Specialist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1039700"/>
        <a:ext cx="1479661" cy="887796"/>
      </dsp:txXfrm>
    </dsp:sp>
    <dsp:sp modelId="{3650A3C8-3567-4A57-93E1-27A4F038B21C}">
      <dsp:nvSpPr>
        <dsp:cNvPr id="0" name=""/>
        <dsp:cNvSpPr/>
      </dsp:nvSpPr>
      <dsp:spPr>
        <a:xfrm>
          <a:off x="1669113" y="1039700"/>
          <a:ext cx="1479661" cy="887796"/>
        </a:xfrm>
        <a:prstGeom prst="rect">
          <a:avLst/>
        </a:prstGeom>
        <a:solidFill>
          <a:schemeClr val="accent3">
            <a:shade val="50000"/>
            <a:hueOff val="242646"/>
            <a:satOff val="-16548"/>
            <a:lumOff val="230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Catering Assistant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1039700"/>
        <a:ext cx="1479661" cy="887796"/>
      </dsp:txXfrm>
    </dsp:sp>
    <dsp:sp modelId="{C81344A9-3A7D-4098-BCD4-DCD2E6CC3738}">
      <dsp:nvSpPr>
        <dsp:cNvPr id="0" name=""/>
        <dsp:cNvSpPr/>
      </dsp:nvSpPr>
      <dsp:spPr>
        <a:xfrm>
          <a:off x="3296741" y="1039700"/>
          <a:ext cx="1479661" cy="887796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Center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1039700"/>
        <a:ext cx="1479661" cy="887796"/>
      </dsp:txXfrm>
    </dsp:sp>
    <dsp:sp modelId="{0FEAF4DF-2680-4A73-B0B5-15CC4CED3370}">
      <dsp:nvSpPr>
        <dsp:cNvPr id="0" name=""/>
        <dsp:cNvSpPr/>
      </dsp:nvSpPr>
      <dsp:spPr>
        <a:xfrm>
          <a:off x="4924369" y="1039700"/>
          <a:ext cx="1479661" cy="887796"/>
        </a:xfrm>
        <a:prstGeom prst="rect">
          <a:avLst/>
        </a:prstGeom>
        <a:solidFill>
          <a:schemeClr val="accent3">
            <a:shade val="50000"/>
            <a:hueOff val="303308"/>
            <a:satOff val="-20685"/>
            <a:lumOff val="2879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Diabetes Educator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1039700"/>
        <a:ext cx="1479661" cy="887796"/>
      </dsp:txXfrm>
    </dsp:sp>
    <dsp:sp modelId="{3A0416A1-41CE-459A-94C1-ED453D3E33F8}">
      <dsp:nvSpPr>
        <dsp:cNvPr id="0" name=""/>
        <dsp:cNvSpPr/>
      </dsp:nvSpPr>
      <dsp:spPr>
        <a:xfrm>
          <a:off x="6551996" y="1039700"/>
          <a:ext cx="1479661" cy="887796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Integrative Nutrition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1039700"/>
        <a:ext cx="1479661" cy="887796"/>
      </dsp:txXfrm>
    </dsp:sp>
    <dsp:sp modelId="{300D3D2B-C8E3-4ED6-A094-E1C274F7865E}">
      <dsp:nvSpPr>
        <dsp:cNvPr id="0" name=""/>
        <dsp:cNvSpPr/>
      </dsp:nvSpPr>
      <dsp:spPr>
        <a:xfrm>
          <a:off x="8179624" y="1039700"/>
          <a:ext cx="1479661" cy="887796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Personal Trainer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1039700"/>
        <a:ext cx="1479661" cy="887796"/>
      </dsp:txXfrm>
    </dsp:sp>
    <dsp:sp modelId="{D575EAFB-4879-46EC-BD8D-F7AD234D8EA2}">
      <dsp:nvSpPr>
        <dsp:cNvPr id="0" name=""/>
        <dsp:cNvSpPr/>
      </dsp:nvSpPr>
      <dsp:spPr>
        <a:xfrm>
          <a:off x="9807252" y="1039700"/>
          <a:ext cx="1479661" cy="887796"/>
        </a:xfrm>
        <a:prstGeom prst="rect">
          <a:avLst/>
        </a:prstGeom>
        <a:solidFill>
          <a:schemeClr val="accent3">
            <a:shade val="50000"/>
            <a:hueOff val="394300"/>
            <a:satOff val="-26891"/>
            <a:lumOff val="374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Chiropractor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1039700"/>
        <a:ext cx="1479661" cy="887796"/>
      </dsp:txXfrm>
    </dsp:sp>
    <dsp:sp modelId="{C5439296-8B10-4EFF-AE90-641A942F40D8}">
      <dsp:nvSpPr>
        <dsp:cNvPr id="0" name=""/>
        <dsp:cNvSpPr/>
      </dsp:nvSpPr>
      <dsp:spPr>
        <a:xfrm>
          <a:off x="41485" y="2075464"/>
          <a:ext cx="1479661" cy="887796"/>
        </a:xfrm>
        <a:prstGeom prst="rect">
          <a:avLst/>
        </a:prstGeom>
        <a:solidFill>
          <a:schemeClr val="accent3">
            <a:shade val="50000"/>
            <a:hueOff val="424631"/>
            <a:satOff val="-28960"/>
            <a:lumOff val="4030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Client Experience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2075464"/>
        <a:ext cx="1479661" cy="887796"/>
      </dsp:txXfrm>
    </dsp:sp>
    <dsp:sp modelId="{F125BE86-8869-469C-8EAE-F836FBF8C913}">
      <dsp:nvSpPr>
        <dsp:cNvPr id="0" name=""/>
        <dsp:cNvSpPr/>
      </dsp:nvSpPr>
      <dsp:spPr>
        <a:xfrm>
          <a:off x="1669113" y="2075464"/>
          <a:ext cx="1479661" cy="887796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Associate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2075464"/>
        <a:ext cx="1479661" cy="887796"/>
      </dsp:txXfrm>
    </dsp:sp>
    <dsp:sp modelId="{A59F3CB1-18E8-41F4-B2E6-3E25A116C87A}">
      <dsp:nvSpPr>
        <dsp:cNvPr id="0" name=""/>
        <dsp:cNvSpPr/>
      </dsp:nvSpPr>
      <dsp:spPr>
        <a:xfrm>
          <a:off x="3296741" y="2075464"/>
          <a:ext cx="1479661" cy="887796"/>
        </a:xfrm>
        <a:prstGeom prst="rect">
          <a:avLst/>
        </a:prstGeom>
        <a:solidFill>
          <a:schemeClr val="accent3">
            <a:shade val="50000"/>
            <a:hueOff val="485293"/>
            <a:satOff val="-33097"/>
            <a:lumOff val="4606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Dietetic Technician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2075464"/>
        <a:ext cx="1479661" cy="887796"/>
      </dsp:txXfrm>
    </dsp:sp>
    <dsp:sp modelId="{E097ECC2-4929-4849-AFF7-9BC2FD7CB54A}">
      <dsp:nvSpPr>
        <dsp:cNvPr id="0" name=""/>
        <dsp:cNvSpPr/>
      </dsp:nvSpPr>
      <dsp:spPr>
        <a:xfrm>
          <a:off x="4924369" y="2075464"/>
          <a:ext cx="1479661" cy="887796"/>
        </a:xfrm>
        <a:prstGeom prst="rect">
          <a:avLst/>
        </a:prstGeom>
        <a:solidFill>
          <a:schemeClr val="accent3">
            <a:shade val="50000"/>
            <a:hueOff val="485293"/>
            <a:satOff val="-33097"/>
            <a:lumOff val="4606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2075464"/>
        <a:ext cx="1479661" cy="887796"/>
      </dsp:txXfrm>
    </dsp:sp>
    <dsp:sp modelId="{869AA0A0-0BBA-4B0F-8B9F-BB47D823DDD6}">
      <dsp:nvSpPr>
        <dsp:cNvPr id="0" name=""/>
        <dsp:cNvSpPr/>
      </dsp:nvSpPr>
      <dsp:spPr>
        <a:xfrm>
          <a:off x="6551996" y="2075464"/>
          <a:ext cx="1479661" cy="887796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2075464"/>
        <a:ext cx="1479661" cy="887796"/>
      </dsp:txXfrm>
    </dsp:sp>
    <dsp:sp modelId="{50DAB4A9-D2DB-475F-BD29-A3CE5C0F8622}">
      <dsp:nvSpPr>
        <dsp:cNvPr id="0" name=""/>
        <dsp:cNvSpPr/>
      </dsp:nvSpPr>
      <dsp:spPr>
        <a:xfrm>
          <a:off x="8179624" y="2075464"/>
          <a:ext cx="1479661" cy="887796"/>
        </a:xfrm>
        <a:prstGeom prst="rect">
          <a:avLst/>
        </a:prstGeom>
        <a:solidFill>
          <a:schemeClr val="accent3">
            <a:shade val="50000"/>
            <a:hueOff val="424631"/>
            <a:satOff val="-28960"/>
            <a:lumOff val="4030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Community Outreach Specialist</a:t>
          </a:r>
        </a:p>
      </dsp:txBody>
      <dsp:txXfrm>
        <a:off x="8179624" y="2075464"/>
        <a:ext cx="1479661" cy="887796"/>
      </dsp:txXfrm>
    </dsp:sp>
    <dsp:sp modelId="{05D51CA8-E63D-411E-BAAE-342134C282EF}">
      <dsp:nvSpPr>
        <dsp:cNvPr id="0" name=""/>
        <dsp:cNvSpPr/>
      </dsp:nvSpPr>
      <dsp:spPr>
        <a:xfrm>
          <a:off x="9807252" y="2075464"/>
          <a:ext cx="1479661" cy="887796"/>
        </a:xfrm>
        <a:prstGeom prst="rect">
          <a:avLst/>
        </a:prstGeom>
        <a:solidFill>
          <a:schemeClr val="accent3">
            <a:shade val="50000"/>
            <a:hueOff val="394300"/>
            <a:satOff val="-26891"/>
            <a:lumOff val="374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Consultant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2075464"/>
        <a:ext cx="1479661" cy="887796"/>
      </dsp:txXfrm>
    </dsp:sp>
    <dsp:sp modelId="{AEF7CDED-5724-4637-A8C7-5A262BE506D6}">
      <dsp:nvSpPr>
        <dsp:cNvPr id="0" name=""/>
        <dsp:cNvSpPr/>
      </dsp:nvSpPr>
      <dsp:spPr>
        <a:xfrm>
          <a:off x="41485" y="3111227"/>
          <a:ext cx="1479661" cy="887796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Contract Dietitian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3111227"/>
        <a:ext cx="1479661" cy="887796"/>
      </dsp:txXfrm>
    </dsp:sp>
    <dsp:sp modelId="{84ED1E4B-9473-44DE-8806-07C444EE2B7F}">
      <dsp:nvSpPr>
        <dsp:cNvPr id="0" name=""/>
        <dsp:cNvSpPr/>
      </dsp:nvSpPr>
      <dsp:spPr>
        <a:xfrm>
          <a:off x="1669113" y="3111227"/>
          <a:ext cx="1479661" cy="887796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Coordinator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3111227"/>
        <a:ext cx="1479661" cy="887796"/>
      </dsp:txXfrm>
    </dsp:sp>
    <dsp:sp modelId="{BB181339-BD86-43C0-A265-01F34FE948FC}">
      <dsp:nvSpPr>
        <dsp:cNvPr id="0" name=""/>
        <dsp:cNvSpPr/>
      </dsp:nvSpPr>
      <dsp:spPr>
        <a:xfrm>
          <a:off x="3296741" y="3111227"/>
          <a:ext cx="1479661" cy="887796"/>
        </a:xfrm>
        <a:prstGeom prst="rect">
          <a:avLst/>
        </a:prstGeom>
        <a:solidFill>
          <a:schemeClr val="accent3">
            <a:shade val="50000"/>
            <a:hueOff val="303308"/>
            <a:satOff val="-20685"/>
            <a:lumOff val="2879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Dance Instructor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3111227"/>
        <a:ext cx="1479661" cy="887796"/>
      </dsp:txXfrm>
    </dsp:sp>
    <dsp:sp modelId="{A54A5475-4E7A-400A-9FC8-C86CD8672267}">
      <dsp:nvSpPr>
        <dsp:cNvPr id="0" name=""/>
        <dsp:cNvSpPr/>
      </dsp:nvSpPr>
      <dsp:spPr>
        <a:xfrm>
          <a:off x="4924369" y="3111227"/>
          <a:ext cx="1479661" cy="887796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Dean of Campus Life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3111227"/>
        <a:ext cx="1479661" cy="887796"/>
      </dsp:txXfrm>
    </dsp:sp>
    <dsp:sp modelId="{03355120-13D6-4EEF-BDFF-D34BA1C1515D}">
      <dsp:nvSpPr>
        <dsp:cNvPr id="0" name=""/>
        <dsp:cNvSpPr/>
      </dsp:nvSpPr>
      <dsp:spPr>
        <a:xfrm>
          <a:off x="6551996" y="3111227"/>
          <a:ext cx="1479661" cy="887796"/>
        </a:xfrm>
        <a:prstGeom prst="rect">
          <a:avLst/>
        </a:prstGeom>
        <a:solidFill>
          <a:schemeClr val="accent3">
            <a:shade val="50000"/>
            <a:hueOff val="242646"/>
            <a:satOff val="-16548"/>
            <a:lumOff val="230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Department Chair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3111227"/>
        <a:ext cx="1479661" cy="887796"/>
      </dsp:txXfrm>
    </dsp:sp>
    <dsp:sp modelId="{7BAA36B8-6307-4B3F-8479-91F27386EB08}">
      <dsp:nvSpPr>
        <dsp:cNvPr id="0" name=""/>
        <dsp:cNvSpPr/>
      </dsp:nvSpPr>
      <dsp:spPr>
        <a:xfrm>
          <a:off x="8179624" y="3111227"/>
          <a:ext cx="1479661" cy="887796"/>
        </a:xfrm>
        <a:prstGeom prst="rect">
          <a:avLst/>
        </a:prstGeom>
        <a:solidFill>
          <a:schemeClr val="accent3">
            <a:shade val="50000"/>
            <a:hueOff val="212315"/>
            <a:satOff val="-14480"/>
            <a:lumOff val="201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Diabetes Educator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3111227"/>
        <a:ext cx="1479661" cy="887796"/>
      </dsp:txXfrm>
    </dsp:sp>
    <dsp:sp modelId="{2DA8142A-C9F3-49B0-8449-099D38E3052E}">
      <dsp:nvSpPr>
        <dsp:cNvPr id="0" name=""/>
        <dsp:cNvSpPr/>
      </dsp:nvSpPr>
      <dsp:spPr>
        <a:xfrm>
          <a:off x="9807252" y="3111227"/>
          <a:ext cx="1479661" cy="887796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Dietary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3111227"/>
        <a:ext cx="1479661" cy="887796"/>
      </dsp:txXfrm>
    </dsp:sp>
    <dsp:sp modelId="{AE6446D3-9B04-4E99-A3E2-4203236F9BE1}">
      <dsp:nvSpPr>
        <dsp:cNvPr id="0" name=""/>
        <dsp:cNvSpPr/>
      </dsp:nvSpPr>
      <dsp:spPr>
        <a:xfrm>
          <a:off x="1669113" y="4146990"/>
          <a:ext cx="1479661" cy="887796"/>
        </a:xfrm>
        <a:prstGeom prst="rect">
          <a:avLst/>
        </a:prstGeom>
        <a:solidFill>
          <a:schemeClr val="accent3">
            <a:shade val="50000"/>
            <a:hueOff val="151654"/>
            <a:satOff val="-10343"/>
            <a:lumOff val="143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Dietetic Technician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4146990"/>
        <a:ext cx="1479661" cy="887796"/>
      </dsp:txXfrm>
    </dsp:sp>
    <dsp:sp modelId="{D1A116F3-C3A5-4E5B-9916-58391E5E4805}">
      <dsp:nvSpPr>
        <dsp:cNvPr id="0" name=""/>
        <dsp:cNvSpPr/>
      </dsp:nvSpPr>
      <dsp:spPr>
        <a:xfrm>
          <a:off x="3296741" y="4146990"/>
          <a:ext cx="1479661" cy="887796"/>
        </a:xfrm>
        <a:prstGeom prst="rect">
          <a:avLst/>
        </a:prstGeom>
        <a:solidFill>
          <a:schemeClr val="accent3">
            <a:shade val="50000"/>
            <a:hueOff val="121323"/>
            <a:satOff val="-8274"/>
            <a:lumOff val="1151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Dietitian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4146990"/>
        <a:ext cx="1479661" cy="887796"/>
      </dsp:txXfrm>
    </dsp:sp>
    <dsp:sp modelId="{7B893C2D-03F9-499F-9A51-F14B012F9013}">
      <dsp:nvSpPr>
        <dsp:cNvPr id="0" name=""/>
        <dsp:cNvSpPr/>
      </dsp:nvSpPr>
      <dsp:spPr>
        <a:xfrm>
          <a:off x="4924369" y="4146990"/>
          <a:ext cx="1479661" cy="887796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Director of Nutrition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4146990"/>
        <a:ext cx="1479661" cy="887796"/>
      </dsp:txXfrm>
    </dsp:sp>
    <dsp:sp modelId="{DE807142-C79D-4232-9913-4E1A82198E0B}">
      <dsp:nvSpPr>
        <dsp:cNvPr id="0" name=""/>
        <dsp:cNvSpPr/>
      </dsp:nvSpPr>
      <dsp:spPr>
        <a:xfrm>
          <a:off x="6551996" y="4146990"/>
          <a:ext cx="1479661" cy="887796"/>
        </a:xfrm>
        <a:prstGeom prst="rect">
          <a:avLst/>
        </a:prstGeom>
        <a:solidFill>
          <a:schemeClr val="accent3">
            <a:shade val="50000"/>
            <a:hueOff val="60662"/>
            <a:satOff val="-4137"/>
            <a:lumOff val="575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Disease Coordinator Specialist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4146990"/>
        <a:ext cx="1479661" cy="887796"/>
      </dsp:txXfrm>
    </dsp:sp>
    <dsp:sp modelId="{A2A10E86-39C8-434B-8F12-1939123D83AC}">
      <dsp:nvSpPr>
        <dsp:cNvPr id="0" name=""/>
        <dsp:cNvSpPr/>
      </dsp:nvSpPr>
      <dsp:spPr>
        <a:xfrm>
          <a:off x="8179624" y="4146990"/>
          <a:ext cx="1479661" cy="887796"/>
        </a:xfrm>
        <a:prstGeom prst="rect">
          <a:avLst/>
        </a:prstGeom>
        <a:solidFill>
          <a:schemeClr val="accent3">
            <a:shade val="50000"/>
            <a:hueOff val="30331"/>
            <a:satOff val="-2069"/>
            <a:lumOff val="28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District Sales Manager</a:t>
          </a:r>
          <a:endParaRPr lang="en-US" sz="1300" b="1" kern="1200" dirty="0">
            <a:solidFill>
              <a:schemeClr val="tx1"/>
            </a:solidFill>
            <a:latin typeface="Corbel"/>
          </a:endParaRPr>
        </a:p>
      </dsp:txBody>
      <dsp:txXfrm>
        <a:off x="8179624" y="4146990"/>
        <a:ext cx="1479661" cy="887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B6898-FFF3-4BC7-AEC3-39D1D909DCD7}">
      <dsp:nvSpPr>
        <dsp:cNvPr id="0" name=""/>
        <dsp:cNvSpPr/>
      </dsp:nvSpPr>
      <dsp:spPr>
        <a:xfrm>
          <a:off x="1382" y="167115"/>
          <a:ext cx="1742405" cy="104544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Early Childhood Nutrition Specialist</a:t>
          </a:r>
        </a:p>
      </dsp:txBody>
      <dsp:txXfrm>
        <a:off x="1382" y="167115"/>
        <a:ext cx="1742405" cy="1045443"/>
      </dsp:txXfrm>
    </dsp:sp>
    <dsp:sp modelId="{8C4E9A1E-6A55-41AB-BA87-EE3300B21831}">
      <dsp:nvSpPr>
        <dsp:cNvPr id="0" name=""/>
        <dsp:cNvSpPr/>
      </dsp:nvSpPr>
      <dsp:spPr>
        <a:xfrm>
          <a:off x="1918028" y="167115"/>
          <a:ext cx="1742405" cy="1045443"/>
        </a:xfrm>
        <a:prstGeom prst="rect">
          <a:avLst/>
        </a:prstGeom>
        <a:solidFill>
          <a:schemeClr val="accent3">
            <a:shade val="50000"/>
            <a:hueOff val="47663"/>
            <a:satOff val="-3251"/>
            <a:lumOff val="452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Entrepreneur</a:t>
          </a:r>
          <a:endParaRPr lang="en-US" sz="1600" kern="1200" dirty="0"/>
        </a:p>
      </dsp:txBody>
      <dsp:txXfrm>
        <a:off x="1918028" y="167115"/>
        <a:ext cx="1742405" cy="1045443"/>
      </dsp:txXfrm>
    </dsp:sp>
    <dsp:sp modelId="{686BC809-F504-4A56-8021-0FBB0603E624}">
      <dsp:nvSpPr>
        <dsp:cNvPr id="0" name=""/>
        <dsp:cNvSpPr/>
      </dsp:nvSpPr>
      <dsp:spPr>
        <a:xfrm>
          <a:off x="3834674" y="167115"/>
          <a:ext cx="1742405" cy="1045443"/>
        </a:xfrm>
        <a:prstGeom prst="rect">
          <a:avLst/>
        </a:prstGeom>
        <a:solidFill>
          <a:schemeClr val="accent3">
            <a:shade val="50000"/>
            <a:hueOff val="95325"/>
            <a:satOff val="-6501"/>
            <a:lumOff val="90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Executive Sous Chef</a:t>
          </a:r>
        </a:p>
      </dsp:txBody>
      <dsp:txXfrm>
        <a:off x="3834674" y="167115"/>
        <a:ext cx="1742405" cy="1045443"/>
      </dsp:txXfrm>
    </dsp:sp>
    <dsp:sp modelId="{8F04C803-392F-4CE5-B47E-72039BB8874F}">
      <dsp:nvSpPr>
        <dsp:cNvPr id="0" name=""/>
        <dsp:cNvSpPr/>
      </dsp:nvSpPr>
      <dsp:spPr>
        <a:xfrm>
          <a:off x="5751320" y="167115"/>
          <a:ext cx="1742405" cy="1045443"/>
        </a:xfrm>
        <a:prstGeom prst="rect">
          <a:avLst/>
        </a:prstGeom>
        <a:solidFill>
          <a:schemeClr val="accent3">
            <a:shade val="50000"/>
            <a:hueOff val="142988"/>
            <a:satOff val="-9752"/>
            <a:lumOff val="1357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Faculty</a:t>
          </a:r>
        </a:p>
      </dsp:txBody>
      <dsp:txXfrm>
        <a:off x="5751320" y="167115"/>
        <a:ext cx="1742405" cy="1045443"/>
      </dsp:txXfrm>
    </dsp:sp>
    <dsp:sp modelId="{EC5CF534-E364-4A38-BB5A-D9623359264F}">
      <dsp:nvSpPr>
        <dsp:cNvPr id="0" name=""/>
        <dsp:cNvSpPr/>
      </dsp:nvSpPr>
      <dsp:spPr>
        <a:xfrm>
          <a:off x="7667966" y="167115"/>
          <a:ext cx="1742405" cy="1045443"/>
        </a:xfrm>
        <a:prstGeom prst="rect">
          <a:avLst/>
        </a:prstGeom>
        <a:solidFill>
          <a:schemeClr val="accent3">
            <a:shade val="50000"/>
            <a:hueOff val="190651"/>
            <a:satOff val="-13002"/>
            <a:lumOff val="1809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FCS Snap-Ed Extension Agent</a:t>
          </a:r>
        </a:p>
      </dsp:txBody>
      <dsp:txXfrm>
        <a:off x="7667966" y="167115"/>
        <a:ext cx="1742405" cy="1045443"/>
      </dsp:txXfrm>
    </dsp:sp>
    <dsp:sp modelId="{4AEA91F6-73E5-40A7-A1FE-1B6B21E68158}">
      <dsp:nvSpPr>
        <dsp:cNvPr id="0" name=""/>
        <dsp:cNvSpPr/>
      </dsp:nvSpPr>
      <dsp:spPr>
        <a:xfrm>
          <a:off x="9584611" y="167115"/>
          <a:ext cx="1742405" cy="1045443"/>
        </a:xfrm>
        <a:prstGeom prst="rect">
          <a:avLst/>
        </a:prstGeom>
        <a:solidFill>
          <a:schemeClr val="accent3">
            <a:shade val="50000"/>
            <a:hueOff val="238313"/>
            <a:satOff val="-16253"/>
            <a:lumOff val="2262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Safety Manager</a:t>
          </a:r>
        </a:p>
      </dsp:txBody>
      <dsp:txXfrm>
        <a:off x="9584611" y="167115"/>
        <a:ext cx="1742405" cy="1045443"/>
      </dsp:txXfrm>
    </dsp:sp>
    <dsp:sp modelId="{374EE3FB-003B-4F9B-8AF9-778014CE09D4}">
      <dsp:nvSpPr>
        <dsp:cNvPr id="0" name=""/>
        <dsp:cNvSpPr/>
      </dsp:nvSpPr>
      <dsp:spPr>
        <a:xfrm>
          <a:off x="1382" y="1386799"/>
          <a:ext cx="1742405" cy="1045443"/>
        </a:xfrm>
        <a:prstGeom prst="rect">
          <a:avLst/>
        </a:prstGeom>
        <a:solidFill>
          <a:schemeClr val="accent3">
            <a:shade val="50000"/>
            <a:hueOff val="285976"/>
            <a:satOff val="-19503"/>
            <a:lumOff val="271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Scientist</a:t>
          </a:r>
        </a:p>
      </dsp:txBody>
      <dsp:txXfrm>
        <a:off x="1382" y="1386799"/>
        <a:ext cx="1742405" cy="1045443"/>
      </dsp:txXfrm>
    </dsp:sp>
    <dsp:sp modelId="{0EF69BF4-0002-42F2-8F5C-90B1D0341962}">
      <dsp:nvSpPr>
        <dsp:cNvPr id="0" name=""/>
        <dsp:cNvSpPr/>
      </dsp:nvSpPr>
      <dsp:spPr>
        <a:xfrm>
          <a:off x="1918028" y="1386799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Founder</a:t>
          </a:r>
        </a:p>
      </dsp:txBody>
      <dsp:txXfrm>
        <a:off x="1918028" y="1386799"/>
        <a:ext cx="1742405" cy="1045443"/>
      </dsp:txXfrm>
    </dsp:sp>
    <dsp:sp modelId="{5D6A1DF9-5F75-4D88-9270-FE4154F34979}">
      <dsp:nvSpPr>
        <dsp:cNvPr id="0" name=""/>
        <dsp:cNvSpPr/>
      </dsp:nvSpPr>
      <dsp:spPr>
        <a:xfrm>
          <a:off x="3834674" y="1386799"/>
          <a:ext cx="1742405" cy="1045443"/>
        </a:xfrm>
        <a:prstGeom prst="rect">
          <a:avLst/>
        </a:prstGeom>
        <a:solidFill>
          <a:schemeClr val="accent3">
            <a:shade val="50000"/>
            <a:hueOff val="381301"/>
            <a:satOff val="-26005"/>
            <a:lumOff val="3619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Fueling Station Manager</a:t>
          </a:r>
        </a:p>
      </dsp:txBody>
      <dsp:txXfrm>
        <a:off x="3834674" y="1386799"/>
        <a:ext cx="1742405" cy="1045443"/>
      </dsp:txXfrm>
    </dsp:sp>
    <dsp:sp modelId="{2FA3A8FB-F8B0-4FD1-9642-12C8D5EE8564}">
      <dsp:nvSpPr>
        <dsp:cNvPr id="0" name=""/>
        <dsp:cNvSpPr/>
      </dsp:nvSpPr>
      <dsp:spPr>
        <a:xfrm>
          <a:off x="5751320" y="1386799"/>
          <a:ext cx="1742405" cy="1045443"/>
        </a:xfrm>
        <a:prstGeom prst="rect">
          <a:avLst/>
        </a:prstGeom>
        <a:solidFill>
          <a:schemeClr val="accent3">
            <a:shade val="50000"/>
            <a:hueOff val="428964"/>
            <a:satOff val="-29255"/>
            <a:lumOff val="4071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General Manager</a:t>
          </a:r>
        </a:p>
      </dsp:txBody>
      <dsp:txXfrm>
        <a:off x="5751320" y="1386799"/>
        <a:ext cx="1742405" cy="1045443"/>
      </dsp:txXfrm>
    </dsp:sp>
    <dsp:sp modelId="{EF26D295-24AA-4CB2-B319-F5D4746B81E7}">
      <dsp:nvSpPr>
        <dsp:cNvPr id="0" name=""/>
        <dsp:cNvSpPr/>
      </dsp:nvSpPr>
      <dsp:spPr>
        <a:xfrm>
          <a:off x="7667966" y="1386799"/>
          <a:ext cx="1742405" cy="1045443"/>
        </a:xfrm>
        <a:prstGeom prst="rect">
          <a:avLst/>
        </a:prstGeom>
        <a:solidFill>
          <a:schemeClr val="accent3">
            <a:shade val="50000"/>
            <a:hueOff val="476627"/>
            <a:satOff val="-32506"/>
            <a:lumOff val="4524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Specialist</a:t>
          </a:r>
        </a:p>
      </dsp:txBody>
      <dsp:txXfrm>
        <a:off x="7667966" y="1386799"/>
        <a:ext cx="1742405" cy="1045443"/>
      </dsp:txXfrm>
    </dsp:sp>
    <dsp:sp modelId="{4D2FF9A3-8D6F-45B6-BF7E-9DF469E94F8D}">
      <dsp:nvSpPr>
        <dsp:cNvPr id="0" name=""/>
        <dsp:cNvSpPr/>
      </dsp:nvSpPr>
      <dsp:spPr>
        <a:xfrm>
          <a:off x="9584611" y="1386799"/>
          <a:ext cx="1742405" cy="1045443"/>
        </a:xfrm>
        <a:prstGeom prst="rect">
          <a:avLst/>
        </a:prstGeom>
        <a:solidFill>
          <a:schemeClr val="accent3">
            <a:shade val="50000"/>
            <a:hueOff val="476627"/>
            <a:satOff val="-32506"/>
            <a:lumOff val="4524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Coach</a:t>
          </a:r>
        </a:p>
      </dsp:txBody>
      <dsp:txXfrm>
        <a:off x="9584611" y="1386799"/>
        <a:ext cx="1742405" cy="1045443"/>
      </dsp:txXfrm>
    </dsp:sp>
    <dsp:sp modelId="{B61F7C9D-B8A5-4EDB-B075-5930EA39D70C}">
      <dsp:nvSpPr>
        <dsp:cNvPr id="0" name=""/>
        <dsp:cNvSpPr/>
      </dsp:nvSpPr>
      <dsp:spPr>
        <a:xfrm>
          <a:off x="1382" y="2606482"/>
          <a:ext cx="1742405" cy="1045443"/>
        </a:xfrm>
        <a:prstGeom prst="rect">
          <a:avLst/>
        </a:prstGeom>
        <a:solidFill>
          <a:schemeClr val="accent3">
            <a:shade val="50000"/>
            <a:hueOff val="428964"/>
            <a:satOff val="-29255"/>
            <a:lumOff val="4071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Nutrition Coach</a:t>
          </a:r>
        </a:p>
      </dsp:txBody>
      <dsp:txXfrm>
        <a:off x="1382" y="2606482"/>
        <a:ext cx="1742405" cy="1045443"/>
      </dsp:txXfrm>
    </dsp:sp>
    <dsp:sp modelId="{47D42690-9D37-4D31-8FAA-5A2441C94DCB}">
      <dsp:nvSpPr>
        <dsp:cNvPr id="0" name=""/>
        <dsp:cNvSpPr/>
      </dsp:nvSpPr>
      <dsp:spPr>
        <a:xfrm>
          <a:off x="1918028" y="2606482"/>
          <a:ext cx="1742405" cy="1045443"/>
        </a:xfrm>
        <a:prstGeom prst="rect">
          <a:avLst/>
        </a:prstGeom>
        <a:solidFill>
          <a:schemeClr val="accent3">
            <a:shade val="50000"/>
            <a:hueOff val="381301"/>
            <a:satOff val="-26005"/>
            <a:lumOff val="3619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Physical Education Teacher</a:t>
          </a:r>
        </a:p>
      </dsp:txBody>
      <dsp:txXfrm>
        <a:off x="1918028" y="2606482"/>
        <a:ext cx="1742405" cy="1045443"/>
      </dsp:txXfrm>
    </dsp:sp>
    <dsp:sp modelId="{6DF8C5A9-66F6-4008-9C17-627491EC12B5}">
      <dsp:nvSpPr>
        <dsp:cNvPr id="0" name=""/>
        <dsp:cNvSpPr/>
      </dsp:nvSpPr>
      <dsp:spPr>
        <a:xfrm>
          <a:off x="3834674" y="2606482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Coordinator</a:t>
          </a:r>
        </a:p>
      </dsp:txBody>
      <dsp:txXfrm>
        <a:off x="3834674" y="2606482"/>
        <a:ext cx="1742405" cy="1045443"/>
      </dsp:txXfrm>
    </dsp:sp>
    <dsp:sp modelId="{858FCEA0-F73B-428D-B9BF-2FFC85F832E6}">
      <dsp:nvSpPr>
        <dsp:cNvPr id="0" name=""/>
        <dsp:cNvSpPr/>
      </dsp:nvSpPr>
      <dsp:spPr>
        <a:xfrm>
          <a:off x="5751320" y="2606482"/>
          <a:ext cx="1742405" cy="1045443"/>
        </a:xfrm>
        <a:prstGeom prst="rect">
          <a:avLst/>
        </a:prstGeom>
        <a:solidFill>
          <a:schemeClr val="accent3">
            <a:shade val="50000"/>
            <a:hueOff val="285976"/>
            <a:satOff val="-19503"/>
            <a:lumOff val="271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Educator</a:t>
          </a:r>
        </a:p>
      </dsp:txBody>
      <dsp:txXfrm>
        <a:off x="5751320" y="2606482"/>
        <a:ext cx="1742405" cy="1045443"/>
      </dsp:txXfrm>
    </dsp:sp>
    <dsp:sp modelId="{90EB08C0-2888-41AF-AECD-A69D26A2EE92}">
      <dsp:nvSpPr>
        <dsp:cNvPr id="0" name=""/>
        <dsp:cNvSpPr/>
      </dsp:nvSpPr>
      <dsp:spPr>
        <a:xfrm>
          <a:off x="7667966" y="2606482"/>
          <a:ext cx="1742405" cy="1045443"/>
        </a:xfrm>
        <a:prstGeom prst="rect">
          <a:avLst/>
        </a:prstGeom>
        <a:solidFill>
          <a:schemeClr val="accent3">
            <a:shade val="50000"/>
            <a:hueOff val="238313"/>
            <a:satOff val="-16253"/>
            <a:lumOff val="2262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Health/Fitness Professional</a:t>
          </a:r>
        </a:p>
      </dsp:txBody>
      <dsp:txXfrm>
        <a:off x="7667966" y="2606482"/>
        <a:ext cx="1742405" cy="1045443"/>
      </dsp:txXfrm>
    </dsp:sp>
    <dsp:sp modelId="{553379FD-856F-43E8-A33F-F30929B62648}">
      <dsp:nvSpPr>
        <dsp:cNvPr id="0" name=""/>
        <dsp:cNvSpPr/>
      </dsp:nvSpPr>
      <dsp:spPr>
        <a:xfrm>
          <a:off x="9584611" y="2606482"/>
          <a:ext cx="1742405" cy="1045443"/>
        </a:xfrm>
        <a:prstGeom prst="rect">
          <a:avLst/>
        </a:prstGeom>
        <a:solidFill>
          <a:schemeClr val="accent3">
            <a:shade val="50000"/>
            <a:hueOff val="190651"/>
            <a:satOff val="-13002"/>
            <a:lumOff val="1809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Promotion Specialist</a:t>
          </a:r>
        </a:p>
      </dsp:txBody>
      <dsp:txXfrm>
        <a:off x="9584611" y="2606482"/>
        <a:ext cx="1742405" cy="1045443"/>
      </dsp:txXfrm>
    </dsp:sp>
    <dsp:sp modelId="{DB9E22AA-B387-4225-AF16-AEB6CF0800B8}">
      <dsp:nvSpPr>
        <dsp:cNvPr id="0" name=""/>
        <dsp:cNvSpPr/>
      </dsp:nvSpPr>
      <dsp:spPr>
        <a:xfrm>
          <a:off x="2876351" y="3826166"/>
          <a:ext cx="1742405" cy="1045443"/>
        </a:xfrm>
        <a:prstGeom prst="rect">
          <a:avLst/>
        </a:prstGeom>
        <a:solidFill>
          <a:schemeClr val="accent3">
            <a:shade val="50000"/>
            <a:hueOff val="142988"/>
            <a:satOff val="-9752"/>
            <a:lumOff val="1357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Specialist</a:t>
          </a:r>
        </a:p>
      </dsp:txBody>
      <dsp:txXfrm>
        <a:off x="2876351" y="3826166"/>
        <a:ext cx="1742405" cy="1045443"/>
      </dsp:txXfrm>
    </dsp:sp>
    <dsp:sp modelId="{62CCC446-C4DB-45C4-92E8-1726AFDF2D99}">
      <dsp:nvSpPr>
        <dsp:cNvPr id="0" name=""/>
        <dsp:cNvSpPr/>
      </dsp:nvSpPr>
      <dsp:spPr>
        <a:xfrm>
          <a:off x="4792997" y="3826166"/>
          <a:ext cx="1742405" cy="1045443"/>
        </a:xfrm>
        <a:prstGeom prst="rect">
          <a:avLst/>
        </a:prstGeom>
        <a:solidFill>
          <a:schemeClr val="accent3">
            <a:shade val="50000"/>
            <a:hueOff val="95325"/>
            <a:satOff val="-6501"/>
            <a:lumOff val="90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Hygiene Instructor</a:t>
          </a:r>
        </a:p>
      </dsp:txBody>
      <dsp:txXfrm>
        <a:off x="4792997" y="3826166"/>
        <a:ext cx="1742405" cy="1045443"/>
      </dsp:txXfrm>
    </dsp:sp>
    <dsp:sp modelId="{FF88AF0B-A3A5-4C83-852D-0CA76FEF995C}">
      <dsp:nvSpPr>
        <dsp:cNvPr id="0" name=""/>
        <dsp:cNvSpPr/>
      </dsp:nvSpPr>
      <dsp:spPr>
        <a:xfrm>
          <a:off x="6709643" y="3826166"/>
          <a:ext cx="1742405" cy="1045443"/>
        </a:xfrm>
        <a:prstGeom prst="rect">
          <a:avLst/>
        </a:prstGeom>
        <a:solidFill>
          <a:schemeClr val="accent3">
            <a:shade val="50000"/>
            <a:hueOff val="47663"/>
            <a:satOff val="-3251"/>
            <a:lumOff val="452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Intake &amp; Access Coordinator</a:t>
          </a:r>
        </a:p>
      </dsp:txBody>
      <dsp:txXfrm>
        <a:off x="6709643" y="3826166"/>
        <a:ext cx="1742405" cy="1045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70D9C-28D4-4871-8C97-CEF9B59DB8BC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Lead Clinical Dietitian</a:t>
          </a:r>
        </a:p>
      </dsp:txBody>
      <dsp:txXfrm>
        <a:off x="631137" y="2831"/>
        <a:ext cx="1864097" cy="1118458"/>
      </dsp:txXfrm>
    </dsp:sp>
    <dsp:sp modelId="{C66700A3-970A-4185-ACB6-1EC19853EAAC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3">
            <a:shade val="50000"/>
            <a:hueOff val="52680"/>
            <a:satOff val="-3593"/>
            <a:lumOff val="50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Lifestyle Coach</a:t>
          </a:r>
        </a:p>
      </dsp:txBody>
      <dsp:txXfrm>
        <a:off x="2681644" y="2831"/>
        <a:ext cx="1864097" cy="1118458"/>
      </dsp:txXfrm>
    </dsp:sp>
    <dsp:sp modelId="{D092B00A-48FA-46A4-88FD-AED5F9D69255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3">
            <a:shade val="50000"/>
            <a:hueOff val="105360"/>
            <a:satOff val="-7185"/>
            <a:lumOff val="10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Manager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732151" y="2831"/>
        <a:ext cx="1864097" cy="1118458"/>
      </dsp:txXfrm>
    </dsp:sp>
    <dsp:sp modelId="{20EE6295-AB05-4676-9654-F54A08C89335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3">
            <a:shade val="50000"/>
            <a:hueOff val="158039"/>
            <a:satOff val="-10778"/>
            <a:lumOff val="15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Member Representative</a:t>
          </a:r>
        </a:p>
      </dsp:txBody>
      <dsp:txXfrm>
        <a:off x="6782658" y="2831"/>
        <a:ext cx="1864097" cy="1118458"/>
      </dsp:txXfrm>
    </dsp:sp>
    <dsp:sp modelId="{131BE0E7-867C-4A42-A17C-F92EB9736DD1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3">
            <a:shade val="50000"/>
            <a:hueOff val="210719"/>
            <a:satOff val="-14371"/>
            <a:lumOff val="20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Menu Monitor</a:t>
          </a:r>
        </a:p>
      </dsp:txBody>
      <dsp:txXfrm>
        <a:off x="8833165" y="2831"/>
        <a:ext cx="1864097" cy="1118458"/>
      </dsp:txXfrm>
    </dsp:sp>
    <dsp:sp modelId="{DF7ECF51-2577-45EF-AEE5-6A20FFB3A351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3">
            <a:shade val="50000"/>
            <a:hueOff val="263399"/>
            <a:satOff val="-17964"/>
            <a:lumOff val="25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NICU Nutrition Technician</a:t>
          </a:r>
        </a:p>
      </dsp:txBody>
      <dsp:txXfrm>
        <a:off x="631137" y="1307699"/>
        <a:ext cx="1864097" cy="1118458"/>
      </dsp:txXfrm>
    </dsp:sp>
    <dsp:sp modelId="{1DCBB5A3-B0E4-4D0F-90C2-77A0A176AED8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3">
            <a:shade val="50000"/>
            <a:hueOff val="316079"/>
            <a:satOff val="-21556"/>
            <a:lumOff val="3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Agent</a:t>
          </a:r>
        </a:p>
      </dsp:txBody>
      <dsp:txXfrm>
        <a:off x="2681644" y="1307699"/>
        <a:ext cx="1864097" cy="1118458"/>
      </dsp:txXfrm>
    </dsp:sp>
    <dsp:sp modelId="{DCF33AE2-3137-4819-9FD7-859F8657F78F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3">
            <a:shade val="50000"/>
            <a:hueOff val="368758"/>
            <a:satOff val="-25149"/>
            <a:lumOff val="35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Consultant</a:t>
          </a:r>
        </a:p>
      </dsp:txBody>
      <dsp:txXfrm>
        <a:off x="4732151" y="1307699"/>
        <a:ext cx="1864097" cy="1118458"/>
      </dsp:txXfrm>
    </dsp:sp>
    <dsp:sp modelId="{512F608E-0824-411B-9F7F-32DA01BB27A8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3">
            <a:shade val="50000"/>
            <a:hueOff val="421438"/>
            <a:satOff val="-28742"/>
            <a:lumOff val="4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Fitness Coach</a:t>
          </a:r>
        </a:p>
      </dsp:txBody>
      <dsp:txXfrm>
        <a:off x="6782658" y="1307699"/>
        <a:ext cx="1864097" cy="1118458"/>
      </dsp:txXfrm>
    </dsp:sp>
    <dsp:sp modelId="{2714F9B4-D291-4808-BCC4-32FCD413284B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3">
            <a:shade val="50000"/>
            <a:hueOff val="474118"/>
            <a:satOff val="-32335"/>
            <a:lumOff val="450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Wellness Coach</a:t>
          </a:r>
        </a:p>
      </dsp:txBody>
      <dsp:txXfrm>
        <a:off x="8833165" y="1307699"/>
        <a:ext cx="1864097" cy="1118458"/>
      </dsp:txXfrm>
    </dsp:sp>
    <dsp:sp modelId="{0B62E22F-1D11-4041-B08D-72ACA65F0B94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3">
            <a:shade val="50000"/>
            <a:hueOff val="474118"/>
            <a:satOff val="-32335"/>
            <a:lumOff val="450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Regulatory Specialist</a:t>
          </a:r>
        </a:p>
      </dsp:txBody>
      <dsp:txXfrm>
        <a:off x="631137" y="2612567"/>
        <a:ext cx="1864097" cy="1118458"/>
      </dsp:txXfrm>
    </dsp:sp>
    <dsp:sp modelId="{2945037C-E1F6-43B7-A3EE-130612FB9EE9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3">
            <a:shade val="50000"/>
            <a:hueOff val="421438"/>
            <a:satOff val="-28742"/>
            <a:lumOff val="4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Operator</a:t>
          </a:r>
        </a:p>
      </dsp:txBody>
      <dsp:txXfrm>
        <a:off x="2681644" y="2612567"/>
        <a:ext cx="1864097" cy="1118458"/>
      </dsp:txXfrm>
    </dsp:sp>
    <dsp:sp modelId="{979A1968-FEF9-48B1-B0BC-DC081C921E87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3">
            <a:shade val="50000"/>
            <a:hueOff val="368758"/>
            <a:satOff val="-25149"/>
            <a:lumOff val="35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Professor</a:t>
          </a:r>
        </a:p>
      </dsp:txBody>
      <dsp:txXfrm>
        <a:off x="4732151" y="2612567"/>
        <a:ext cx="1864097" cy="1118458"/>
      </dsp:txXfrm>
    </dsp:sp>
    <dsp:sp modelId="{D8C9D34E-F660-4EF6-A7D2-97E8DEA96195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3">
            <a:shade val="50000"/>
            <a:hueOff val="316079"/>
            <a:satOff val="-21556"/>
            <a:lumOff val="3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Program Manager</a:t>
          </a:r>
        </a:p>
      </dsp:txBody>
      <dsp:txXfrm>
        <a:off x="6782658" y="2612567"/>
        <a:ext cx="1864097" cy="1118458"/>
      </dsp:txXfrm>
    </dsp:sp>
    <dsp:sp modelId="{7A504B33-FAD7-454A-9A61-30227251A946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3">
            <a:shade val="50000"/>
            <a:hueOff val="263399"/>
            <a:satOff val="-17964"/>
            <a:lumOff val="25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Specialist</a:t>
          </a:r>
        </a:p>
      </dsp:txBody>
      <dsp:txXfrm>
        <a:off x="8833165" y="2612567"/>
        <a:ext cx="1864097" cy="1118458"/>
      </dsp:txXfrm>
    </dsp:sp>
    <dsp:sp modelId="{7F969059-5050-481C-A5AC-759098503C61}">
      <dsp:nvSpPr>
        <dsp:cNvPr id="0" name=""/>
        <dsp:cNvSpPr/>
      </dsp:nvSpPr>
      <dsp:spPr>
        <a:xfrm>
          <a:off x="1656391" y="3917435"/>
          <a:ext cx="1864097" cy="1118458"/>
        </a:xfrm>
        <a:prstGeom prst="rect">
          <a:avLst/>
        </a:prstGeom>
        <a:solidFill>
          <a:schemeClr val="accent3">
            <a:shade val="50000"/>
            <a:hueOff val="210719"/>
            <a:satOff val="-14371"/>
            <a:lumOff val="20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Office Manager</a:t>
          </a:r>
        </a:p>
      </dsp:txBody>
      <dsp:txXfrm>
        <a:off x="1656391" y="3917435"/>
        <a:ext cx="1864097" cy="1118458"/>
      </dsp:txXfrm>
    </dsp:sp>
    <dsp:sp modelId="{592E89CC-B94F-4517-9144-2B92C9707FE7}">
      <dsp:nvSpPr>
        <dsp:cNvPr id="0" name=""/>
        <dsp:cNvSpPr/>
      </dsp:nvSpPr>
      <dsp:spPr>
        <a:xfrm>
          <a:off x="3706898" y="3917435"/>
          <a:ext cx="1864097" cy="1118458"/>
        </a:xfrm>
        <a:prstGeom prst="rect">
          <a:avLst/>
        </a:prstGeom>
        <a:solidFill>
          <a:schemeClr val="accent3">
            <a:shade val="50000"/>
            <a:hueOff val="158039"/>
            <a:satOff val="-10778"/>
            <a:lumOff val="15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Outreach Coordinator</a:t>
          </a:r>
        </a:p>
      </dsp:txBody>
      <dsp:txXfrm>
        <a:off x="3706898" y="3917435"/>
        <a:ext cx="1864097" cy="1118458"/>
      </dsp:txXfrm>
    </dsp:sp>
    <dsp:sp modelId="{236E5909-C37E-451D-A9F7-51B91E85B92E}">
      <dsp:nvSpPr>
        <dsp:cNvPr id="0" name=""/>
        <dsp:cNvSpPr/>
      </dsp:nvSpPr>
      <dsp:spPr>
        <a:xfrm>
          <a:off x="5757404" y="3917435"/>
          <a:ext cx="1864097" cy="1118458"/>
        </a:xfrm>
        <a:prstGeom prst="rect">
          <a:avLst/>
        </a:prstGeom>
        <a:solidFill>
          <a:schemeClr val="accent3">
            <a:shade val="50000"/>
            <a:hueOff val="105360"/>
            <a:satOff val="-7185"/>
            <a:lumOff val="10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Outside Sales Advertising Executive</a:t>
          </a:r>
        </a:p>
      </dsp:txBody>
      <dsp:txXfrm>
        <a:off x="5757404" y="3917435"/>
        <a:ext cx="1864097" cy="1118458"/>
      </dsp:txXfrm>
    </dsp:sp>
    <dsp:sp modelId="{CF024FA0-814B-422C-B4EE-4D4E8F013ECC}">
      <dsp:nvSpPr>
        <dsp:cNvPr id="0" name=""/>
        <dsp:cNvSpPr/>
      </dsp:nvSpPr>
      <dsp:spPr>
        <a:xfrm>
          <a:off x="7807911" y="3917435"/>
          <a:ext cx="1864097" cy="1118458"/>
        </a:xfrm>
        <a:prstGeom prst="rect">
          <a:avLst/>
        </a:prstGeom>
        <a:solidFill>
          <a:schemeClr val="accent3">
            <a:shade val="50000"/>
            <a:hueOff val="52680"/>
            <a:satOff val="-3593"/>
            <a:lumOff val="50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Owner</a:t>
          </a:r>
          <a:endParaRPr lang="en-US" sz="2100" kern="1200" dirty="0">
            <a:latin typeface="Corbel"/>
          </a:endParaRPr>
        </a:p>
      </dsp:txBody>
      <dsp:txXfrm>
        <a:off x="7807911" y="3917435"/>
        <a:ext cx="1864097" cy="1118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BD83-0452-413B-A993-DBACE86E6397}">
      <dsp:nvSpPr>
        <dsp:cNvPr id="0" name=""/>
        <dsp:cNvSpPr/>
      </dsp:nvSpPr>
      <dsp:spPr>
        <a:xfrm>
          <a:off x="1382" y="167115"/>
          <a:ext cx="1742405" cy="104544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Patient Care Coordinator</a:t>
          </a:r>
        </a:p>
      </dsp:txBody>
      <dsp:txXfrm>
        <a:off x="1382" y="167115"/>
        <a:ext cx="1742405" cy="1045443"/>
      </dsp:txXfrm>
    </dsp:sp>
    <dsp:sp modelId="{02FCCCA5-45FE-4BA5-AB86-FA2805DD4BCB}">
      <dsp:nvSpPr>
        <dsp:cNvPr id="0" name=""/>
        <dsp:cNvSpPr/>
      </dsp:nvSpPr>
      <dsp:spPr>
        <a:xfrm>
          <a:off x="1918028" y="167115"/>
          <a:ext cx="1742405" cy="1045443"/>
        </a:xfrm>
        <a:prstGeom prst="rect">
          <a:avLst/>
        </a:prstGeom>
        <a:solidFill>
          <a:schemeClr val="accent3">
            <a:shade val="50000"/>
            <a:hueOff val="41705"/>
            <a:satOff val="-2844"/>
            <a:lumOff val="39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Partnership  Specialist</a:t>
          </a:r>
        </a:p>
      </dsp:txBody>
      <dsp:txXfrm>
        <a:off x="1918028" y="167115"/>
        <a:ext cx="1742405" cy="1045443"/>
      </dsp:txXfrm>
    </dsp:sp>
    <dsp:sp modelId="{FAC63313-070D-498E-95EC-53E577C5017A}">
      <dsp:nvSpPr>
        <dsp:cNvPr id="0" name=""/>
        <dsp:cNvSpPr/>
      </dsp:nvSpPr>
      <dsp:spPr>
        <a:xfrm>
          <a:off x="3834674" y="167115"/>
          <a:ext cx="1742405" cy="1045443"/>
        </a:xfrm>
        <a:prstGeom prst="rect">
          <a:avLst/>
        </a:prstGeom>
        <a:solidFill>
          <a:schemeClr val="accent3">
            <a:shade val="50000"/>
            <a:hueOff val="83410"/>
            <a:satOff val="-5689"/>
            <a:lumOff val="791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People Analyst</a:t>
          </a:r>
        </a:p>
      </dsp:txBody>
      <dsp:txXfrm>
        <a:off x="3834674" y="167115"/>
        <a:ext cx="1742405" cy="1045443"/>
      </dsp:txXfrm>
    </dsp:sp>
    <dsp:sp modelId="{85162714-BB6B-4903-9D62-5F287256B11B}">
      <dsp:nvSpPr>
        <dsp:cNvPr id="0" name=""/>
        <dsp:cNvSpPr/>
      </dsp:nvSpPr>
      <dsp:spPr>
        <a:xfrm>
          <a:off x="5751320" y="167115"/>
          <a:ext cx="1742405" cy="104544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Performance Dietitian</a:t>
          </a:r>
        </a:p>
      </dsp:txBody>
      <dsp:txXfrm>
        <a:off x="5751320" y="167115"/>
        <a:ext cx="1742405" cy="1045443"/>
      </dsp:txXfrm>
    </dsp:sp>
    <dsp:sp modelId="{EDF827B7-6F72-44FD-98E6-36190C25FD7B}">
      <dsp:nvSpPr>
        <dsp:cNvPr id="0" name=""/>
        <dsp:cNvSpPr/>
      </dsp:nvSpPr>
      <dsp:spPr>
        <a:xfrm>
          <a:off x="7667966" y="167115"/>
          <a:ext cx="1742405" cy="1045443"/>
        </a:xfrm>
        <a:prstGeom prst="rect">
          <a:avLst/>
        </a:prstGeom>
        <a:solidFill>
          <a:schemeClr val="accent3">
            <a:shade val="50000"/>
            <a:hueOff val="166819"/>
            <a:satOff val="-11377"/>
            <a:lumOff val="1583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Personal Trainer</a:t>
          </a:r>
        </a:p>
      </dsp:txBody>
      <dsp:txXfrm>
        <a:off x="7667966" y="167115"/>
        <a:ext cx="1742405" cy="1045443"/>
      </dsp:txXfrm>
    </dsp:sp>
    <dsp:sp modelId="{410CA41C-DFFC-4F7F-8CEC-231822F2D244}">
      <dsp:nvSpPr>
        <dsp:cNvPr id="0" name=""/>
        <dsp:cNvSpPr/>
      </dsp:nvSpPr>
      <dsp:spPr>
        <a:xfrm>
          <a:off x="9584611" y="167115"/>
          <a:ext cx="1742405" cy="1045443"/>
        </a:xfrm>
        <a:prstGeom prst="rect">
          <a:avLst/>
        </a:prstGeom>
        <a:solidFill>
          <a:schemeClr val="accent3">
            <a:shade val="50000"/>
            <a:hueOff val="208524"/>
            <a:satOff val="-14221"/>
            <a:lumOff val="197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Physical Therapist</a:t>
          </a:r>
        </a:p>
      </dsp:txBody>
      <dsp:txXfrm>
        <a:off x="9584611" y="167115"/>
        <a:ext cx="1742405" cy="1045443"/>
      </dsp:txXfrm>
    </dsp:sp>
    <dsp:sp modelId="{04E3504D-23FB-42F2-96CF-A3A557591159}">
      <dsp:nvSpPr>
        <dsp:cNvPr id="0" name=""/>
        <dsp:cNvSpPr/>
      </dsp:nvSpPr>
      <dsp:spPr>
        <a:xfrm>
          <a:off x="1382" y="1386799"/>
          <a:ext cx="1742405" cy="104544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Producer</a:t>
          </a:r>
        </a:p>
      </dsp:txBody>
      <dsp:txXfrm>
        <a:off x="1382" y="1386799"/>
        <a:ext cx="1742405" cy="1045443"/>
      </dsp:txXfrm>
    </dsp:sp>
    <dsp:sp modelId="{909593EA-02F8-4D35-9BE2-EEC7F5157AAE}">
      <dsp:nvSpPr>
        <dsp:cNvPr id="0" name=""/>
        <dsp:cNvSpPr/>
      </dsp:nvSpPr>
      <dsp:spPr>
        <a:xfrm>
          <a:off x="1918028" y="1386799"/>
          <a:ext cx="1742405" cy="1045443"/>
        </a:xfrm>
        <a:prstGeom prst="rect">
          <a:avLst/>
        </a:prstGeom>
        <a:solidFill>
          <a:schemeClr val="accent3">
            <a:shade val="50000"/>
            <a:hueOff val="291934"/>
            <a:satOff val="-19910"/>
            <a:lumOff val="277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Program Director</a:t>
          </a:r>
        </a:p>
      </dsp:txBody>
      <dsp:txXfrm>
        <a:off x="1918028" y="1386799"/>
        <a:ext cx="1742405" cy="1045443"/>
      </dsp:txXfrm>
    </dsp:sp>
    <dsp:sp modelId="{F7DED94B-1263-463A-91E9-C9E1051C5C83}">
      <dsp:nvSpPr>
        <dsp:cNvPr id="0" name=""/>
        <dsp:cNvSpPr/>
      </dsp:nvSpPr>
      <dsp:spPr>
        <a:xfrm>
          <a:off x="3834674" y="1386799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Program Manager</a:t>
          </a:r>
        </a:p>
      </dsp:txBody>
      <dsp:txXfrm>
        <a:off x="3834674" y="1386799"/>
        <a:ext cx="1742405" cy="1045443"/>
      </dsp:txXfrm>
    </dsp:sp>
    <dsp:sp modelId="{F1E8B7F3-3D1A-4F00-963E-62124C5DEC72}">
      <dsp:nvSpPr>
        <dsp:cNvPr id="0" name=""/>
        <dsp:cNvSpPr/>
      </dsp:nvSpPr>
      <dsp:spPr>
        <a:xfrm>
          <a:off x="5751320" y="1386799"/>
          <a:ext cx="1742405" cy="104544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Public Health Fellow</a:t>
          </a:r>
        </a:p>
      </dsp:txBody>
      <dsp:txXfrm>
        <a:off x="5751320" y="1386799"/>
        <a:ext cx="1742405" cy="1045443"/>
      </dsp:txXfrm>
    </dsp:sp>
    <dsp:sp modelId="{E2F61DAC-46A9-495C-8F4C-E874ACE67041}">
      <dsp:nvSpPr>
        <dsp:cNvPr id="0" name=""/>
        <dsp:cNvSpPr/>
      </dsp:nvSpPr>
      <dsp:spPr>
        <a:xfrm>
          <a:off x="7667966" y="1386799"/>
          <a:ext cx="1742405" cy="1045443"/>
        </a:xfrm>
        <a:prstGeom prst="rect">
          <a:avLst/>
        </a:prstGeom>
        <a:solidFill>
          <a:schemeClr val="accent3">
            <a:shade val="50000"/>
            <a:hueOff val="417048"/>
            <a:satOff val="-28442"/>
            <a:lumOff val="3958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Public Health Nutritionist</a:t>
          </a:r>
        </a:p>
      </dsp:txBody>
      <dsp:txXfrm>
        <a:off x="7667966" y="1386799"/>
        <a:ext cx="1742405" cy="1045443"/>
      </dsp:txXfrm>
    </dsp:sp>
    <dsp:sp modelId="{37F9042F-0ED3-4E57-BA34-ADA43E2C8E2E}">
      <dsp:nvSpPr>
        <dsp:cNvPr id="0" name=""/>
        <dsp:cNvSpPr/>
      </dsp:nvSpPr>
      <dsp:spPr>
        <a:xfrm>
          <a:off x="9584611" y="1386799"/>
          <a:ext cx="1742405" cy="1045443"/>
        </a:xfrm>
        <a:prstGeom prst="rect">
          <a:avLst/>
        </a:prstGeom>
        <a:solidFill>
          <a:schemeClr val="accent3">
            <a:shade val="50000"/>
            <a:hueOff val="458753"/>
            <a:satOff val="-31287"/>
            <a:lumOff val="435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Quality Assurance Inspector</a:t>
          </a:r>
        </a:p>
      </dsp:txBody>
      <dsp:txXfrm>
        <a:off x="9584611" y="1386799"/>
        <a:ext cx="1742405" cy="1045443"/>
      </dsp:txXfrm>
    </dsp:sp>
    <dsp:sp modelId="{FE8485EE-072E-4293-BA39-E8898FEC9FFA}">
      <dsp:nvSpPr>
        <dsp:cNvPr id="0" name=""/>
        <dsp:cNvSpPr/>
      </dsp:nvSpPr>
      <dsp:spPr>
        <a:xfrm>
          <a:off x="1382" y="2606482"/>
          <a:ext cx="1742405" cy="1045443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Quality Control Technician</a:t>
          </a:r>
        </a:p>
      </dsp:txBody>
      <dsp:txXfrm>
        <a:off x="1382" y="2606482"/>
        <a:ext cx="1742405" cy="1045443"/>
      </dsp:txXfrm>
    </dsp:sp>
    <dsp:sp modelId="{7DA3551F-98C8-4504-BF61-9DD573FA3059}">
      <dsp:nvSpPr>
        <dsp:cNvPr id="0" name=""/>
        <dsp:cNvSpPr/>
      </dsp:nvSpPr>
      <dsp:spPr>
        <a:xfrm>
          <a:off x="1918028" y="2606482"/>
          <a:ext cx="1742405" cy="1045443"/>
        </a:xfrm>
        <a:prstGeom prst="rect">
          <a:avLst/>
        </a:prstGeom>
        <a:solidFill>
          <a:schemeClr val="accent3">
            <a:shade val="50000"/>
            <a:hueOff val="458753"/>
            <a:satOff val="-31287"/>
            <a:lumOff val="435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Registered Dietitian Manager</a:t>
          </a:r>
        </a:p>
      </dsp:txBody>
      <dsp:txXfrm>
        <a:off x="1918028" y="2606482"/>
        <a:ext cx="1742405" cy="1045443"/>
      </dsp:txXfrm>
    </dsp:sp>
    <dsp:sp modelId="{CA7D1723-07EA-4991-A88F-62EF88CBAE56}">
      <dsp:nvSpPr>
        <dsp:cNvPr id="0" name=""/>
        <dsp:cNvSpPr/>
      </dsp:nvSpPr>
      <dsp:spPr>
        <a:xfrm>
          <a:off x="3834674" y="2606482"/>
          <a:ext cx="1742405" cy="1045443"/>
        </a:xfrm>
        <a:prstGeom prst="rect">
          <a:avLst/>
        </a:prstGeom>
        <a:solidFill>
          <a:schemeClr val="accent3">
            <a:shade val="50000"/>
            <a:hueOff val="417048"/>
            <a:satOff val="-28442"/>
            <a:lumOff val="3958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School Wellness Consultant</a:t>
          </a:r>
        </a:p>
      </dsp:txBody>
      <dsp:txXfrm>
        <a:off x="3834674" y="2606482"/>
        <a:ext cx="1742405" cy="1045443"/>
      </dsp:txXfrm>
    </dsp:sp>
    <dsp:sp modelId="{EB8761BA-4160-400C-BFA9-9E492564C17D}">
      <dsp:nvSpPr>
        <dsp:cNvPr id="0" name=""/>
        <dsp:cNvSpPr/>
      </dsp:nvSpPr>
      <dsp:spPr>
        <a:xfrm>
          <a:off x="5751320" y="2606482"/>
          <a:ext cx="1742405" cy="104544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Senior Health Coach</a:t>
          </a:r>
        </a:p>
      </dsp:txBody>
      <dsp:txXfrm>
        <a:off x="5751320" y="2606482"/>
        <a:ext cx="1742405" cy="1045443"/>
      </dsp:txXfrm>
    </dsp:sp>
    <dsp:sp modelId="{5800D473-1FB7-4634-8562-8845D930EB2A}">
      <dsp:nvSpPr>
        <dsp:cNvPr id="0" name=""/>
        <dsp:cNvSpPr/>
      </dsp:nvSpPr>
      <dsp:spPr>
        <a:xfrm>
          <a:off x="7667966" y="2606482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Shift Leader</a:t>
          </a:r>
        </a:p>
      </dsp:txBody>
      <dsp:txXfrm>
        <a:off x="7667966" y="2606482"/>
        <a:ext cx="1742405" cy="1045443"/>
      </dsp:txXfrm>
    </dsp:sp>
    <dsp:sp modelId="{87A4A3E0-D6DD-43DF-9172-F14A54F9F900}">
      <dsp:nvSpPr>
        <dsp:cNvPr id="0" name=""/>
        <dsp:cNvSpPr/>
      </dsp:nvSpPr>
      <dsp:spPr>
        <a:xfrm>
          <a:off x="9584611" y="2606482"/>
          <a:ext cx="1742405" cy="1045443"/>
        </a:xfrm>
        <a:prstGeom prst="rect">
          <a:avLst/>
        </a:prstGeom>
        <a:solidFill>
          <a:schemeClr val="accent3">
            <a:shade val="50000"/>
            <a:hueOff val="291934"/>
            <a:satOff val="-19910"/>
            <a:lumOff val="277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Sports Nutritionist</a:t>
          </a:r>
        </a:p>
      </dsp:txBody>
      <dsp:txXfrm>
        <a:off x="9584611" y="2606482"/>
        <a:ext cx="1742405" cy="1045443"/>
      </dsp:txXfrm>
    </dsp:sp>
    <dsp:sp modelId="{A4E93E4F-430A-44C4-A24D-12EDBEF56266}">
      <dsp:nvSpPr>
        <dsp:cNvPr id="0" name=""/>
        <dsp:cNvSpPr/>
      </dsp:nvSpPr>
      <dsp:spPr>
        <a:xfrm>
          <a:off x="1382" y="3826166"/>
          <a:ext cx="1742405" cy="104544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Store Manager</a:t>
          </a:r>
        </a:p>
      </dsp:txBody>
      <dsp:txXfrm>
        <a:off x="1382" y="3826166"/>
        <a:ext cx="1742405" cy="1045443"/>
      </dsp:txXfrm>
    </dsp:sp>
    <dsp:sp modelId="{D6BCC67C-09EC-4617-BC36-106687752525}">
      <dsp:nvSpPr>
        <dsp:cNvPr id="0" name=""/>
        <dsp:cNvSpPr/>
      </dsp:nvSpPr>
      <dsp:spPr>
        <a:xfrm>
          <a:off x="1918028" y="3826166"/>
          <a:ext cx="1742405" cy="1045443"/>
        </a:xfrm>
        <a:prstGeom prst="rect">
          <a:avLst/>
        </a:prstGeom>
        <a:solidFill>
          <a:schemeClr val="accent3">
            <a:shade val="50000"/>
            <a:hueOff val="208524"/>
            <a:satOff val="-14221"/>
            <a:lumOff val="197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Strength &amp; Conditioning Coach</a:t>
          </a:r>
        </a:p>
      </dsp:txBody>
      <dsp:txXfrm>
        <a:off x="1918028" y="3826166"/>
        <a:ext cx="1742405" cy="1045443"/>
      </dsp:txXfrm>
    </dsp:sp>
    <dsp:sp modelId="{028D6EE7-587E-4068-80D1-FB8B7754CAFD}">
      <dsp:nvSpPr>
        <dsp:cNvPr id="0" name=""/>
        <dsp:cNvSpPr/>
      </dsp:nvSpPr>
      <dsp:spPr>
        <a:xfrm>
          <a:off x="3834674" y="3826166"/>
          <a:ext cx="1742405" cy="1045443"/>
        </a:xfrm>
        <a:prstGeom prst="rect">
          <a:avLst/>
        </a:prstGeom>
        <a:solidFill>
          <a:schemeClr val="accent3">
            <a:shade val="50000"/>
            <a:hueOff val="166819"/>
            <a:satOff val="-11377"/>
            <a:lumOff val="1583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Teacher</a:t>
          </a:r>
        </a:p>
      </dsp:txBody>
      <dsp:txXfrm>
        <a:off x="3834674" y="3826166"/>
        <a:ext cx="1742405" cy="1045443"/>
      </dsp:txXfrm>
    </dsp:sp>
    <dsp:sp modelId="{82D7E426-DC58-4D6D-9CAD-2B2C5A60B828}">
      <dsp:nvSpPr>
        <dsp:cNvPr id="0" name=""/>
        <dsp:cNvSpPr/>
      </dsp:nvSpPr>
      <dsp:spPr>
        <a:xfrm>
          <a:off x="5751320" y="3826166"/>
          <a:ext cx="1742405" cy="104544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Vice President</a:t>
          </a:r>
        </a:p>
      </dsp:txBody>
      <dsp:txXfrm>
        <a:off x="5751320" y="3826166"/>
        <a:ext cx="1742405" cy="1045443"/>
      </dsp:txXfrm>
    </dsp:sp>
    <dsp:sp modelId="{C00DC4F0-714D-4725-8536-FDA00034D0AB}">
      <dsp:nvSpPr>
        <dsp:cNvPr id="0" name=""/>
        <dsp:cNvSpPr/>
      </dsp:nvSpPr>
      <dsp:spPr>
        <a:xfrm>
          <a:off x="7667966" y="3826166"/>
          <a:ext cx="1742405" cy="1045443"/>
        </a:xfrm>
        <a:prstGeom prst="rect">
          <a:avLst/>
        </a:prstGeom>
        <a:solidFill>
          <a:schemeClr val="accent3">
            <a:shade val="50000"/>
            <a:hueOff val="83410"/>
            <a:satOff val="-5689"/>
            <a:lumOff val="791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Virtual Education Supervisor</a:t>
          </a:r>
        </a:p>
      </dsp:txBody>
      <dsp:txXfrm>
        <a:off x="7667966" y="3826166"/>
        <a:ext cx="1742405" cy="1045443"/>
      </dsp:txXfrm>
    </dsp:sp>
    <dsp:sp modelId="{759FE5FF-32EF-4288-A86C-963EEA305126}">
      <dsp:nvSpPr>
        <dsp:cNvPr id="0" name=""/>
        <dsp:cNvSpPr/>
      </dsp:nvSpPr>
      <dsp:spPr>
        <a:xfrm>
          <a:off x="9584611" y="3826166"/>
          <a:ext cx="1742405" cy="1045443"/>
        </a:xfrm>
        <a:prstGeom prst="rect">
          <a:avLst/>
        </a:prstGeom>
        <a:solidFill>
          <a:schemeClr val="accent3">
            <a:shade val="50000"/>
            <a:hueOff val="41705"/>
            <a:satOff val="-2844"/>
            <a:lumOff val="39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Wellness Coordinator</a:t>
          </a:r>
        </a:p>
      </dsp:txBody>
      <dsp:txXfrm>
        <a:off x="9584611" y="3826166"/>
        <a:ext cx="1742405" cy="104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2/24/2026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85703-DC70-64B4-0F95-B2FA89C3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7656D-D31E-E888-A1C7-2CF1BFD61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E23B4-4E3A-4500-7395-2A40A88B3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918AB-CC47-021B-9D78-178F16314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470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C04D2-FC10-2CEC-D7AD-656A30780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83E33-1D75-37EE-541A-83940E0D0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28923-A4E8-AB80-A0C9-E1D125003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3BDDB-05D0-4B55-B5A8-45ACC38E0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122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F381-F82F-4A7A-DCAB-1BF6CCCF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D4A5D-7E5F-C14E-963E-297FFC5D7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A2DD7-3328-4165-AA6A-B86476F02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53BD0-72FF-3CF8-B925-00C9E6600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288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2481-ACE6-BBAC-9516-059DB5FED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39631-8DB8-DDA7-5560-4F9DF0E72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63687-747A-5251-02F2-9CF65A5AF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B484-9ECB-58FA-D757-439BEA5C0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270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61D8-0561-57AF-5861-2748492F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15CE0-3653-BDBB-B7F6-F31904C2A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34347-669B-888D-5F08-95E8F522A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B71F7-6101-FFB3-4B23-E2F38E213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606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78404-2332-8D10-6EC1-6DE7A732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1CD35-AFD7-C367-03A2-513430DF1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DA7AAB-7DF6-7342-E000-55FE350C3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77126-38F7-0B88-3EDD-B719A21B7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976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MSNHP Graduate Outcomes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16640"/>
              </p:ext>
            </p:extLst>
          </p:nvPr>
        </p:nvGraphicFramePr>
        <p:xfrm>
          <a:off x="1669676" y="515470"/>
          <a:ext cx="9413809" cy="448031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21521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7131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0398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25777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465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20% 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87305"/>
                  </a:ext>
                </a:extLst>
              </a:tr>
              <a:tr h="7465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21</a:t>
                      </a:r>
                      <a:endParaRPr lang="en-US" sz="1400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 20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20/SP 21/SU 21)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 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365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672340" y="5010025"/>
            <a:ext cx="2261728" cy="2308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D669C922-ADF5-EAEB-A34A-AD9E0BC61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63451"/>
            <a:ext cx="1066801" cy="1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4D60-FB6E-9E59-9FB1-2A492CC8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BB45A-5561-660B-283B-EAC6383A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C246745-0823-8949-044A-BC3791EA2B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D28AACF4-B40E-D3EE-DEBA-8184C1F17E3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30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2CC0-11B0-2C35-6F21-83370E6E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B8147-5940-0E11-5A04-911E5C5F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174374-D8A2-F333-FAA1-706414576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515A63D-B143-CF4C-F2FB-91ADE292205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0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714F-0AB7-4413-FC9B-399D80C2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A4D65-7D5A-D39B-A090-040C1A50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F392CC-4BF0-3805-21B6-D93B54F5DF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EF5F3753-7C6B-1AE2-73F1-D6CD634FD6F3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16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ADB0E-BB99-6A91-4227-AD866171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8566C-0183-F1BE-EB94-5B7DFF03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A286F-34BE-AB95-B422-D20F5BE95E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MSNHP Graduate Outcomes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199396-B378-A649-BD1B-74D5E8C4A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59888"/>
              </p:ext>
            </p:extLst>
          </p:nvPr>
        </p:nvGraphicFramePr>
        <p:xfrm>
          <a:off x="1647264" y="515470"/>
          <a:ext cx="9441418" cy="222778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491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7131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0398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25777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950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69%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5579"/>
                  </a:ext>
                </a:extLst>
              </a:tr>
              <a:tr h="6950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(SU 19)</a:t>
                      </a:r>
                      <a:endParaRPr lang="en-ZA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83%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/>
                        </a:rPr>
                        <a:t>90%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097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C714CD-5DF2-2441-989B-B19176707131}"/>
              </a:ext>
            </a:extLst>
          </p:cNvPr>
          <p:cNvSpPr txBox="1"/>
          <p:nvPr/>
        </p:nvSpPr>
        <p:spPr>
          <a:xfrm>
            <a:off x="2134458" y="5648760"/>
            <a:ext cx="2261728" cy="2308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666AB3F2-54C0-8972-C7F7-50AD71A6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63451"/>
            <a:ext cx="1066801" cy="1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945964" y="928688"/>
            <a:ext cx="4492469" cy="3701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Abbot Laboratories</a:t>
            </a:r>
          </a:p>
          <a:p>
            <a:r>
              <a:rPr lang="en-US" sz="1400" dirty="0">
                <a:ea typeface="+mn-lt"/>
                <a:cs typeface="+mn-lt"/>
              </a:rPr>
              <a:t>Access Physical Therapy and Wellness</a:t>
            </a:r>
            <a:endParaRPr lang="en-US" sz="1400" dirty="0"/>
          </a:p>
          <a:p>
            <a:r>
              <a:rPr lang="en-US" sz="1400" dirty="0" err="1">
                <a:ea typeface="+mn-lt"/>
                <a:cs typeface="+mn-lt"/>
              </a:rPr>
              <a:t>Aduro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Advanced Recovery Systems</a:t>
            </a:r>
            <a:endParaRPr lang="en-US" sz="1400" dirty="0"/>
          </a:p>
          <a:p>
            <a:r>
              <a:rPr lang="en-US" sz="1400" err="1">
                <a:ea typeface="+mn-lt"/>
                <a:cs typeface="+mn-lt"/>
              </a:rPr>
              <a:t>Alfasigma</a:t>
            </a:r>
            <a:r>
              <a:rPr lang="en-US" sz="1400" dirty="0">
                <a:ea typeface="+mn-lt"/>
                <a:cs typeface="+mn-lt"/>
              </a:rPr>
              <a:t> USA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Anti-Fragility Health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Anytime Fitness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American Red Cross</a:t>
            </a:r>
          </a:p>
          <a:p>
            <a:r>
              <a:rPr lang="en-US" sz="1400" dirty="0">
                <a:ea typeface="+mn-lt"/>
                <a:cs typeface="+mn-lt"/>
              </a:rPr>
              <a:t>AM Nutrition Services</a:t>
            </a:r>
          </a:p>
          <a:p>
            <a:r>
              <a:rPr lang="en-US" sz="1400" dirty="0">
                <a:ea typeface="+mn-lt"/>
                <a:cs typeface="+mn-lt"/>
              </a:rPr>
              <a:t>Athletico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Aviva Multispecialty Hospital</a:t>
            </a:r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F23BD-E1B1-7817-C684-2C8512629A41}"/>
              </a:ext>
            </a:extLst>
          </p:cNvPr>
          <p:cNvSpPr txBox="1"/>
          <p:nvPr/>
        </p:nvSpPr>
        <p:spPr>
          <a:xfrm>
            <a:off x="5847758" y="897250"/>
            <a:ext cx="543718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Bend Research</a:t>
            </a:r>
          </a:p>
          <a:p>
            <a:r>
              <a:rPr lang="en-US" sz="1400" dirty="0"/>
              <a:t>Biltmore Nose and Throat</a:t>
            </a:r>
          </a:p>
          <a:p>
            <a:r>
              <a:rPr lang="en-US" sz="1400" dirty="0"/>
              <a:t>Bishop McCarthy Center for Rehabilitation</a:t>
            </a:r>
          </a:p>
          <a:p>
            <a:r>
              <a:rPr lang="en-US" sz="1400" dirty="0"/>
              <a:t>Body Back in Motion</a:t>
            </a:r>
          </a:p>
          <a:p>
            <a:r>
              <a:rPr lang="en-US" sz="1400" dirty="0"/>
              <a:t>Brain and Body Method</a:t>
            </a:r>
          </a:p>
          <a:p>
            <a:r>
              <a:rPr lang="en-US" sz="1400" dirty="0"/>
              <a:t>Brookshire Grocery Company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5E794-0111-1C70-51B7-1D457A8F2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6A0CC-ED47-5F27-EB6B-8062A251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34732-38AD-CEC4-DD62-34F6AB37F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6A8D8-439D-08CE-94CF-228C6D5BD801}"/>
              </a:ext>
            </a:extLst>
          </p:cNvPr>
          <p:cNvSpPr txBox="1"/>
          <p:nvPr/>
        </p:nvSpPr>
        <p:spPr>
          <a:xfrm>
            <a:off x="945964" y="928688"/>
            <a:ext cx="4492469" cy="542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Calibrate</a:t>
            </a:r>
          </a:p>
          <a:p>
            <a:r>
              <a:rPr lang="en-US" sz="1400" dirty="0">
                <a:ea typeface="+mn-lt"/>
                <a:cs typeface="+mn-lt"/>
              </a:rPr>
              <a:t>Cameo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Capital Region Medical Center</a:t>
            </a:r>
          </a:p>
          <a:p>
            <a:r>
              <a:rPr lang="en-US" sz="1400" dirty="0">
                <a:ea typeface="+mn-lt"/>
                <a:cs typeface="+mn-lt"/>
              </a:rPr>
              <a:t>Charleston Dermatology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Chicago Cubs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Children's Health Queensland Hospital and Health Service 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Children's Mercy-Kansas City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Children's Nebraska</a:t>
            </a:r>
          </a:p>
          <a:p>
            <a:r>
              <a:rPr lang="en-US" sz="1400" dirty="0">
                <a:ea typeface="+mn-lt"/>
                <a:cs typeface="+mn-lt"/>
              </a:rPr>
              <a:t>Christian Community Health Center</a:t>
            </a:r>
            <a:endParaRPr lang="en-US" sz="1400" dirty="0"/>
          </a:p>
          <a:p>
            <a:r>
              <a:rPr lang="en-US" sz="1400" dirty="0"/>
              <a:t>Cinco Ranch Family Wellness</a:t>
            </a:r>
          </a:p>
          <a:p>
            <a:r>
              <a:rPr lang="en-US" sz="1400" dirty="0"/>
              <a:t>City of Huntington Beach</a:t>
            </a:r>
          </a:p>
          <a:p>
            <a:r>
              <a:rPr lang="en-US" sz="1400" dirty="0"/>
              <a:t>Cleveland Clinic Center for Functional Medicine</a:t>
            </a:r>
          </a:p>
          <a:p>
            <a:r>
              <a:rPr lang="en-US" sz="1400" dirty="0"/>
              <a:t>Cold Stone Creamery</a:t>
            </a:r>
          </a:p>
          <a:p>
            <a:r>
              <a:rPr lang="en-US" sz="1400" dirty="0"/>
              <a:t>Community College of Denver</a:t>
            </a:r>
          </a:p>
          <a:p>
            <a:r>
              <a:rPr lang="en-US" sz="1400" dirty="0"/>
              <a:t>Community Health Network</a:t>
            </a:r>
          </a:p>
          <a:p>
            <a:r>
              <a:rPr lang="en-US" sz="1400" dirty="0"/>
              <a:t>Cox Health</a:t>
            </a:r>
          </a:p>
          <a:p>
            <a:r>
              <a:rPr lang="en-US" sz="1400" dirty="0"/>
              <a:t>Crunch Fitness</a:t>
            </a:r>
          </a:p>
          <a:p>
            <a:r>
              <a:rPr lang="en-US" sz="1400" dirty="0"/>
              <a:t>Curium Pharmaceuticals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F46F-AC92-EAA2-37DF-41738D35B6E3}"/>
              </a:ext>
            </a:extLst>
          </p:cNvPr>
          <p:cNvSpPr txBox="1"/>
          <p:nvPr/>
        </p:nvSpPr>
        <p:spPr>
          <a:xfrm>
            <a:off x="5847758" y="897250"/>
            <a:ext cx="543718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Dairy MAX​</a:t>
            </a:r>
            <a:endParaRPr lang="en-US"/>
          </a:p>
          <a:p>
            <a:pPr algn="l" rtl="0"/>
            <a:r>
              <a:rPr lang="en-US" sz="1400" dirty="0"/>
              <a:t>Denver Physical Therapy​</a:t>
            </a:r>
          </a:p>
          <a:p>
            <a:pPr algn="l" rtl="0"/>
            <a:r>
              <a:rPr lang="en-US" sz="1400" dirty="0"/>
              <a:t>Department of Commerce​</a:t>
            </a:r>
          </a:p>
          <a:p>
            <a:pPr algn="l" rtl="0"/>
            <a:r>
              <a:rPr lang="en-US" sz="1400" dirty="0"/>
              <a:t>Diablo Valley College​</a:t>
            </a:r>
          </a:p>
          <a:p>
            <a:pPr algn="l" rtl="0"/>
            <a:r>
              <a:rPr lang="en-US" sz="1400" dirty="0"/>
              <a:t>Donna's School of Performing Arts​</a:t>
            </a:r>
          </a:p>
          <a:p>
            <a:endParaRPr lang="en-US" sz="1400" dirty="0"/>
          </a:p>
          <a:p>
            <a:pPr algn="l"/>
            <a:r>
              <a:rPr lang="en-US" sz="1400" dirty="0"/>
              <a:t>Eat the Frog Fitness​</a:t>
            </a:r>
            <a:endParaRPr lang="en-US" dirty="0"/>
          </a:p>
          <a:p>
            <a:r>
              <a:rPr lang="en-US" sz="1400" dirty="0"/>
              <a:t>Endeavor Health</a:t>
            </a:r>
          </a:p>
          <a:p>
            <a:r>
              <a:rPr lang="en-US" sz="1400" dirty="0" err="1"/>
              <a:t>EverTrue</a:t>
            </a:r>
          </a:p>
          <a:p>
            <a:pPr algn="l" rtl="0"/>
            <a:r>
              <a:rPr lang="en-US" sz="1400" dirty="0"/>
              <a:t>Exos​</a:t>
            </a:r>
          </a:p>
        </p:txBody>
      </p:sp>
    </p:spTree>
    <p:extLst>
      <p:ext uri="{BB962C8B-B14F-4D97-AF65-F5344CB8AC3E}">
        <p14:creationId xmlns:p14="http://schemas.microsoft.com/office/powerpoint/2010/main" val="34710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72B56-686F-11C6-7162-D7A69B28C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FBB89-585D-EB8C-5672-3F8D044D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9FF10-3224-2E68-D7CD-AA4081D89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5AC03-386E-06F4-C8AA-2031276618E0}"/>
              </a:ext>
            </a:extLst>
          </p:cNvPr>
          <p:cNvSpPr txBox="1"/>
          <p:nvPr/>
        </p:nvSpPr>
        <p:spPr>
          <a:xfrm>
            <a:off x="6627347" y="1063159"/>
            <a:ext cx="4492469" cy="56092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Harwood</a:t>
            </a:r>
            <a:r>
              <a:rPr lang="en-US" sz="1400" dirty="0"/>
              <a:t> Union High School</a:t>
            </a:r>
          </a:p>
          <a:p>
            <a:r>
              <a:rPr lang="en-US" sz="1400" dirty="0">
                <a:ea typeface="+mn-lt"/>
                <a:cs typeface="+mn-lt"/>
              </a:rPr>
              <a:t>Healthier Habits </a:t>
            </a:r>
          </a:p>
          <a:p>
            <a:r>
              <a:rPr lang="en-US" sz="1400" dirty="0">
                <a:ea typeface="+mn-lt"/>
                <a:cs typeface="+mn-lt"/>
              </a:rPr>
              <a:t>Health Partners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High Sierra Area Health Education </a:t>
            </a:r>
            <a:r>
              <a:rPr lang="en-US" sz="1400" dirty="0"/>
              <a:t>Center</a:t>
            </a:r>
          </a:p>
          <a:p>
            <a:r>
              <a:rPr lang="en-US" sz="1400" dirty="0" err="1"/>
              <a:t>Hilgartner</a:t>
            </a:r>
            <a:r>
              <a:rPr lang="en-US" sz="1400" dirty="0"/>
              <a:t> Health &amp; Wellness</a:t>
            </a:r>
          </a:p>
          <a:p>
            <a:endParaRPr lang="en-US" sz="1400" dirty="0"/>
          </a:p>
          <a:p>
            <a:r>
              <a:rPr lang="en-US" sz="1400" dirty="0" err="1"/>
              <a:t>IKrusher</a:t>
            </a:r>
            <a:endParaRPr lang="en-US" sz="1400" dirty="0"/>
          </a:p>
          <a:p>
            <a:r>
              <a:rPr lang="en-US" sz="1400" dirty="0"/>
              <a:t>Independent School District 196-Eastview High School</a:t>
            </a:r>
          </a:p>
          <a:p>
            <a:r>
              <a:rPr lang="en-US" sz="1400" dirty="0" err="1"/>
              <a:t>InnovAge</a:t>
            </a:r>
            <a:r>
              <a:rPr lang="en-US" sz="1400" dirty="0"/>
              <a:t> Healthcare</a:t>
            </a:r>
          </a:p>
          <a:p>
            <a:r>
              <a:rPr lang="en-US" sz="1400" dirty="0"/>
              <a:t>IN Shape Health Clubs </a:t>
            </a:r>
          </a:p>
          <a:p>
            <a:r>
              <a:rPr lang="en-US" sz="1400" dirty="0"/>
              <a:t>Inspira Medical Center</a:t>
            </a:r>
          </a:p>
          <a:p>
            <a:r>
              <a:rPr lang="en-US" sz="1400" dirty="0" err="1"/>
              <a:t>ITutor</a:t>
            </a:r>
            <a:r>
              <a:rPr lang="en-US" sz="1400" dirty="0"/>
              <a:t> Group</a:t>
            </a:r>
          </a:p>
          <a:p>
            <a:endParaRPr lang="en-US" sz="1400" dirty="0"/>
          </a:p>
          <a:p>
            <a:r>
              <a:rPr lang="en-US" sz="1400" dirty="0"/>
              <a:t>James Madison University</a:t>
            </a:r>
            <a:endParaRPr lang="en-US"/>
          </a:p>
          <a:p>
            <a:r>
              <a:rPr lang="en-US" sz="1400" dirty="0"/>
              <a:t>JW Marriot</a:t>
            </a:r>
          </a:p>
          <a:p>
            <a:endParaRPr lang="en-US" sz="1400" dirty="0"/>
          </a:p>
          <a:p>
            <a:r>
              <a:rPr lang="en-US" sz="1400" dirty="0"/>
              <a:t>Kare Health &amp; Wellness</a:t>
            </a:r>
            <a:endParaRPr lang="en-US" dirty="0"/>
          </a:p>
          <a:p>
            <a:r>
              <a:rPr lang="en-US" sz="1400" dirty="0" err="1"/>
              <a:t>KBRwyle</a:t>
            </a:r>
            <a:endParaRPr lang="en-US" sz="1400" dirty="0"/>
          </a:p>
          <a:p>
            <a:endParaRPr lang="en-US" sz="1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0C0F-23F5-9404-21AD-0D43F9DD1F01}"/>
              </a:ext>
            </a:extLst>
          </p:cNvPr>
          <p:cNvSpPr txBox="1"/>
          <p:nvPr/>
        </p:nvSpPr>
        <p:spPr>
          <a:xfrm>
            <a:off x="1139242" y="1061166"/>
            <a:ext cx="440258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First Class Chiropractic</a:t>
            </a:r>
            <a:endParaRPr lang="en-US" dirty="0"/>
          </a:p>
          <a:p>
            <a:r>
              <a:rPr lang="en-US" sz="1400" dirty="0"/>
              <a:t>Flatirons Integrative Health </a:t>
            </a:r>
            <a:r>
              <a:rPr lang="en-US" sz="1400" dirty="0" err="1"/>
              <a:t>andNutrition</a:t>
            </a:r>
            <a:r>
              <a:rPr lang="en-US" sz="1400" dirty="0"/>
              <a:t> </a:t>
            </a:r>
            <a:endParaRPr lang="en-US"/>
          </a:p>
          <a:p>
            <a:r>
              <a:rPr lang="en-US" sz="1400" dirty="0"/>
              <a:t>Food Business Consulting </a:t>
            </a:r>
          </a:p>
          <a:p>
            <a:r>
              <a:rPr lang="en-US" sz="1400" dirty="0"/>
              <a:t>Food First Nutrition </a:t>
            </a:r>
          </a:p>
          <a:p>
            <a:r>
              <a:rPr lang="en-US" sz="1400" dirty="0"/>
              <a:t>Food Sciences Corporation </a:t>
            </a:r>
          </a:p>
          <a:p>
            <a:r>
              <a:rPr lang="en-US" sz="1400" dirty="0" err="1"/>
              <a:t>Forelli</a:t>
            </a:r>
            <a:r>
              <a:rPr lang="en-US" sz="1400" dirty="0"/>
              <a:t> Fit</a:t>
            </a:r>
          </a:p>
          <a:p>
            <a:r>
              <a:rPr lang="en-US" sz="1400" dirty="0"/>
              <a:t>For Health Chiropractic</a:t>
            </a:r>
          </a:p>
          <a:p>
            <a:endParaRPr lang="en-US" sz="1400" dirty="0"/>
          </a:p>
          <a:p>
            <a:r>
              <a:rPr lang="en-US" sz="1400" dirty="0"/>
              <a:t>1st </a:t>
            </a:r>
            <a:r>
              <a:rPr lang="en-US" sz="1400" dirty="0" err="1"/>
              <a:t>Phorm</a:t>
            </a:r>
            <a:r>
              <a:rPr lang="en-US" sz="1400" dirty="0"/>
              <a:t> International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Gentle Giant Fitness</a:t>
            </a:r>
            <a:endParaRPr lang="en-US" dirty="0"/>
          </a:p>
          <a:p>
            <a:r>
              <a:rPr lang="en-US" sz="1400" dirty="0" err="1"/>
              <a:t>Gennessee</a:t>
            </a:r>
            <a:r>
              <a:rPr lang="en-US" sz="1400" dirty="0"/>
              <a:t> Intermediate School</a:t>
            </a:r>
          </a:p>
          <a:p>
            <a:r>
              <a:rPr lang="en-US" sz="1400" dirty="0"/>
              <a:t>Georgia Department of Public Health </a:t>
            </a:r>
          </a:p>
          <a:p>
            <a:r>
              <a:rPr lang="en-US" sz="1400" dirty="0"/>
              <a:t>GNC</a:t>
            </a:r>
          </a:p>
          <a:p>
            <a:r>
              <a:rPr lang="en-US" sz="1400" dirty="0"/>
              <a:t>Gold's Gym </a:t>
            </a:r>
          </a:p>
          <a:p>
            <a:r>
              <a:rPr lang="en-US" sz="1400" dirty="0" err="1"/>
              <a:t>GoPerformance</a:t>
            </a:r>
            <a:r>
              <a:rPr lang="en-US" sz="1400" dirty="0"/>
              <a:t> &amp; Fitness PTC </a:t>
            </a:r>
          </a:p>
          <a:p>
            <a:r>
              <a:rPr lang="en-US" sz="1400" dirty="0" err="1"/>
              <a:t>Greenlife</a:t>
            </a:r>
            <a:r>
              <a:rPr lang="en-US" sz="1400" dirty="0"/>
              <a:t> Gardens</a:t>
            </a:r>
          </a:p>
          <a:p>
            <a:r>
              <a:rPr lang="en-US" sz="1400" dirty="0"/>
              <a:t>Guardians of Honor,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8A9FB-F9B2-84B0-0970-FCB4A5BC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FC3D-0E5E-F837-0493-7A5EA09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149DA-4D48-1B01-0673-99B75B4BB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AB391-308A-D4A6-3AD0-CE54BD6C8158}"/>
              </a:ext>
            </a:extLst>
          </p:cNvPr>
          <p:cNvSpPr txBox="1"/>
          <p:nvPr/>
        </p:nvSpPr>
        <p:spPr>
          <a:xfrm>
            <a:off x="1444626" y="1086192"/>
            <a:ext cx="3936999" cy="4724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Lafayatte General Orthopedic Hospital</a:t>
            </a:r>
          </a:p>
          <a:p>
            <a:r>
              <a:rPr lang="en-US" sz="1400" dirty="0"/>
              <a:t>Limestone University</a:t>
            </a:r>
          </a:p>
          <a:p>
            <a:r>
              <a:rPr lang="en-US" sz="1400" dirty="0">
                <a:ea typeface="+mn-lt"/>
                <a:cs typeface="+mn-lt"/>
              </a:rPr>
              <a:t>Longevity Corporation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Lost Dunes Golf Club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LSU AgCenter</a:t>
            </a:r>
            <a:endParaRPr lang="en-US" sz="1400" dirty="0"/>
          </a:p>
          <a:p>
            <a:r>
              <a:rPr lang="en-US" sz="1400" dirty="0"/>
              <a:t>Lycan </a:t>
            </a:r>
            <a:r>
              <a:rPr lang="en-US" sz="1400" dirty="0" err="1"/>
              <a:t>Crossfit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Michigan Fitness Foundation</a:t>
            </a:r>
            <a:endParaRPr lang="en-US"/>
          </a:p>
          <a:p>
            <a:r>
              <a:rPr lang="en-US" sz="1400" dirty="0"/>
              <a:t>Midway Motion &amp; Fitness</a:t>
            </a:r>
          </a:p>
          <a:p>
            <a:r>
              <a:rPr lang="en-US" sz="1400" dirty="0" err="1"/>
              <a:t>Mindworx</a:t>
            </a:r>
            <a:endParaRPr lang="en-US" sz="1400" dirty="0"/>
          </a:p>
          <a:p>
            <a:r>
              <a:rPr lang="en-US" sz="1400" dirty="0"/>
              <a:t>Morrison Healthcare</a:t>
            </a:r>
          </a:p>
          <a:p>
            <a:r>
              <a:rPr lang="en-US" sz="1400" dirty="0"/>
              <a:t>Mountain Park Health Center​</a:t>
            </a:r>
          </a:p>
          <a:p>
            <a:r>
              <a:rPr lang="en-US" sz="1400" dirty="0" err="1"/>
              <a:t>MyTown</a:t>
            </a:r>
            <a:r>
              <a:rPr lang="en-US" sz="1400" dirty="0"/>
              <a:t> Fitness</a:t>
            </a:r>
          </a:p>
          <a:p>
            <a:endParaRPr lang="en-US" sz="1400" dirty="0"/>
          </a:p>
          <a:p>
            <a:r>
              <a:rPr lang="en-US" sz="1400" dirty="0"/>
              <a:t>Nature's Way Brands</a:t>
            </a:r>
            <a:endParaRPr lang="en-US" dirty="0"/>
          </a:p>
          <a:p>
            <a:r>
              <a:rPr lang="en-US" sz="1400" dirty="0"/>
              <a:t>Northeast Missouri Health Council</a:t>
            </a:r>
          </a:p>
          <a:p>
            <a:r>
              <a:rPr lang="en-US" sz="1400" dirty="0" err="1"/>
              <a:t>NutraCo</a:t>
            </a:r>
            <a:endParaRPr lang="en-US" sz="1400" dirty="0"/>
          </a:p>
          <a:p>
            <a:pPr algn="l" rtl="0"/>
            <a:r>
              <a:rPr lang="en-US" sz="1400" dirty="0" err="1"/>
              <a:t>Nutrivo</a:t>
            </a:r>
            <a:r>
              <a:rPr lang="en-US" sz="1400" dirty="0"/>
              <a:t>, LLC​</a:t>
            </a:r>
          </a:p>
          <a:p>
            <a:endParaRPr lang="en-US" sz="1400" dirty="0"/>
          </a:p>
          <a:p>
            <a:endParaRPr lang="en-US" sz="11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1DD4D-9CAA-52F9-0B73-C83C7DF9EDAE}"/>
              </a:ext>
            </a:extLst>
          </p:cNvPr>
          <p:cNvSpPr txBox="1"/>
          <p:nvPr/>
        </p:nvSpPr>
        <p:spPr>
          <a:xfrm>
            <a:off x="7029979" y="1083546"/>
            <a:ext cx="3082395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Octapharma Plasma, Inc.</a:t>
            </a:r>
            <a:endParaRPr lang="en-US" sz="1400"/>
          </a:p>
          <a:p>
            <a:r>
              <a:rPr lang="en-US" sz="1400" dirty="0"/>
              <a:t>Optum Rx</a:t>
            </a:r>
            <a:endParaRPr lang="en-US" sz="1400"/>
          </a:p>
          <a:p>
            <a:r>
              <a:rPr lang="en-US" sz="1400" dirty="0"/>
              <a:t>Orange Theory Fitness</a:t>
            </a:r>
          </a:p>
          <a:p>
            <a:r>
              <a:rPr lang="en-US" sz="1400" dirty="0"/>
              <a:t>Orthopedic Physicians of Alaska</a:t>
            </a:r>
            <a:endParaRPr lang="en-US" sz="1400"/>
          </a:p>
          <a:p>
            <a:endParaRPr lang="en-US" sz="1400" dirty="0"/>
          </a:p>
          <a:p>
            <a:r>
              <a:rPr lang="en-US" sz="1400" dirty="0" err="1"/>
              <a:t>PharmToTable</a:t>
            </a:r>
            <a:r>
              <a:rPr lang="en-US" sz="1400" dirty="0"/>
              <a:t> LLC</a:t>
            </a:r>
            <a:endParaRPr lang="en-US"/>
          </a:p>
          <a:p>
            <a:r>
              <a:rPr lang="en-US" sz="1400" dirty="0"/>
              <a:t>Pinnacle Foods </a:t>
            </a:r>
          </a:p>
          <a:p>
            <a:r>
              <a:rPr lang="en-US" sz="1400" dirty="0"/>
              <a:t>Profile by Sanford </a:t>
            </a:r>
          </a:p>
          <a:p>
            <a:r>
              <a:rPr lang="en-US" sz="1400" dirty="0"/>
              <a:t>Public Health Foundation Enterprises </a:t>
            </a:r>
          </a:p>
          <a:p>
            <a:r>
              <a:rPr lang="en-US" sz="1400" dirty="0"/>
              <a:t>Public Health Solutions </a:t>
            </a:r>
          </a:p>
          <a:p>
            <a:r>
              <a:rPr lang="en-US" sz="1400" dirty="0"/>
              <a:t>Providence St. Joseph Health 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Rancho Seco Care Center </a:t>
            </a:r>
            <a:endParaRPr lang="en-US" dirty="0"/>
          </a:p>
          <a:p>
            <a:pPr algn="l" rtl="0"/>
            <a:r>
              <a:rPr lang="en-US" sz="1400" dirty="0"/>
              <a:t>RehabCare Therapy​</a:t>
            </a:r>
          </a:p>
          <a:p>
            <a:pPr algn="l" rtl="0"/>
            <a:r>
              <a:rPr lang="en-US" sz="1400" dirty="0"/>
              <a:t>Responsive Ed​</a:t>
            </a:r>
          </a:p>
          <a:p>
            <a:pPr algn="l" rtl="0"/>
            <a:r>
              <a:rPr lang="en-US" sz="1400" dirty="0"/>
              <a:t>Rexel USA​</a:t>
            </a:r>
          </a:p>
          <a:p>
            <a:pPr algn="l" rt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337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84EEA-80F2-D53F-EB91-E9BECBCD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52974-F888-0A0E-A2EA-1EA9409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DBCF1-92D7-AC4E-5252-AF7B64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B8FA-2BD0-0A80-82C1-BBA4B9AF3CD0}"/>
              </a:ext>
            </a:extLst>
          </p:cNvPr>
          <p:cNvSpPr txBox="1"/>
          <p:nvPr/>
        </p:nvSpPr>
        <p:spPr>
          <a:xfrm>
            <a:off x="7071379" y="923394"/>
            <a:ext cx="3960033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Texas Christian University</a:t>
            </a:r>
          </a:p>
          <a:p>
            <a:r>
              <a:rPr lang="en-US" sz="1400" dirty="0"/>
              <a:t>The Citadel</a:t>
            </a:r>
          </a:p>
          <a:p>
            <a:r>
              <a:rPr lang="en-US" sz="1400" dirty="0"/>
              <a:t>The Chiro Place Family Chiropractic</a:t>
            </a:r>
          </a:p>
          <a:p>
            <a:r>
              <a:rPr lang="en-US" sz="1400" dirty="0"/>
              <a:t>The Edge Sports &amp; Fitness</a:t>
            </a:r>
          </a:p>
          <a:p>
            <a:r>
              <a:rPr lang="en-US" sz="1400" dirty="0"/>
              <a:t>The Maryland-National Capital Park and Planning Commission </a:t>
            </a:r>
          </a:p>
          <a:p>
            <a:r>
              <a:rPr lang="en-US" sz="1400" dirty="0"/>
              <a:t>The </a:t>
            </a:r>
            <a:r>
              <a:rPr lang="en-US" sz="1400" dirty="0" err="1"/>
              <a:t>NutritionFix</a:t>
            </a:r>
            <a:r>
              <a:rPr lang="en-US" sz="1400" dirty="0"/>
              <a:t> Coach</a:t>
            </a:r>
          </a:p>
          <a:p>
            <a:r>
              <a:rPr lang="en-US" sz="1400" dirty="0"/>
              <a:t>The Webb Schools </a:t>
            </a:r>
          </a:p>
          <a:p>
            <a:r>
              <a:rPr lang="en-US" sz="1400" dirty="0"/>
              <a:t>Thomas Cuisine</a:t>
            </a:r>
          </a:p>
          <a:p>
            <a:r>
              <a:rPr lang="en-US" sz="1400" dirty="0"/>
              <a:t>Thrive Nutrition</a:t>
            </a:r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114C-7CE0-660B-3767-E23CD52EB251}"/>
              </a:ext>
            </a:extLst>
          </p:cNvPr>
          <p:cNvSpPr txBox="1"/>
          <p:nvPr/>
        </p:nvSpPr>
        <p:spPr>
          <a:xfrm>
            <a:off x="1146891" y="926664"/>
            <a:ext cx="560371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Saber Healthcare Group​</a:t>
            </a:r>
            <a:endParaRPr lang="en-US" dirty="0"/>
          </a:p>
          <a:p>
            <a:pPr algn="l" rtl="0"/>
            <a:r>
              <a:rPr lang="en-US" sz="1400" dirty="0"/>
              <a:t>Salt and Lime Media  ​</a:t>
            </a:r>
          </a:p>
          <a:p>
            <a:r>
              <a:rPr lang="en-US" sz="1400" dirty="0"/>
              <a:t>Seacoast Spine &amp; Sports Injuries Clinic</a:t>
            </a:r>
          </a:p>
          <a:p>
            <a:pPr algn="l" rtl="0"/>
            <a:r>
              <a:rPr lang="en-US" sz="1400" dirty="0"/>
              <a:t>Shared Harvest Fund​</a:t>
            </a:r>
          </a:p>
          <a:p>
            <a:pPr algn="l" rtl="0"/>
            <a:r>
              <a:rPr lang="en-US" sz="1400" dirty="0"/>
              <a:t>Shoprite ​</a:t>
            </a:r>
          </a:p>
          <a:p>
            <a:pPr algn="l" rtl="0"/>
            <a:r>
              <a:rPr lang="en-US" sz="1400" dirty="0"/>
              <a:t>Snap Fitness ​</a:t>
            </a:r>
          </a:p>
          <a:p>
            <a:r>
              <a:rPr lang="en-US" sz="1400" dirty="0"/>
              <a:t>Standard Process, Inc.</a:t>
            </a:r>
          </a:p>
          <a:p>
            <a:pPr algn="l" rtl="0"/>
            <a:r>
              <a:rPr lang="en-US" sz="1400" dirty="0"/>
              <a:t>State of WI-Department of Military Affairs​</a:t>
            </a:r>
          </a:p>
          <a:p>
            <a:pPr algn="l" rtl="0"/>
            <a:r>
              <a:rPr lang="en-US" sz="1400" dirty="0"/>
              <a:t>Sterling College​</a:t>
            </a:r>
          </a:p>
          <a:p>
            <a:pPr algn="l" rtl="0"/>
            <a:r>
              <a:rPr lang="en-US" sz="1400" dirty="0"/>
              <a:t>St. Louis Children's Hospital ​</a:t>
            </a:r>
          </a:p>
          <a:p>
            <a:r>
              <a:rPr lang="en-US" sz="1400" dirty="0"/>
              <a:t>St. Louis Weight Loss Secret</a:t>
            </a:r>
          </a:p>
          <a:p>
            <a:pPr algn="l" rtl="0"/>
            <a:r>
              <a:rPr lang="en-US" sz="1400" dirty="0"/>
              <a:t>Super Supplements​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255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5D3E1-8BD3-1328-2B8B-6B08386F2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73221-445D-A500-FB13-89869F86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94CF-464D-6F0B-C147-7B32FDF13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94C85-0767-7855-C000-DB9D37138AC9}"/>
              </a:ext>
            </a:extLst>
          </p:cNvPr>
          <p:cNvSpPr txBox="1"/>
          <p:nvPr/>
        </p:nvSpPr>
        <p:spPr>
          <a:xfrm>
            <a:off x="7071379" y="923394"/>
            <a:ext cx="3960033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Vanderbilt University Medical Center</a:t>
            </a:r>
            <a:endParaRPr lang="en-US"/>
          </a:p>
          <a:p>
            <a:r>
              <a:rPr lang="en-US" sz="1400" dirty="0"/>
              <a:t>Victory Chiropractic</a:t>
            </a:r>
          </a:p>
          <a:p>
            <a:r>
              <a:rPr lang="en-US" sz="1400" dirty="0"/>
              <a:t>Vincennes University</a:t>
            </a:r>
          </a:p>
          <a:p>
            <a:pPr algn="l" rtl="0"/>
            <a:r>
              <a:rPr lang="en-US" sz="1400" dirty="0"/>
              <a:t>Virginia Tech​​</a:t>
            </a:r>
          </a:p>
          <a:p>
            <a:r>
              <a:rPr lang="en-US" sz="1400" dirty="0"/>
              <a:t>Virgin Pulse</a:t>
            </a:r>
          </a:p>
          <a:p>
            <a:endParaRPr lang="en-US" sz="1400" dirty="0"/>
          </a:p>
          <a:p>
            <a:r>
              <a:rPr lang="en-US" sz="1400" dirty="0"/>
              <a:t>Waynesboro Area School District</a:t>
            </a:r>
            <a:endParaRPr lang="en-US" dirty="0"/>
          </a:p>
          <a:p>
            <a:r>
              <a:rPr lang="en-US" sz="1400" dirty="0"/>
              <a:t>Well Nourished Life</a:t>
            </a:r>
          </a:p>
          <a:p>
            <a:pPr algn="l" rtl="0"/>
            <a:r>
              <a:rPr lang="en-US" sz="1400" dirty="0" err="1"/>
              <a:t>Wellworx</a:t>
            </a:r>
            <a:r>
              <a:rPr lang="en-US" sz="1400" dirty="0"/>
              <a:t> Wellness Center​​</a:t>
            </a:r>
          </a:p>
          <a:p>
            <a:r>
              <a:rPr lang="en-US" sz="1400" dirty="0"/>
              <a:t>Whiteman Airforce Base</a:t>
            </a:r>
          </a:p>
          <a:p>
            <a:pPr algn="l" rtl="0"/>
            <a:r>
              <a:rPr lang="en-US" sz="1400" dirty="0"/>
              <a:t>Willis State RE​​</a:t>
            </a:r>
          </a:p>
          <a:p>
            <a:endParaRPr lang="en-US" sz="1400" dirty="0"/>
          </a:p>
          <a:p>
            <a:r>
              <a:rPr lang="en-US" sz="1400" dirty="0"/>
              <a:t>Yarmouth School Department</a:t>
            </a:r>
            <a:endParaRPr lang="en-US" dirty="0"/>
          </a:p>
          <a:p>
            <a:r>
              <a:rPr lang="en-US" sz="1400" dirty="0"/>
              <a:t>YMCA</a:t>
            </a:r>
          </a:p>
          <a:p>
            <a:r>
              <a:rPr lang="en-US" sz="1400" dirty="0"/>
              <a:t>Yoga Six</a:t>
            </a:r>
          </a:p>
          <a:p>
            <a:endParaRPr lang="en-US" sz="1400" dirty="0"/>
          </a:p>
          <a:p>
            <a:pPr algn="l"/>
            <a:r>
              <a:rPr lang="en-US" sz="1400" dirty="0"/>
              <a:t>Zoom +  Care​</a:t>
            </a:r>
            <a:endParaRPr lang="en-US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0125E-E69C-0EC7-CF8C-2B935B06320E}"/>
              </a:ext>
            </a:extLst>
          </p:cNvPr>
          <p:cNvSpPr txBox="1"/>
          <p:nvPr/>
        </p:nvSpPr>
        <p:spPr>
          <a:xfrm>
            <a:off x="1146891" y="926664"/>
            <a:ext cx="5603718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UC San Diego </a:t>
            </a:r>
          </a:p>
          <a:p>
            <a:pPr algn="l"/>
            <a:r>
              <a:rPr lang="en-US" sz="1400" err="1"/>
              <a:t>Unidine</a:t>
            </a:r>
            <a:endParaRPr lang="en-US" sz="1400" dirty="0" err="1"/>
          </a:p>
          <a:p>
            <a:r>
              <a:rPr lang="en-US" sz="1400" dirty="0"/>
              <a:t>United States Air Force </a:t>
            </a:r>
          </a:p>
          <a:p>
            <a:r>
              <a:rPr lang="en-US" sz="1400" dirty="0"/>
              <a:t>University of Colorado Health </a:t>
            </a:r>
          </a:p>
          <a:p>
            <a:r>
              <a:rPr lang="en-US" sz="1400" dirty="0"/>
              <a:t>University of Maryland Medical Center</a:t>
            </a:r>
          </a:p>
          <a:p>
            <a:r>
              <a:rPr lang="en-US" sz="1400" dirty="0"/>
              <a:t>University of Southern California Athletics</a:t>
            </a:r>
          </a:p>
          <a:p>
            <a:r>
              <a:rPr lang="en-US" sz="1400" dirty="0"/>
              <a:t>University of the Cumberlands</a:t>
            </a:r>
          </a:p>
          <a:p>
            <a:r>
              <a:rPr lang="en-US" sz="1400" dirty="0"/>
              <a:t>University of Wyoming </a:t>
            </a:r>
          </a:p>
          <a:p>
            <a:r>
              <a:rPr lang="en-US" sz="1400" dirty="0"/>
              <a:t>USA Teachers 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733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753502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2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12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Frame</vt:lpstr>
      <vt:lpstr>MSNHP Graduate Outcomes</vt:lpstr>
      <vt:lpstr>MSNHP 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 MSNHP Graduates</vt:lpstr>
      <vt:lpstr>Sample Job Titles of  MSNHP Graduates</vt:lpstr>
      <vt:lpstr>Sample Job Titles of  MSNHP Graduates</vt:lpstr>
      <vt:lpstr>Sample Job Titles of  MSNHP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1507</cp:revision>
  <dcterms:created xsi:type="dcterms:W3CDTF">2023-05-10T16:55:45Z</dcterms:created>
  <dcterms:modified xsi:type="dcterms:W3CDTF">2026-02-24T15:04:45Z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