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2" r:id="rId4"/>
  </p:sldMasterIdLst>
  <p:notesMasterIdLst>
    <p:notesMasterId r:id="rId8"/>
  </p:notesMasterIdLst>
  <p:handoutMasterIdLst>
    <p:handoutMasterId r:id="rId9"/>
  </p:handoutMasterIdLst>
  <p:sldIdLst>
    <p:sldId id="273" r:id="rId5"/>
    <p:sldId id="275" r:id="rId6"/>
    <p:sldId id="287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2F7FC"/>
    <a:srgbClr val="37BDCC"/>
    <a:srgbClr val="6BE5F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5FF60C0-05F2-3200-A732-7CE623D67B69}" v="87" dt="2026-02-09T20:03:49.636"/>
  </p1510:revLst>
</p1510:revInfo>
</file>

<file path=ppt/tableStyles.xml><?xml version="1.0" encoding="utf-8"?>
<a:tblStyleLst xmlns:a="http://schemas.openxmlformats.org/drawingml/2006/main" def="{93296810-A885-4BE3-A3E7-6D5BEEA58F35}"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/>
    </p:cSldViewPr>
  </p:slide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handoutMaster" Target="handoutMasters/handoutMaster1.xml"/><Relationship Id="rId14" Type="http://schemas.microsoft.com/office/2015/10/relationships/revisionInfo" Target="revisionInfo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4">
  <dgm:title val=""/>
  <dgm:desc val=""/>
  <dgm:catLst>
    <dgm:cat type="accent1" pri="11400"/>
  </dgm:catLst>
  <dgm:styleLbl name="node0">
    <dgm:fillClrLst meth="cycle">
      <a:schemeClr val="accent1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1">
        <a:shade val="50000"/>
      </a:schemeClr>
      <a:schemeClr val="accent1">
        <a:tint val="55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1">
        <a:shade val="80000"/>
        <a:alpha val="50000"/>
      </a:schemeClr>
      <a:schemeClr val="accent1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55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B9CC810-FA74-40A3-A31C-A9CBE88C8487}" type="doc">
      <dgm:prSet loTypeId="urn:microsoft.com/office/officeart/2005/8/layout/default" loCatId="list" qsTypeId="urn:microsoft.com/office/officeart/2005/8/quickstyle/simple5" qsCatId="simple" csTypeId="urn:microsoft.com/office/officeart/2005/8/colors/accent1_4" csCatId="accent1" phldr="1"/>
      <dgm:spPr/>
      <dgm:t>
        <a:bodyPr/>
        <a:lstStyle/>
        <a:p>
          <a:endParaRPr lang="en-US"/>
        </a:p>
      </dgm:t>
    </dgm:pt>
    <dgm:pt modelId="{6EAFF197-19D0-4EAE-AC0C-4E04EBA90F3C}">
      <dgm:prSet/>
      <dgm:spPr/>
      <dgm:t>
        <a:bodyPr/>
        <a:lstStyle/>
        <a:p>
          <a:r>
            <a:rPr lang="en-US" sz="1800">
              <a:solidFill>
                <a:schemeClr val="tx1"/>
              </a:solidFill>
              <a:latin typeface="Calibri"/>
              <a:ea typeface="Calibri"/>
              <a:cs typeface="Calibri"/>
            </a:rPr>
            <a:t>Nutritionist</a:t>
          </a:r>
        </a:p>
      </dgm:t>
    </dgm:pt>
    <dgm:pt modelId="{3D8008AB-D966-4A9F-8A73-0E124DAB777F}" type="parTrans" cxnId="{4C1409CC-194B-4E6C-AD5C-F9FD970A6425}">
      <dgm:prSet/>
      <dgm:spPr/>
      <dgm:t>
        <a:bodyPr/>
        <a:lstStyle/>
        <a:p>
          <a:endParaRPr lang="en-US"/>
        </a:p>
      </dgm:t>
    </dgm:pt>
    <dgm:pt modelId="{A8D7EEDA-2631-4EC6-84EA-DD5791F6730F}" type="sibTrans" cxnId="{4C1409CC-194B-4E6C-AD5C-F9FD970A6425}">
      <dgm:prSet/>
      <dgm:spPr/>
      <dgm:t>
        <a:bodyPr/>
        <a:lstStyle/>
        <a:p>
          <a:endParaRPr lang="en-US"/>
        </a:p>
      </dgm:t>
    </dgm:pt>
    <dgm:pt modelId="{5F8A5942-8C33-4D40-BEE6-A3A2013C21CB}">
      <dgm:prSet phldr="0"/>
      <dgm:spPr/>
      <dgm:t>
        <a:bodyPr/>
        <a:lstStyle/>
        <a:p>
          <a:pPr rtl="0"/>
          <a:r>
            <a:rPr lang="en-US" sz="1800">
              <a:solidFill>
                <a:schemeClr val="tx1"/>
              </a:solidFill>
              <a:latin typeface="Calibri"/>
              <a:ea typeface="Calibri"/>
              <a:cs typeface="Calibri"/>
            </a:rPr>
            <a:t>Registered Dietitian</a:t>
          </a:r>
        </a:p>
      </dgm:t>
    </dgm:pt>
    <dgm:pt modelId="{EC8362E3-B582-4E1D-B7B5-DD9FA4E7DFC2}" type="parTrans" cxnId="{0999CAC6-ECD8-4DBB-8269-8BB607093E0E}">
      <dgm:prSet/>
      <dgm:spPr/>
    </dgm:pt>
    <dgm:pt modelId="{4BCA94A4-4FE4-4A05-B8F2-F3E7F13CCC37}" type="sibTrans" cxnId="{0999CAC6-ECD8-4DBB-8269-8BB607093E0E}">
      <dgm:prSet/>
      <dgm:spPr/>
    </dgm:pt>
    <dgm:pt modelId="{58EFF281-0E7A-456F-BA2C-DE161049766D}">
      <dgm:prSet phldr="0" custT="1"/>
      <dgm:spPr/>
      <dgm:t>
        <a:bodyPr/>
        <a:lstStyle/>
        <a:p>
          <a:pPr rtl="0"/>
          <a:r>
            <a:rPr lang="en-US" sz="1800">
              <a:solidFill>
                <a:schemeClr val="tx1"/>
              </a:solidFill>
              <a:latin typeface="Calibri"/>
              <a:ea typeface="Calibri"/>
              <a:cs typeface="Calibri"/>
            </a:rPr>
            <a:t>Clinical Dietitian</a:t>
          </a:r>
        </a:p>
      </dgm:t>
    </dgm:pt>
    <dgm:pt modelId="{768ABF86-714C-4C9E-B209-994A70FEDD8B}" type="parTrans" cxnId="{84D4DE08-F09F-489F-A99D-FBC38E5A2097}">
      <dgm:prSet/>
      <dgm:spPr/>
    </dgm:pt>
    <dgm:pt modelId="{78F42ED9-7BD4-4F40-9702-1FFA1586920B}" type="sibTrans" cxnId="{84D4DE08-F09F-489F-A99D-FBC38E5A2097}">
      <dgm:prSet/>
      <dgm:spPr/>
    </dgm:pt>
    <dgm:pt modelId="{953B961F-A199-49FE-8D4C-593623F12F4E}">
      <dgm:prSet phldr="0"/>
      <dgm:spPr/>
      <dgm:t>
        <a:bodyPr/>
        <a:lstStyle/>
        <a:p>
          <a:pPr rtl="0"/>
          <a:r>
            <a:rPr lang="en-US" sz="1800">
              <a:solidFill>
                <a:schemeClr val="tx1"/>
              </a:solidFill>
              <a:latin typeface="Calibri"/>
              <a:ea typeface="Calibri"/>
              <a:cs typeface="Calibri"/>
            </a:rPr>
            <a:t>Health Coach</a:t>
          </a:r>
        </a:p>
      </dgm:t>
    </dgm:pt>
    <dgm:pt modelId="{FBE2E903-D796-4B2B-B9CB-DEDCE4FF1DDC}" type="parTrans" cxnId="{D46155EC-1128-426B-B7CF-99285AF5E86C}">
      <dgm:prSet/>
      <dgm:spPr/>
    </dgm:pt>
    <dgm:pt modelId="{3B61965F-4537-47C3-886B-E444E4D5A77C}" type="sibTrans" cxnId="{D46155EC-1128-426B-B7CF-99285AF5E86C}">
      <dgm:prSet/>
      <dgm:spPr/>
    </dgm:pt>
    <dgm:pt modelId="{B0BC3ACF-FBDA-436E-A884-AE84D5FDF7EE}">
      <dgm:prSet phldr="0"/>
      <dgm:spPr/>
      <dgm:t>
        <a:bodyPr/>
        <a:lstStyle/>
        <a:p>
          <a:pPr rtl="0"/>
          <a:r>
            <a:rPr lang="en-US" sz="1800">
              <a:solidFill>
                <a:schemeClr val="tx1"/>
              </a:solidFill>
              <a:latin typeface="Calibri"/>
              <a:ea typeface="Calibri"/>
              <a:cs typeface="Calibri"/>
            </a:rPr>
            <a:t>Nutrition Coach</a:t>
          </a:r>
        </a:p>
      </dgm:t>
    </dgm:pt>
    <dgm:pt modelId="{66554A74-DFBB-4176-A0F9-AAED1618AB1A}" type="parTrans" cxnId="{494A06D5-8006-46DE-90A6-7D5A93A3EF82}">
      <dgm:prSet/>
      <dgm:spPr/>
    </dgm:pt>
    <dgm:pt modelId="{2BEE1D44-C13A-4D7B-B229-4F27024014BA}" type="sibTrans" cxnId="{494A06D5-8006-46DE-90A6-7D5A93A3EF82}">
      <dgm:prSet/>
      <dgm:spPr/>
    </dgm:pt>
    <dgm:pt modelId="{FBFA7A2B-45B8-48CF-BC32-8F2B138B16CF}">
      <dgm:prSet phldr="0"/>
      <dgm:spPr/>
      <dgm:t>
        <a:bodyPr/>
        <a:lstStyle/>
        <a:p>
          <a:r>
            <a:rPr lang="en-US" sz="1800">
              <a:solidFill>
                <a:schemeClr val="tx1"/>
              </a:solidFill>
              <a:latin typeface="Calibri"/>
              <a:ea typeface="Calibri"/>
              <a:cs typeface="Calibri"/>
            </a:rPr>
            <a:t>Owner</a:t>
          </a:r>
        </a:p>
      </dgm:t>
    </dgm:pt>
    <dgm:pt modelId="{C8F0113F-6DA7-4D40-9F6D-6A9BA33F8C56}" type="parTrans" cxnId="{53713360-DDDB-49A5-BF1B-6AC5B3432CBA}">
      <dgm:prSet/>
      <dgm:spPr/>
    </dgm:pt>
    <dgm:pt modelId="{01EC62DB-9C11-49A1-85EE-DE0709D7A3BE}" type="sibTrans" cxnId="{53713360-DDDB-49A5-BF1B-6AC5B3432CBA}">
      <dgm:prSet/>
      <dgm:spPr/>
    </dgm:pt>
    <dgm:pt modelId="{708C3969-295F-480F-A6FD-B47BCEF3CB60}">
      <dgm:prSet phldr="0"/>
      <dgm:spPr/>
      <dgm:t>
        <a:bodyPr/>
        <a:lstStyle/>
        <a:p>
          <a:r>
            <a:rPr lang="en-US" sz="1800">
              <a:solidFill>
                <a:schemeClr val="tx1"/>
              </a:solidFill>
              <a:latin typeface="Calibri"/>
              <a:ea typeface="Calibri"/>
              <a:cs typeface="Calibri"/>
            </a:rPr>
            <a:t>Founder</a:t>
          </a:r>
        </a:p>
      </dgm:t>
    </dgm:pt>
    <dgm:pt modelId="{1616BA7F-AF1A-4F7A-9EA4-61262FC9AF79}" type="parTrans" cxnId="{B7A333A9-21F1-4234-B396-C87E0C084300}">
      <dgm:prSet/>
      <dgm:spPr/>
    </dgm:pt>
    <dgm:pt modelId="{45FDF8FE-F321-47E5-B0D0-5D108D93BE47}" type="sibTrans" cxnId="{B7A333A9-21F1-4234-B396-C87E0C084300}">
      <dgm:prSet/>
      <dgm:spPr/>
    </dgm:pt>
    <dgm:pt modelId="{20072392-E338-4BFD-81DB-189B2F782458}">
      <dgm:prSet phldr="0"/>
      <dgm:spPr/>
      <dgm:t>
        <a:bodyPr/>
        <a:lstStyle/>
        <a:p>
          <a:r>
            <a:rPr lang="en-US" sz="1800">
              <a:solidFill>
                <a:schemeClr val="tx1"/>
              </a:solidFill>
              <a:latin typeface="Calibri"/>
              <a:ea typeface="Calibri"/>
              <a:cs typeface="Calibri"/>
            </a:rPr>
            <a:t>Entrepreneur</a:t>
          </a:r>
        </a:p>
      </dgm:t>
    </dgm:pt>
    <dgm:pt modelId="{14271066-AB92-44B5-86EB-B81CAB626AEA}" type="parTrans" cxnId="{9055FE65-F388-442D-A00A-2998A07C63DE}">
      <dgm:prSet/>
      <dgm:spPr/>
    </dgm:pt>
    <dgm:pt modelId="{1CB0CDB6-4422-4065-8F51-9A2859C75AFA}" type="sibTrans" cxnId="{9055FE65-F388-442D-A00A-2998A07C63DE}">
      <dgm:prSet/>
      <dgm:spPr/>
    </dgm:pt>
    <dgm:pt modelId="{8A254BE2-C163-4813-B33F-2A71B7398DF8}">
      <dgm:prSet phldr="0"/>
      <dgm:spPr/>
      <dgm:t>
        <a:bodyPr/>
        <a:lstStyle/>
        <a:p>
          <a:pPr rtl="0"/>
          <a:r>
            <a:rPr lang="en-US" sz="1800">
              <a:solidFill>
                <a:schemeClr val="tx1"/>
              </a:solidFill>
              <a:latin typeface="Calibri"/>
              <a:ea typeface="Calibri"/>
              <a:cs typeface="Calibri"/>
            </a:rPr>
            <a:t>Extension Educator</a:t>
          </a:r>
        </a:p>
      </dgm:t>
    </dgm:pt>
    <dgm:pt modelId="{909879EC-728D-4ACB-AD15-8DDAAD94B43F}" type="parTrans" cxnId="{D783E744-DB9A-4738-BD3F-0BEA673D736E}">
      <dgm:prSet/>
      <dgm:spPr/>
    </dgm:pt>
    <dgm:pt modelId="{202B85D7-0CB7-492F-875D-700289113495}" type="sibTrans" cxnId="{D783E744-DB9A-4738-BD3F-0BEA673D736E}">
      <dgm:prSet/>
      <dgm:spPr/>
    </dgm:pt>
    <dgm:pt modelId="{402A248A-0A6E-4A2B-A68B-9B0F0A1E21C1}">
      <dgm:prSet phldr="0"/>
      <dgm:spPr/>
      <dgm:t>
        <a:bodyPr/>
        <a:lstStyle/>
        <a:p>
          <a:pPr rtl="0"/>
          <a:r>
            <a:rPr lang="en-US" sz="1800">
              <a:solidFill>
                <a:schemeClr val="tx1"/>
              </a:solidFill>
              <a:latin typeface="Calibri"/>
              <a:ea typeface="Calibri"/>
              <a:cs typeface="Calibri"/>
            </a:rPr>
            <a:t>Patient Navigator</a:t>
          </a:r>
        </a:p>
      </dgm:t>
    </dgm:pt>
    <dgm:pt modelId="{2C74C250-B478-47F7-9525-A72AB9D12B76}" type="parTrans" cxnId="{38F2D426-7E75-41E7-853C-6BB50AA9045C}">
      <dgm:prSet/>
      <dgm:spPr/>
    </dgm:pt>
    <dgm:pt modelId="{C06013CB-A093-487F-9F74-E6F2A903FAE4}" type="sibTrans" cxnId="{38F2D426-7E75-41E7-853C-6BB50AA9045C}">
      <dgm:prSet/>
      <dgm:spPr/>
    </dgm:pt>
    <dgm:pt modelId="{CE8E7DA8-60F0-4483-9ECA-DA9C32B943F1}">
      <dgm:prSet phldr="0"/>
      <dgm:spPr/>
      <dgm:t>
        <a:bodyPr/>
        <a:lstStyle/>
        <a:p>
          <a:r>
            <a:rPr lang="en-US" sz="1800">
              <a:solidFill>
                <a:schemeClr val="tx1"/>
              </a:solidFill>
              <a:latin typeface="Calibri"/>
              <a:ea typeface="Calibri"/>
              <a:cs typeface="Calibri"/>
            </a:rPr>
            <a:t>Dietitian</a:t>
          </a:r>
        </a:p>
      </dgm:t>
    </dgm:pt>
    <dgm:pt modelId="{382AEDA8-0661-46B1-9683-2D2564B57937}" type="parTrans" cxnId="{0AC7135F-DBA6-412E-B99F-332B8C3FA7FE}">
      <dgm:prSet/>
      <dgm:spPr/>
    </dgm:pt>
    <dgm:pt modelId="{11C521FC-2F96-423B-B42B-E2A92E1AD246}" type="sibTrans" cxnId="{0AC7135F-DBA6-412E-B99F-332B8C3FA7FE}">
      <dgm:prSet/>
      <dgm:spPr/>
    </dgm:pt>
    <dgm:pt modelId="{42034379-D40D-46C0-ACBA-73B223D226AD}">
      <dgm:prSet phldr="0"/>
      <dgm:spPr/>
      <dgm:t>
        <a:bodyPr/>
        <a:lstStyle/>
        <a:p>
          <a:r>
            <a:rPr lang="en-US" sz="1800">
              <a:solidFill>
                <a:schemeClr val="tx1"/>
              </a:solidFill>
              <a:latin typeface="Calibri"/>
              <a:ea typeface="Calibri"/>
              <a:cs typeface="Calibri"/>
            </a:rPr>
            <a:t>Trainer</a:t>
          </a:r>
        </a:p>
      </dgm:t>
    </dgm:pt>
    <dgm:pt modelId="{F7C6F6E1-A91C-416E-BE27-1CA8090A1844}" type="parTrans" cxnId="{CCA3FB7F-1736-454F-BE88-10CCE1A40D6C}">
      <dgm:prSet/>
      <dgm:spPr/>
    </dgm:pt>
    <dgm:pt modelId="{6B0600DD-74FA-469C-AF83-6635D4794B2C}" type="sibTrans" cxnId="{CCA3FB7F-1736-454F-BE88-10CCE1A40D6C}">
      <dgm:prSet/>
      <dgm:spPr/>
    </dgm:pt>
    <dgm:pt modelId="{6FE35577-13AE-4F3A-BE21-E2F6A7542A84}">
      <dgm:prSet phldr="0"/>
      <dgm:spPr/>
      <dgm:t>
        <a:bodyPr/>
        <a:lstStyle/>
        <a:p>
          <a:pPr rtl="0"/>
          <a:r>
            <a:rPr lang="en-US" sz="1800">
              <a:solidFill>
                <a:schemeClr val="tx1"/>
              </a:solidFill>
              <a:latin typeface="Calibri"/>
              <a:ea typeface="Calibri"/>
              <a:cs typeface="Calibri"/>
            </a:rPr>
            <a:t>Nutritionist RD</a:t>
          </a:r>
        </a:p>
      </dgm:t>
    </dgm:pt>
    <dgm:pt modelId="{FC574530-8BAA-4BA9-9D7C-0B1DEFCFB7AE}" type="parTrans" cxnId="{FE7F6680-C164-4444-88EA-9E2D36FC68DB}">
      <dgm:prSet/>
      <dgm:spPr/>
    </dgm:pt>
    <dgm:pt modelId="{69FC30BD-78FF-4924-A155-073DC9F5528C}" type="sibTrans" cxnId="{FE7F6680-C164-4444-88EA-9E2D36FC68DB}">
      <dgm:prSet/>
      <dgm:spPr/>
    </dgm:pt>
    <dgm:pt modelId="{EF91F5A8-7B51-4709-8F8A-182C92CC9AC9}">
      <dgm:prSet phldr="0"/>
      <dgm:spPr/>
      <dgm:t>
        <a:bodyPr/>
        <a:lstStyle/>
        <a:p>
          <a:r>
            <a:rPr lang="en-US" sz="1800">
              <a:solidFill>
                <a:schemeClr val="tx1"/>
              </a:solidFill>
              <a:latin typeface="Calibri"/>
              <a:ea typeface="Calibri"/>
              <a:cs typeface="Calibri"/>
            </a:rPr>
            <a:t>Dance Nutrition Specialist</a:t>
          </a:r>
        </a:p>
      </dgm:t>
    </dgm:pt>
    <dgm:pt modelId="{8B5349F9-C8CA-4984-AD9D-6063B66EB12D}" type="parTrans" cxnId="{687B4B0C-B719-4612-99CE-5584D23CA0DE}">
      <dgm:prSet/>
      <dgm:spPr/>
    </dgm:pt>
    <dgm:pt modelId="{B19DA260-D178-47D0-A666-36B3BA34ADF2}" type="sibTrans" cxnId="{687B4B0C-B719-4612-99CE-5584D23CA0DE}">
      <dgm:prSet/>
      <dgm:spPr/>
    </dgm:pt>
    <dgm:pt modelId="{2065979E-BB2E-433C-91BE-70A7F7673510}">
      <dgm:prSet phldr="0"/>
      <dgm:spPr/>
      <dgm:t>
        <a:bodyPr/>
        <a:lstStyle/>
        <a:p>
          <a:pPr rtl="0"/>
          <a:r>
            <a:rPr lang="en-US" sz="1800">
              <a:solidFill>
                <a:schemeClr val="tx1"/>
              </a:solidFill>
              <a:latin typeface="Calibri"/>
              <a:ea typeface="Calibri"/>
              <a:cs typeface="Calibri"/>
            </a:rPr>
            <a:t>Nutrition Specialist</a:t>
          </a:r>
        </a:p>
      </dgm:t>
    </dgm:pt>
    <dgm:pt modelId="{BCA88BFA-EA90-4A30-8506-BC94A746C1FB}" type="parTrans" cxnId="{93BCFFE9-2019-439F-9ECA-09D70365D7F5}">
      <dgm:prSet/>
      <dgm:spPr/>
    </dgm:pt>
    <dgm:pt modelId="{32E6148A-184E-4D66-92CA-2857CA0B3ACA}" type="sibTrans" cxnId="{93BCFFE9-2019-439F-9ECA-09D70365D7F5}">
      <dgm:prSet/>
      <dgm:spPr/>
    </dgm:pt>
    <dgm:pt modelId="{64A2D741-FC1F-4EE7-AFDB-88BAA924E022}" type="pres">
      <dgm:prSet presAssocID="{9B9CC810-FA74-40A3-A31C-A9CBE88C8487}" presName="diagram" presStyleCnt="0">
        <dgm:presLayoutVars>
          <dgm:dir/>
          <dgm:resizeHandles val="exact"/>
        </dgm:presLayoutVars>
      </dgm:prSet>
      <dgm:spPr/>
    </dgm:pt>
    <dgm:pt modelId="{50DEF954-FFEE-447B-8538-268F70BA4CEE}" type="pres">
      <dgm:prSet presAssocID="{58EFF281-0E7A-456F-BA2C-DE161049766D}" presName="node" presStyleLbl="node1" presStyleIdx="0" presStyleCnt="15">
        <dgm:presLayoutVars>
          <dgm:bulletEnabled val="1"/>
        </dgm:presLayoutVars>
      </dgm:prSet>
      <dgm:spPr/>
    </dgm:pt>
    <dgm:pt modelId="{A7D901EC-902D-4A90-9A54-E4CA6AF94C4A}" type="pres">
      <dgm:prSet presAssocID="{78F42ED9-7BD4-4F40-9702-1FFA1586920B}" presName="sibTrans" presStyleCnt="0"/>
      <dgm:spPr/>
    </dgm:pt>
    <dgm:pt modelId="{43DAF377-C80F-4CA3-B637-86256A88D60C}" type="pres">
      <dgm:prSet presAssocID="{EF91F5A8-7B51-4709-8F8A-182C92CC9AC9}" presName="node" presStyleLbl="node1" presStyleIdx="1" presStyleCnt="15">
        <dgm:presLayoutVars>
          <dgm:bulletEnabled val="1"/>
        </dgm:presLayoutVars>
      </dgm:prSet>
      <dgm:spPr/>
    </dgm:pt>
    <dgm:pt modelId="{7D5B75DD-B8CA-4789-99E3-2AF8CD77BA3D}" type="pres">
      <dgm:prSet presAssocID="{B19DA260-D178-47D0-A666-36B3BA34ADF2}" presName="sibTrans" presStyleCnt="0"/>
      <dgm:spPr/>
    </dgm:pt>
    <dgm:pt modelId="{7A1D7635-8B6F-4342-83E7-9CCBBA6F7C6C}" type="pres">
      <dgm:prSet presAssocID="{CE8E7DA8-60F0-4483-9ECA-DA9C32B943F1}" presName="node" presStyleLbl="node1" presStyleIdx="2" presStyleCnt="15">
        <dgm:presLayoutVars>
          <dgm:bulletEnabled val="1"/>
        </dgm:presLayoutVars>
      </dgm:prSet>
      <dgm:spPr/>
    </dgm:pt>
    <dgm:pt modelId="{DE57D1A8-1AB6-41C8-BF8D-FA3406421BFD}" type="pres">
      <dgm:prSet presAssocID="{11C521FC-2F96-423B-B42B-E2A92E1AD246}" presName="sibTrans" presStyleCnt="0"/>
      <dgm:spPr/>
    </dgm:pt>
    <dgm:pt modelId="{7F3C708F-FECC-4863-B78D-BE28A45AC9A1}" type="pres">
      <dgm:prSet presAssocID="{20072392-E338-4BFD-81DB-189B2F782458}" presName="node" presStyleLbl="node1" presStyleIdx="3" presStyleCnt="15">
        <dgm:presLayoutVars>
          <dgm:bulletEnabled val="1"/>
        </dgm:presLayoutVars>
      </dgm:prSet>
      <dgm:spPr/>
    </dgm:pt>
    <dgm:pt modelId="{8363FE97-3896-4F01-A182-B99096924147}" type="pres">
      <dgm:prSet presAssocID="{1CB0CDB6-4422-4065-8F51-9A2859C75AFA}" presName="sibTrans" presStyleCnt="0"/>
      <dgm:spPr/>
    </dgm:pt>
    <dgm:pt modelId="{215FD799-B0B5-4081-8A6D-479825821AB2}" type="pres">
      <dgm:prSet presAssocID="{8A254BE2-C163-4813-B33F-2A71B7398DF8}" presName="node" presStyleLbl="node1" presStyleIdx="4" presStyleCnt="15">
        <dgm:presLayoutVars>
          <dgm:bulletEnabled val="1"/>
        </dgm:presLayoutVars>
      </dgm:prSet>
      <dgm:spPr/>
    </dgm:pt>
    <dgm:pt modelId="{AFC0226E-BB79-4301-B41C-26F8355FC19D}" type="pres">
      <dgm:prSet presAssocID="{202B85D7-0CB7-492F-875D-700289113495}" presName="sibTrans" presStyleCnt="0"/>
      <dgm:spPr/>
    </dgm:pt>
    <dgm:pt modelId="{2359A67D-5A81-4D8A-AFB9-DBB6246D0024}" type="pres">
      <dgm:prSet presAssocID="{708C3969-295F-480F-A6FD-B47BCEF3CB60}" presName="node" presStyleLbl="node1" presStyleIdx="5" presStyleCnt="15">
        <dgm:presLayoutVars>
          <dgm:bulletEnabled val="1"/>
        </dgm:presLayoutVars>
      </dgm:prSet>
      <dgm:spPr/>
    </dgm:pt>
    <dgm:pt modelId="{848BF332-06B0-463D-BCE6-E68AD79F3097}" type="pres">
      <dgm:prSet presAssocID="{45FDF8FE-F321-47E5-B0D0-5D108D93BE47}" presName="sibTrans" presStyleCnt="0"/>
      <dgm:spPr/>
    </dgm:pt>
    <dgm:pt modelId="{0ACF7B53-DE50-4F85-941C-29D408EA6E79}" type="pres">
      <dgm:prSet presAssocID="{953B961F-A199-49FE-8D4C-593623F12F4E}" presName="node" presStyleLbl="node1" presStyleIdx="6" presStyleCnt="15">
        <dgm:presLayoutVars>
          <dgm:bulletEnabled val="1"/>
        </dgm:presLayoutVars>
      </dgm:prSet>
      <dgm:spPr/>
    </dgm:pt>
    <dgm:pt modelId="{8D8B2FBD-F0F1-4118-BC63-FD2468873041}" type="pres">
      <dgm:prSet presAssocID="{3B61965F-4537-47C3-886B-E444E4D5A77C}" presName="sibTrans" presStyleCnt="0"/>
      <dgm:spPr/>
    </dgm:pt>
    <dgm:pt modelId="{3C6F96CD-A78C-41A1-96E1-AD0B3EDE97AC}" type="pres">
      <dgm:prSet presAssocID="{B0BC3ACF-FBDA-436E-A884-AE84D5FDF7EE}" presName="node" presStyleLbl="node1" presStyleIdx="7" presStyleCnt="15">
        <dgm:presLayoutVars>
          <dgm:bulletEnabled val="1"/>
        </dgm:presLayoutVars>
      </dgm:prSet>
      <dgm:spPr/>
    </dgm:pt>
    <dgm:pt modelId="{1E10E627-32FA-4BFD-B855-98B3E37CBB17}" type="pres">
      <dgm:prSet presAssocID="{2BEE1D44-C13A-4D7B-B229-4F27024014BA}" presName="sibTrans" presStyleCnt="0"/>
      <dgm:spPr/>
    </dgm:pt>
    <dgm:pt modelId="{8438F974-A109-4782-855B-711560B7953A}" type="pres">
      <dgm:prSet presAssocID="{2065979E-BB2E-433C-91BE-70A7F7673510}" presName="node" presStyleLbl="node1" presStyleIdx="8" presStyleCnt="15">
        <dgm:presLayoutVars>
          <dgm:bulletEnabled val="1"/>
        </dgm:presLayoutVars>
      </dgm:prSet>
      <dgm:spPr/>
    </dgm:pt>
    <dgm:pt modelId="{8426E4EC-D37F-4EA5-A116-197847B9105F}" type="pres">
      <dgm:prSet presAssocID="{32E6148A-184E-4D66-92CA-2857CA0B3ACA}" presName="sibTrans" presStyleCnt="0"/>
      <dgm:spPr/>
    </dgm:pt>
    <dgm:pt modelId="{7486A222-A3B9-4400-9686-4418DEACE358}" type="pres">
      <dgm:prSet presAssocID="{6EAFF197-19D0-4EAE-AC0C-4E04EBA90F3C}" presName="node" presStyleLbl="node1" presStyleIdx="9" presStyleCnt="15">
        <dgm:presLayoutVars>
          <dgm:bulletEnabled val="1"/>
        </dgm:presLayoutVars>
      </dgm:prSet>
      <dgm:spPr/>
    </dgm:pt>
    <dgm:pt modelId="{DA2C364E-87EF-463B-8E96-690333CF3683}" type="pres">
      <dgm:prSet presAssocID="{A8D7EEDA-2631-4EC6-84EA-DD5791F6730F}" presName="sibTrans" presStyleCnt="0"/>
      <dgm:spPr/>
    </dgm:pt>
    <dgm:pt modelId="{7A8FDD70-73CF-49E6-824D-3D08D0003EA0}" type="pres">
      <dgm:prSet presAssocID="{6FE35577-13AE-4F3A-BE21-E2F6A7542A84}" presName="node" presStyleLbl="node1" presStyleIdx="10" presStyleCnt="15">
        <dgm:presLayoutVars>
          <dgm:bulletEnabled val="1"/>
        </dgm:presLayoutVars>
      </dgm:prSet>
      <dgm:spPr/>
    </dgm:pt>
    <dgm:pt modelId="{9CC33EE5-B827-4EBB-A7AE-7B725D4AFD8F}" type="pres">
      <dgm:prSet presAssocID="{69FC30BD-78FF-4924-A155-073DC9F5528C}" presName="sibTrans" presStyleCnt="0"/>
      <dgm:spPr/>
    </dgm:pt>
    <dgm:pt modelId="{35C12C1A-87D2-4476-853B-218440286CDD}" type="pres">
      <dgm:prSet presAssocID="{402A248A-0A6E-4A2B-A68B-9B0F0A1E21C1}" presName="node" presStyleLbl="node1" presStyleIdx="11" presStyleCnt="15">
        <dgm:presLayoutVars>
          <dgm:bulletEnabled val="1"/>
        </dgm:presLayoutVars>
      </dgm:prSet>
      <dgm:spPr/>
    </dgm:pt>
    <dgm:pt modelId="{56876480-017E-4801-B8FA-BFF4F84B393B}" type="pres">
      <dgm:prSet presAssocID="{C06013CB-A093-487F-9F74-E6F2A903FAE4}" presName="sibTrans" presStyleCnt="0"/>
      <dgm:spPr/>
    </dgm:pt>
    <dgm:pt modelId="{6092D711-7D61-4A06-82DE-78B8D659CB33}" type="pres">
      <dgm:prSet presAssocID="{FBFA7A2B-45B8-48CF-BC32-8F2B138B16CF}" presName="node" presStyleLbl="node1" presStyleIdx="12" presStyleCnt="15">
        <dgm:presLayoutVars>
          <dgm:bulletEnabled val="1"/>
        </dgm:presLayoutVars>
      </dgm:prSet>
      <dgm:spPr/>
    </dgm:pt>
    <dgm:pt modelId="{1C1BB0B2-1A03-432C-88AE-B65E4B58FCB0}" type="pres">
      <dgm:prSet presAssocID="{01EC62DB-9C11-49A1-85EE-DE0709D7A3BE}" presName="sibTrans" presStyleCnt="0"/>
      <dgm:spPr/>
    </dgm:pt>
    <dgm:pt modelId="{EC5CF534-E364-4A38-BB5A-D9623359264F}" type="pres">
      <dgm:prSet presAssocID="{5F8A5942-8C33-4D40-BEE6-A3A2013C21CB}" presName="node" presStyleLbl="node1" presStyleIdx="13" presStyleCnt="15">
        <dgm:presLayoutVars>
          <dgm:bulletEnabled val="1"/>
        </dgm:presLayoutVars>
      </dgm:prSet>
      <dgm:spPr/>
    </dgm:pt>
    <dgm:pt modelId="{8324F043-58F8-4A2E-A38D-CB72E2EABA98}" type="pres">
      <dgm:prSet presAssocID="{4BCA94A4-4FE4-4A05-B8F2-F3E7F13CCC37}" presName="sibTrans" presStyleCnt="0"/>
      <dgm:spPr/>
    </dgm:pt>
    <dgm:pt modelId="{CC2F75FD-E547-4ED2-9FF2-3952D96C3C28}" type="pres">
      <dgm:prSet presAssocID="{42034379-D40D-46C0-ACBA-73B223D226AD}" presName="node" presStyleLbl="node1" presStyleIdx="14" presStyleCnt="15">
        <dgm:presLayoutVars>
          <dgm:bulletEnabled val="1"/>
        </dgm:presLayoutVars>
      </dgm:prSet>
      <dgm:spPr/>
    </dgm:pt>
  </dgm:ptLst>
  <dgm:cxnLst>
    <dgm:cxn modelId="{84D4DE08-F09F-489F-A99D-FBC38E5A2097}" srcId="{9B9CC810-FA74-40A3-A31C-A9CBE88C8487}" destId="{58EFF281-0E7A-456F-BA2C-DE161049766D}" srcOrd="0" destOrd="0" parTransId="{768ABF86-714C-4C9E-B209-994A70FEDD8B}" sibTransId="{78F42ED9-7BD4-4F40-9702-1FFA1586920B}"/>
    <dgm:cxn modelId="{687B4B0C-B719-4612-99CE-5584D23CA0DE}" srcId="{9B9CC810-FA74-40A3-A31C-A9CBE88C8487}" destId="{EF91F5A8-7B51-4709-8F8A-182C92CC9AC9}" srcOrd="1" destOrd="0" parTransId="{8B5349F9-C8CA-4984-AD9D-6063B66EB12D}" sibTransId="{B19DA260-D178-47D0-A666-36B3BA34ADF2}"/>
    <dgm:cxn modelId="{63C9B022-9F93-465E-97EE-0D5F7E097B36}" type="presOf" srcId="{402A248A-0A6E-4A2B-A68B-9B0F0A1E21C1}" destId="{35C12C1A-87D2-4476-853B-218440286CDD}" srcOrd="0" destOrd="0" presId="urn:microsoft.com/office/officeart/2005/8/layout/default"/>
    <dgm:cxn modelId="{5C719624-ADEC-4C10-95D5-FEA152501B35}" type="presOf" srcId="{FBFA7A2B-45B8-48CF-BC32-8F2B138B16CF}" destId="{6092D711-7D61-4A06-82DE-78B8D659CB33}" srcOrd="0" destOrd="0" presId="urn:microsoft.com/office/officeart/2005/8/layout/default"/>
    <dgm:cxn modelId="{38F2D426-7E75-41E7-853C-6BB50AA9045C}" srcId="{9B9CC810-FA74-40A3-A31C-A9CBE88C8487}" destId="{402A248A-0A6E-4A2B-A68B-9B0F0A1E21C1}" srcOrd="11" destOrd="0" parTransId="{2C74C250-B478-47F7-9525-A72AB9D12B76}" sibTransId="{C06013CB-A093-487F-9F74-E6F2A903FAE4}"/>
    <dgm:cxn modelId="{E0B3DA2F-A02A-4132-B756-53F3155F3979}" type="presOf" srcId="{708C3969-295F-480F-A6FD-B47BCEF3CB60}" destId="{2359A67D-5A81-4D8A-AFB9-DBB6246D0024}" srcOrd="0" destOrd="0" presId="urn:microsoft.com/office/officeart/2005/8/layout/default"/>
    <dgm:cxn modelId="{C19B5435-4315-4481-B542-618A5A684DA6}" type="presOf" srcId="{953B961F-A199-49FE-8D4C-593623F12F4E}" destId="{0ACF7B53-DE50-4F85-941C-29D408EA6E79}" srcOrd="0" destOrd="0" presId="urn:microsoft.com/office/officeart/2005/8/layout/default"/>
    <dgm:cxn modelId="{27C4E83D-2C21-4DF9-A7E7-78DE35C35051}" type="presOf" srcId="{20072392-E338-4BFD-81DB-189B2F782458}" destId="{7F3C708F-FECC-4863-B78D-BE28A45AC9A1}" srcOrd="0" destOrd="0" presId="urn:microsoft.com/office/officeart/2005/8/layout/default"/>
    <dgm:cxn modelId="{D79DCC5E-B532-4049-A364-4B8AC98745E9}" type="presOf" srcId="{9B9CC810-FA74-40A3-A31C-A9CBE88C8487}" destId="{64A2D741-FC1F-4EE7-AFDB-88BAA924E022}" srcOrd="0" destOrd="0" presId="urn:microsoft.com/office/officeart/2005/8/layout/default"/>
    <dgm:cxn modelId="{0AC7135F-DBA6-412E-B99F-332B8C3FA7FE}" srcId="{9B9CC810-FA74-40A3-A31C-A9CBE88C8487}" destId="{CE8E7DA8-60F0-4483-9ECA-DA9C32B943F1}" srcOrd="2" destOrd="0" parTransId="{382AEDA8-0661-46B1-9683-2D2564B57937}" sibTransId="{11C521FC-2F96-423B-B42B-E2A92E1AD246}"/>
    <dgm:cxn modelId="{53713360-DDDB-49A5-BF1B-6AC5B3432CBA}" srcId="{9B9CC810-FA74-40A3-A31C-A9CBE88C8487}" destId="{FBFA7A2B-45B8-48CF-BC32-8F2B138B16CF}" srcOrd="12" destOrd="0" parTransId="{C8F0113F-6DA7-4D40-9F6D-6A9BA33F8C56}" sibTransId="{01EC62DB-9C11-49A1-85EE-DE0709D7A3BE}"/>
    <dgm:cxn modelId="{B14A3B41-CF62-4EE8-892D-425FA536F348}" type="presOf" srcId="{CE8E7DA8-60F0-4483-9ECA-DA9C32B943F1}" destId="{7A1D7635-8B6F-4342-83E7-9CCBBA6F7C6C}" srcOrd="0" destOrd="0" presId="urn:microsoft.com/office/officeart/2005/8/layout/default"/>
    <dgm:cxn modelId="{C95FA161-7121-4784-8D3D-61CE2DD44AAB}" type="presOf" srcId="{EF91F5A8-7B51-4709-8F8A-182C92CC9AC9}" destId="{43DAF377-C80F-4CA3-B637-86256A88D60C}" srcOrd="0" destOrd="0" presId="urn:microsoft.com/office/officeart/2005/8/layout/default"/>
    <dgm:cxn modelId="{D783E744-DB9A-4738-BD3F-0BEA673D736E}" srcId="{9B9CC810-FA74-40A3-A31C-A9CBE88C8487}" destId="{8A254BE2-C163-4813-B33F-2A71B7398DF8}" srcOrd="4" destOrd="0" parTransId="{909879EC-728D-4ACB-AD15-8DDAAD94B43F}" sibTransId="{202B85D7-0CB7-492F-875D-700289113495}"/>
    <dgm:cxn modelId="{9055FE65-F388-442D-A00A-2998A07C63DE}" srcId="{9B9CC810-FA74-40A3-A31C-A9CBE88C8487}" destId="{20072392-E338-4BFD-81DB-189B2F782458}" srcOrd="3" destOrd="0" parTransId="{14271066-AB92-44B5-86EB-B81CAB626AEA}" sibTransId="{1CB0CDB6-4422-4065-8F51-9A2859C75AFA}"/>
    <dgm:cxn modelId="{D1FA2D70-A4F6-481C-BC54-C9F1A4AB4DD7}" type="presOf" srcId="{B0BC3ACF-FBDA-436E-A884-AE84D5FDF7EE}" destId="{3C6F96CD-A78C-41A1-96E1-AD0B3EDE97AC}" srcOrd="0" destOrd="0" presId="urn:microsoft.com/office/officeart/2005/8/layout/default"/>
    <dgm:cxn modelId="{CFC9C370-6B66-44BE-A77C-08F164F72F0F}" type="presOf" srcId="{8A254BE2-C163-4813-B33F-2A71B7398DF8}" destId="{215FD799-B0B5-4081-8A6D-479825821AB2}" srcOrd="0" destOrd="0" presId="urn:microsoft.com/office/officeart/2005/8/layout/default"/>
    <dgm:cxn modelId="{F34BC954-EF3B-4371-803B-D032DD7A7400}" type="presOf" srcId="{2065979E-BB2E-433C-91BE-70A7F7673510}" destId="{8438F974-A109-4782-855B-711560B7953A}" srcOrd="0" destOrd="0" presId="urn:microsoft.com/office/officeart/2005/8/layout/default"/>
    <dgm:cxn modelId="{CCA3FB7F-1736-454F-BE88-10CCE1A40D6C}" srcId="{9B9CC810-FA74-40A3-A31C-A9CBE88C8487}" destId="{42034379-D40D-46C0-ACBA-73B223D226AD}" srcOrd="14" destOrd="0" parTransId="{F7C6F6E1-A91C-416E-BE27-1CA8090A1844}" sibTransId="{6B0600DD-74FA-469C-AF83-6635D4794B2C}"/>
    <dgm:cxn modelId="{34E11480-F4AA-4580-AB4A-15050BCDFB2E}" type="presOf" srcId="{6EAFF197-19D0-4EAE-AC0C-4E04EBA90F3C}" destId="{7486A222-A3B9-4400-9686-4418DEACE358}" srcOrd="0" destOrd="0" presId="urn:microsoft.com/office/officeart/2005/8/layout/default"/>
    <dgm:cxn modelId="{FE7F6680-C164-4444-88EA-9E2D36FC68DB}" srcId="{9B9CC810-FA74-40A3-A31C-A9CBE88C8487}" destId="{6FE35577-13AE-4F3A-BE21-E2F6A7542A84}" srcOrd="10" destOrd="0" parTransId="{FC574530-8BAA-4BA9-9D7C-0B1DEFCFB7AE}" sibTransId="{69FC30BD-78FF-4924-A155-073DC9F5528C}"/>
    <dgm:cxn modelId="{3BF0678C-8771-4C0D-B9D6-16E06D7C6DD1}" type="presOf" srcId="{6FE35577-13AE-4F3A-BE21-E2F6A7542A84}" destId="{7A8FDD70-73CF-49E6-824D-3D08D0003EA0}" srcOrd="0" destOrd="0" presId="urn:microsoft.com/office/officeart/2005/8/layout/default"/>
    <dgm:cxn modelId="{9235F99D-2B01-454B-87E3-49DB43D9859A}" type="presOf" srcId="{5F8A5942-8C33-4D40-BEE6-A3A2013C21CB}" destId="{EC5CF534-E364-4A38-BB5A-D9623359264F}" srcOrd="0" destOrd="0" presId="urn:microsoft.com/office/officeart/2005/8/layout/default"/>
    <dgm:cxn modelId="{B7A333A9-21F1-4234-B396-C87E0C084300}" srcId="{9B9CC810-FA74-40A3-A31C-A9CBE88C8487}" destId="{708C3969-295F-480F-A6FD-B47BCEF3CB60}" srcOrd="5" destOrd="0" parTransId="{1616BA7F-AF1A-4F7A-9EA4-61262FC9AF79}" sibTransId="{45FDF8FE-F321-47E5-B0D0-5D108D93BE47}"/>
    <dgm:cxn modelId="{1A4278BD-BE00-4C6A-AB97-6C6F579F15E3}" type="presOf" srcId="{42034379-D40D-46C0-ACBA-73B223D226AD}" destId="{CC2F75FD-E547-4ED2-9FF2-3952D96C3C28}" srcOrd="0" destOrd="0" presId="urn:microsoft.com/office/officeart/2005/8/layout/default"/>
    <dgm:cxn modelId="{0999CAC6-ECD8-4DBB-8269-8BB607093E0E}" srcId="{9B9CC810-FA74-40A3-A31C-A9CBE88C8487}" destId="{5F8A5942-8C33-4D40-BEE6-A3A2013C21CB}" srcOrd="13" destOrd="0" parTransId="{EC8362E3-B582-4E1D-B7B5-DD9FA4E7DFC2}" sibTransId="{4BCA94A4-4FE4-4A05-B8F2-F3E7F13CCC37}"/>
    <dgm:cxn modelId="{4C1409CC-194B-4E6C-AD5C-F9FD970A6425}" srcId="{9B9CC810-FA74-40A3-A31C-A9CBE88C8487}" destId="{6EAFF197-19D0-4EAE-AC0C-4E04EBA90F3C}" srcOrd="9" destOrd="0" parTransId="{3D8008AB-D966-4A9F-8A73-0E124DAB777F}" sibTransId="{A8D7EEDA-2631-4EC6-84EA-DD5791F6730F}"/>
    <dgm:cxn modelId="{414CB8D4-6AD0-4BA2-B5C8-964ECAE34CBA}" type="presOf" srcId="{58EFF281-0E7A-456F-BA2C-DE161049766D}" destId="{50DEF954-FFEE-447B-8538-268F70BA4CEE}" srcOrd="0" destOrd="0" presId="urn:microsoft.com/office/officeart/2005/8/layout/default"/>
    <dgm:cxn modelId="{494A06D5-8006-46DE-90A6-7D5A93A3EF82}" srcId="{9B9CC810-FA74-40A3-A31C-A9CBE88C8487}" destId="{B0BC3ACF-FBDA-436E-A884-AE84D5FDF7EE}" srcOrd="7" destOrd="0" parTransId="{66554A74-DFBB-4176-A0F9-AAED1618AB1A}" sibTransId="{2BEE1D44-C13A-4D7B-B229-4F27024014BA}"/>
    <dgm:cxn modelId="{93BCFFE9-2019-439F-9ECA-09D70365D7F5}" srcId="{9B9CC810-FA74-40A3-A31C-A9CBE88C8487}" destId="{2065979E-BB2E-433C-91BE-70A7F7673510}" srcOrd="8" destOrd="0" parTransId="{BCA88BFA-EA90-4A30-8506-BC94A746C1FB}" sibTransId="{32E6148A-184E-4D66-92CA-2857CA0B3ACA}"/>
    <dgm:cxn modelId="{D46155EC-1128-426B-B7CF-99285AF5E86C}" srcId="{9B9CC810-FA74-40A3-A31C-A9CBE88C8487}" destId="{953B961F-A199-49FE-8D4C-593623F12F4E}" srcOrd="6" destOrd="0" parTransId="{FBE2E903-D796-4B2B-B9CB-DEDCE4FF1DDC}" sibTransId="{3B61965F-4537-47C3-886B-E444E4D5A77C}"/>
    <dgm:cxn modelId="{4DEE32F6-B9B9-401C-A9BD-06A21DF820C8}" type="presParOf" srcId="{64A2D741-FC1F-4EE7-AFDB-88BAA924E022}" destId="{50DEF954-FFEE-447B-8538-268F70BA4CEE}" srcOrd="0" destOrd="0" presId="urn:microsoft.com/office/officeart/2005/8/layout/default"/>
    <dgm:cxn modelId="{3361AD59-8F1B-402B-BE25-0ECADB31E251}" type="presParOf" srcId="{64A2D741-FC1F-4EE7-AFDB-88BAA924E022}" destId="{A7D901EC-902D-4A90-9A54-E4CA6AF94C4A}" srcOrd="1" destOrd="0" presId="urn:microsoft.com/office/officeart/2005/8/layout/default"/>
    <dgm:cxn modelId="{44CE3DB5-2A0F-446C-A95D-EC96A3ECBE8A}" type="presParOf" srcId="{64A2D741-FC1F-4EE7-AFDB-88BAA924E022}" destId="{43DAF377-C80F-4CA3-B637-86256A88D60C}" srcOrd="2" destOrd="0" presId="urn:microsoft.com/office/officeart/2005/8/layout/default"/>
    <dgm:cxn modelId="{1AF25248-BDD0-4136-B27D-FC5A4A32D58E}" type="presParOf" srcId="{64A2D741-FC1F-4EE7-AFDB-88BAA924E022}" destId="{7D5B75DD-B8CA-4789-99E3-2AF8CD77BA3D}" srcOrd="3" destOrd="0" presId="urn:microsoft.com/office/officeart/2005/8/layout/default"/>
    <dgm:cxn modelId="{0AF26663-198D-4711-B3E6-6DC577E35E47}" type="presParOf" srcId="{64A2D741-FC1F-4EE7-AFDB-88BAA924E022}" destId="{7A1D7635-8B6F-4342-83E7-9CCBBA6F7C6C}" srcOrd="4" destOrd="0" presId="urn:microsoft.com/office/officeart/2005/8/layout/default"/>
    <dgm:cxn modelId="{E21C2B9A-FE0E-41B3-95CE-93AEFD142FC1}" type="presParOf" srcId="{64A2D741-FC1F-4EE7-AFDB-88BAA924E022}" destId="{DE57D1A8-1AB6-41C8-BF8D-FA3406421BFD}" srcOrd="5" destOrd="0" presId="urn:microsoft.com/office/officeart/2005/8/layout/default"/>
    <dgm:cxn modelId="{8771FBD4-0BA4-4FC2-9265-3DA593738E25}" type="presParOf" srcId="{64A2D741-FC1F-4EE7-AFDB-88BAA924E022}" destId="{7F3C708F-FECC-4863-B78D-BE28A45AC9A1}" srcOrd="6" destOrd="0" presId="urn:microsoft.com/office/officeart/2005/8/layout/default"/>
    <dgm:cxn modelId="{1E4CDC18-AEF3-4F2A-B134-60956FE95145}" type="presParOf" srcId="{64A2D741-FC1F-4EE7-AFDB-88BAA924E022}" destId="{8363FE97-3896-4F01-A182-B99096924147}" srcOrd="7" destOrd="0" presId="urn:microsoft.com/office/officeart/2005/8/layout/default"/>
    <dgm:cxn modelId="{88975E74-C2D8-4F69-B170-D5BCC63C80E8}" type="presParOf" srcId="{64A2D741-FC1F-4EE7-AFDB-88BAA924E022}" destId="{215FD799-B0B5-4081-8A6D-479825821AB2}" srcOrd="8" destOrd="0" presId="urn:microsoft.com/office/officeart/2005/8/layout/default"/>
    <dgm:cxn modelId="{A64B1AED-57BC-45F3-98D6-345D8C21FF34}" type="presParOf" srcId="{64A2D741-FC1F-4EE7-AFDB-88BAA924E022}" destId="{AFC0226E-BB79-4301-B41C-26F8355FC19D}" srcOrd="9" destOrd="0" presId="urn:microsoft.com/office/officeart/2005/8/layout/default"/>
    <dgm:cxn modelId="{FB7DC7F8-DAA1-472A-AD63-50D9AB22AD83}" type="presParOf" srcId="{64A2D741-FC1F-4EE7-AFDB-88BAA924E022}" destId="{2359A67D-5A81-4D8A-AFB9-DBB6246D0024}" srcOrd="10" destOrd="0" presId="urn:microsoft.com/office/officeart/2005/8/layout/default"/>
    <dgm:cxn modelId="{EF0A21F4-B0AC-4AB7-B4F0-09034DE667F9}" type="presParOf" srcId="{64A2D741-FC1F-4EE7-AFDB-88BAA924E022}" destId="{848BF332-06B0-463D-BCE6-E68AD79F3097}" srcOrd="11" destOrd="0" presId="urn:microsoft.com/office/officeart/2005/8/layout/default"/>
    <dgm:cxn modelId="{7B308E5C-692B-4558-A89F-394686F1E1A5}" type="presParOf" srcId="{64A2D741-FC1F-4EE7-AFDB-88BAA924E022}" destId="{0ACF7B53-DE50-4F85-941C-29D408EA6E79}" srcOrd="12" destOrd="0" presId="urn:microsoft.com/office/officeart/2005/8/layout/default"/>
    <dgm:cxn modelId="{23D9A7A0-BF77-4B04-966F-EFA6E1CE3207}" type="presParOf" srcId="{64A2D741-FC1F-4EE7-AFDB-88BAA924E022}" destId="{8D8B2FBD-F0F1-4118-BC63-FD2468873041}" srcOrd="13" destOrd="0" presId="urn:microsoft.com/office/officeart/2005/8/layout/default"/>
    <dgm:cxn modelId="{9DD2B5D4-89EA-4D92-8817-1F9AC2638B05}" type="presParOf" srcId="{64A2D741-FC1F-4EE7-AFDB-88BAA924E022}" destId="{3C6F96CD-A78C-41A1-96E1-AD0B3EDE97AC}" srcOrd="14" destOrd="0" presId="urn:microsoft.com/office/officeart/2005/8/layout/default"/>
    <dgm:cxn modelId="{2DB96EE2-3BD5-4E9B-8A37-4A5835B203E2}" type="presParOf" srcId="{64A2D741-FC1F-4EE7-AFDB-88BAA924E022}" destId="{1E10E627-32FA-4BFD-B855-98B3E37CBB17}" srcOrd="15" destOrd="0" presId="urn:microsoft.com/office/officeart/2005/8/layout/default"/>
    <dgm:cxn modelId="{8C272C23-AEE3-4664-B55E-8977BC478A11}" type="presParOf" srcId="{64A2D741-FC1F-4EE7-AFDB-88BAA924E022}" destId="{8438F974-A109-4782-855B-711560B7953A}" srcOrd="16" destOrd="0" presId="urn:microsoft.com/office/officeart/2005/8/layout/default"/>
    <dgm:cxn modelId="{574F6A94-9A62-4737-BED6-4A171E84FB66}" type="presParOf" srcId="{64A2D741-FC1F-4EE7-AFDB-88BAA924E022}" destId="{8426E4EC-D37F-4EA5-A116-197847B9105F}" srcOrd="17" destOrd="0" presId="urn:microsoft.com/office/officeart/2005/8/layout/default"/>
    <dgm:cxn modelId="{0340D67E-5FFD-4C73-B630-6D3708B6E5E7}" type="presParOf" srcId="{64A2D741-FC1F-4EE7-AFDB-88BAA924E022}" destId="{7486A222-A3B9-4400-9686-4418DEACE358}" srcOrd="18" destOrd="0" presId="urn:microsoft.com/office/officeart/2005/8/layout/default"/>
    <dgm:cxn modelId="{AEE14AD8-AB3E-42E8-AAA5-4C3C355099DB}" type="presParOf" srcId="{64A2D741-FC1F-4EE7-AFDB-88BAA924E022}" destId="{DA2C364E-87EF-463B-8E96-690333CF3683}" srcOrd="19" destOrd="0" presId="urn:microsoft.com/office/officeart/2005/8/layout/default"/>
    <dgm:cxn modelId="{5770EF13-DAE1-4691-847D-7B7320EA9DDF}" type="presParOf" srcId="{64A2D741-FC1F-4EE7-AFDB-88BAA924E022}" destId="{7A8FDD70-73CF-49E6-824D-3D08D0003EA0}" srcOrd="20" destOrd="0" presId="urn:microsoft.com/office/officeart/2005/8/layout/default"/>
    <dgm:cxn modelId="{C2A9F4ED-3967-403A-B0A5-FA5BD7CDADA6}" type="presParOf" srcId="{64A2D741-FC1F-4EE7-AFDB-88BAA924E022}" destId="{9CC33EE5-B827-4EBB-A7AE-7B725D4AFD8F}" srcOrd="21" destOrd="0" presId="urn:microsoft.com/office/officeart/2005/8/layout/default"/>
    <dgm:cxn modelId="{82D321B6-40DC-49FD-BD99-95A3C1BA76E1}" type="presParOf" srcId="{64A2D741-FC1F-4EE7-AFDB-88BAA924E022}" destId="{35C12C1A-87D2-4476-853B-218440286CDD}" srcOrd="22" destOrd="0" presId="urn:microsoft.com/office/officeart/2005/8/layout/default"/>
    <dgm:cxn modelId="{4CDA0044-5AA3-4CE7-8495-463C0A19D39E}" type="presParOf" srcId="{64A2D741-FC1F-4EE7-AFDB-88BAA924E022}" destId="{56876480-017E-4801-B8FA-BFF4F84B393B}" srcOrd="23" destOrd="0" presId="urn:microsoft.com/office/officeart/2005/8/layout/default"/>
    <dgm:cxn modelId="{20C4C57B-9CC6-4224-B6E5-5367DF91ADD8}" type="presParOf" srcId="{64A2D741-FC1F-4EE7-AFDB-88BAA924E022}" destId="{6092D711-7D61-4A06-82DE-78B8D659CB33}" srcOrd="24" destOrd="0" presId="urn:microsoft.com/office/officeart/2005/8/layout/default"/>
    <dgm:cxn modelId="{DCF79964-3E43-4521-A5B2-CB660AF370D8}" type="presParOf" srcId="{64A2D741-FC1F-4EE7-AFDB-88BAA924E022}" destId="{1C1BB0B2-1A03-432C-88AE-B65E4B58FCB0}" srcOrd="25" destOrd="0" presId="urn:microsoft.com/office/officeart/2005/8/layout/default"/>
    <dgm:cxn modelId="{19CC9128-614D-41A3-9A7F-824E4DA64B14}" type="presParOf" srcId="{64A2D741-FC1F-4EE7-AFDB-88BAA924E022}" destId="{EC5CF534-E364-4A38-BB5A-D9623359264F}" srcOrd="26" destOrd="0" presId="urn:microsoft.com/office/officeart/2005/8/layout/default"/>
    <dgm:cxn modelId="{061E4D2B-46C1-43F4-BC33-85806B859454}" type="presParOf" srcId="{64A2D741-FC1F-4EE7-AFDB-88BAA924E022}" destId="{8324F043-58F8-4A2E-A38D-CB72E2EABA98}" srcOrd="27" destOrd="0" presId="urn:microsoft.com/office/officeart/2005/8/layout/default"/>
    <dgm:cxn modelId="{11553EF6-945C-45B3-9E7C-1EAE8F7D51F4}" type="presParOf" srcId="{64A2D741-FC1F-4EE7-AFDB-88BAA924E022}" destId="{CC2F75FD-E547-4ED2-9FF2-3952D96C3C28}" srcOrd="28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0DEF954-FFEE-447B-8538-268F70BA4CEE}">
      <dsp:nvSpPr>
        <dsp:cNvPr id="0" name=""/>
        <dsp:cNvSpPr/>
      </dsp:nvSpPr>
      <dsp:spPr>
        <a:xfrm>
          <a:off x="3872" y="422944"/>
          <a:ext cx="2096417" cy="1257850"/>
        </a:xfrm>
        <a:prstGeom prst="rect">
          <a:avLst/>
        </a:prstGeom>
        <a:solidFill>
          <a:schemeClr val="accent1">
            <a:shade val="5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4450" dist="13970" dir="5400000" algn="ctr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twoPt" dir="tl"/>
        </a:scene3d>
        <a:sp3d prstMaterial="flat">
          <a:bevelT w="12700" h="25400" prst="coolSlan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>
              <a:solidFill>
                <a:schemeClr val="tx1"/>
              </a:solidFill>
              <a:latin typeface="Calibri"/>
              <a:ea typeface="Calibri"/>
              <a:cs typeface="Calibri"/>
            </a:rPr>
            <a:t>Clinical Dietitian</a:t>
          </a:r>
        </a:p>
      </dsp:txBody>
      <dsp:txXfrm>
        <a:off x="3872" y="422944"/>
        <a:ext cx="2096417" cy="1257850"/>
      </dsp:txXfrm>
    </dsp:sp>
    <dsp:sp modelId="{43DAF377-C80F-4CA3-B637-86256A88D60C}">
      <dsp:nvSpPr>
        <dsp:cNvPr id="0" name=""/>
        <dsp:cNvSpPr/>
      </dsp:nvSpPr>
      <dsp:spPr>
        <a:xfrm>
          <a:off x="2309931" y="422944"/>
          <a:ext cx="2096417" cy="1257850"/>
        </a:xfrm>
        <a:prstGeom prst="rect">
          <a:avLst/>
        </a:prstGeom>
        <a:solidFill>
          <a:schemeClr val="accent1">
            <a:shade val="50000"/>
            <a:hueOff val="32271"/>
            <a:satOff val="-602"/>
            <a:lumOff val="5680"/>
            <a:alphaOff val="0"/>
          </a:schemeClr>
        </a:solidFill>
        <a:ln>
          <a:noFill/>
        </a:ln>
        <a:effectLst>
          <a:outerShdw blurRad="44450" dist="13970" dir="5400000" algn="ctr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twoPt" dir="tl"/>
        </a:scene3d>
        <a:sp3d prstMaterial="flat">
          <a:bevelT w="12700" h="25400" prst="coolSlan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>
              <a:solidFill>
                <a:schemeClr val="tx1"/>
              </a:solidFill>
              <a:latin typeface="Calibri"/>
              <a:ea typeface="Calibri"/>
              <a:cs typeface="Calibri"/>
            </a:rPr>
            <a:t>Dance Nutrition Specialist</a:t>
          </a:r>
        </a:p>
      </dsp:txBody>
      <dsp:txXfrm>
        <a:off x="2309931" y="422944"/>
        <a:ext cx="2096417" cy="1257850"/>
      </dsp:txXfrm>
    </dsp:sp>
    <dsp:sp modelId="{7A1D7635-8B6F-4342-83E7-9CCBBA6F7C6C}">
      <dsp:nvSpPr>
        <dsp:cNvPr id="0" name=""/>
        <dsp:cNvSpPr/>
      </dsp:nvSpPr>
      <dsp:spPr>
        <a:xfrm>
          <a:off x="4615991" y="422944"/>
          <a:ext cx="2096417" cy="1257850"/>
        </a:xfrm>
        <a:prstGeom prst="rect">
          <a:avLst/>
        </a:prstGeom>
        <a:solidFill>
          <a:schemeClr val="accent1">
            <a:shade val="50000"/>
            <a:hueOff val="64542"/>
            <a:satOff val="-1204"/>
            <a:lumOff val="11360"/>
            <a:alphaOff val="0"/>
          </a:schemeClr>
        </a:solidFill>
        <a:ln>
          <a:noFill/>
        </a:ln>
        <a:effectLst>
          <a:outerShdw blurRad="44450" dist="13970" dir="5400000" algn="ctr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twoPt" dir="tl"/>
        </a:scene3d>
        <a:sp3d prstMaterial="flat">
          <a:bevelT w="12700" h="25400" prst="coolSlan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>
              <a:solidFill>
                <a:schemeClr val="tx1"/>
              </a:solidFill>
              <a:latin typeface="Calibri"/>
              <a:ea typeface="Calibri"/>
              <a:cs typeface="Calibri"/>
            </a:rPr>
            <a:t>Dietitian</a:t>
          </a:r>
        </a:p>
      </dsp:txBody>
      <dsp:txXfrm>
        <a:off x="4615991" y="422944"/>
        <a:ext cx="2096417" cy="1257850"/>
      </dsp:txXfrm>
    </dsp:sp>
    <dsp:sp modelId="{7F3C708F-FECC-4863-B78D-BE28A45AC9A1}">
      <dsp:nvSpPr>
        <dsp:cNvPr id="0" name=""/>
        <dsp:cNvSpPr/>
      </dsp:nvSpPr>
      <dsp:spPr>
        <a:xfrm>
          <a:off x="6922050" y="422944"/>
          <a:ext cx="2096417" cy="1257850"/>
        </a:xfrm>
        <a:prstGeom prst="rect">
          <a:avLst/>
        </a:prstGeom>
        <a:solidFill>
          <a:schemeClr val="accent1">
            <a:shade val="50000"/>
            <a:hueOff val="96814"/>
            <a:satOff val="-1806"/>
            <a:lumOff val="17040"/>
            <a:alphaOff val="0"/>
          </a:schemeClr>
        </a:solidFill>
        <a:ln>
          <a:noFill/>
        </a:ln>
        <a:effectLst>
          <a:outerShdw blurRad="44450" dist="13970" dir="5400000" algn="ctr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twoPt" dir="tl"/>
        </a:scene3d>
        <a:sp3d prstMaterial="flat">
          <a:bevelT w="12700" h="25400" prst="coolSlan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>
              <a:solidFill>
                <a:schemeClr val="tx1"/>
              </a:solidFill>
              <a:latin typeface="Calibri"/>
              <a:ea typeface="Calibri"/>
              <a:cs typeface="Calibri"/>
            </a:rPr>
            <a:t>Entrepreneur</a:t>
          </a:r>
        </a:p>
      </dsp:txBody>
      <dsp:txXfrm>
        <a:off x="6922050" y="422944"/>
        <a:ext cx="2096417" cy="1257850"/>
      </dsp:txXfrm>
    </dsp:sp>
    <dsp:sp modelId="{215FD799-B0B5-4081-8A6D-479825821AB2}">
      <dsp:nvSpPr>
        <dsp:cNvPr id="0" name=""/>
        <dsp:cNvSpPr/>
      </dsp:nvSpPr>
      <dsp:spPr>
        <a:xfrm>
          <a:off x="9228110" y="422944"/>
          <a:ext cx="2096417" cy="1257850"/>
        </a:xfrm>
        <a:prstGeom prst="rect">
          <a:avLst/>
        </a:prstGeom>
        <a:solidFill>
          <a:schemeClr val="accent1">
            <a:shade val="50000"/>
            <a:hueOff val="129085"/>
            <a:satOff val="-2408"/>
            <a:lumOff val="22719"/>
            <a:alphaOff val="0"/>
          </a:schemeClr>
        </a:solidFill>
        <a:ln>
          <a:noFill/>
        </a:ln>
        <a:effectLst>
          <a:outerShdw blurRad="44450" dist="13970" dir="5400000" algn="ctr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twoPt" dir="tl"/>
        </a:scene3d>
        <a:sp3d prstMaterial="flat">
          <a:bevelT w="12700" h="25400" prst="coolSlan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>
              <a:solidFill>
                <a:schemeClr val="tx1"/>
              </a:solidFill>
              <a:latin typeface="Calibri"/>
              <a:ea typeface="Calibri"/>
              <a:cs typeface="Calibri"/>
            </a:rPr>
            <a:t>Extension Educator</a:t>
          </a:r>
        </a:p>
      </dsp:txBody>
      <dsp:txXfrm>
        <a:off x="9228110" y="422944"/>
        <a:ext cx="2096417" cy="1257850"/>
      </dsp:txXfrm>
    </dsp:sp>
    <dsp:sp modelId="{2359A67D-5A81-4D8A-AFB9-DBB6246D0024}">
      <dsp:nvSpPr>
        <dsp:cNvPr id="0" name=""/>
        <dsp:cNvSpPr/>
      </dsp:nvSpPr>
      <dsp:spPr>
        <a:xfrm>
          <a:off x="3872" y="1890437"/>
          <a:ext cx="2096417" cy="1257850"/>
        </a:xfrm>
        <a:prstGeom prst="rect">
          <a:avLst/>
        </a:prstGeom>
        <a:solidFill>
          <a:schemeClr val="accent1">
            <a:shade val="50000"/>
            <a:hueOff val="161356"/>
            <a:satOff val="-3010"/>
            <a:lumOff val="28399"/>
            <a:alphaOff val="0"/>
          </a:schemeClr>
        </a:solidFill>
        <a:ln>
          <a:noFill/>
        </a:ln>
        <a:effectLst>
          <a:outerShdw blurRad="44450" dist="13970" dir="5400000" algn="ctr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twoPt" dir="tl"/>
        </a:scene3d>
        <a:sp3d prstMaterial="flat">
          <a:bevelT w="12700" h="25400" prst="coolSlan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>
              <a:solidFill>
                <a:schemeClr val="tx1"/>
              </a:solidFill>
              <a:latin typeface="Calibri"/>
              <a:ea typeface="Calibri"/>
              <a:cs typeface="Calibri"/>
            </a:rPr>
            <a:t>Founder</a:t>
          </a:r>
        </a:p>
      </dsp:txBody>
      <dsp:txXfrm>
        <a:off x="3872" y="1890437"/>
        <a:ext cx="2096417" cy="1257850"/>
      </dsp:txXfrm>
    </dsp:sp>
    <dsp:sp modelId="{0ACF7B53-DE50-4F85-941C-29D408EA6E79}">
      <dsp:nvSpPr>
        <dsp:cNvPr id="0" name=""/>
        <dsp:cNvSpPr/>
      </dsp:nvSpPr>
      <dsp:spPr>
        <a:xfrm>
          <a:off x="2309931" y="1890437"/>
          <a:ext cx="2096417" cy="1257850"/>
        </a:xfrm>
        <a:prstGeom prst="rect">
          <a:avLst/>
        </a:prstGeom>
        <a:solidFill>
          <a:schemeClr val="accent1">
            <a:shade val="50000"/>
            <a:hueOff val="193627"/>
            <a:satOff val="-3612"/>
            <a:lumOff val="34079"/>
            <a:alphaOff val="0"/>
          </a:schemeClr>
        </a:solidFill>
        <a:ln>
          <a:noFill/>
        </a:ln>
        <a:effectLst>
          <a:outerShdw blurRad="44450" dist="13970" dir="5400000" algn="ctr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twoPt" dir="tl"/>
        </a:scene3d>
        <a:sp3d prstMaterial="flat">
          <a:bevelT w="12700" h="25400" prst="coolSlan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>
              <a:solidFill>
                <a:schemeClr val="tx1"/>
              </a:solidFill>
              <a:latin typeface="Calibri"/>
              <a:ea typeface="Calibri"/>
              <a:cs typeface="Calibri"/>
            </a:rPr>
            <a:t>Health Coach</a:t>
          </a:r>
        </a:p>
      </dsp:txBody>
      <dsp:txXfrm>
        <a:off x="2309931" y="1890437"/>
        <a:ext cx="2096417" cy="1257850"/>
      </dsp:txXfrm>
    </dsp:sp>
    <dsp:sp modelId="{3C6F96CD-A78C-41A1-96E1-AD0B3EDE97AC}">
      <dsp:nvSpPr>
        <dsp:cNvPr id="0" name=""/>
        <dsp:cNvSpPr/>
      </dsp:nvSpPr>
      <dsp:spPr>
        <a:xfrm>
          <a:off x="4615991" y="1890437"/>
          <a:ext cx="2096417" cy="1257850"/>
        </a:xfrm>
        <a:prstGeom prst="rect">
          <a:avLst/>
        </a:prstGeom>
        <a:solidFill>
          <a:schemeClr val="accent1">
            <a:shade val="50000"/>
            <a:hueOff val="225899"/>
            <a:satOff val="-4214"/>
            <a:lumOff val="39759"/>
            <a:alphaOff val="0"/>
          </a:schemeClr>
        </a:solidFill>
        <a:ln>
          <a:noFill/>
        </a:ln>
        <a:effectLst>
          <a:outerShdw blurRad="44450" dist="13970" dir="5400000" algn="ctr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twoPt" dir="tl"/>
        </a:scene3d>
        <a:sp3d prstMaterial="flat">
          <a:bevelT w="12700" h="25400" prst="coolSlan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>
              <a:solidFill>
                <a:schemeClr val="tx1"/>
              </a:solidFill>
              <a:latin typeface="Calibri"/>
              <a:ea typeface="Calibri"/>
              <a:cs typeface="Calibri"/>
            </a:rPr>
            <a:t>Nutrition Coach</a:t>
          </a:r>
        </a:p>
      </dsp:txBody>
      <dsp:txXfrm>
        <a:off x="4615991" y="1890437"/>
        <a:ext cx="2096417" cy="1257850"/>
      </dsp:txXfrm>
    </dsp:sp>
    <dsp:sp modelId="{8438F974-A109-4782-855B-711560B7953A}">
      <dsp:nvSpPr>
        <dsp:cNvPr id="0" name=""/>
        <dsp:cNvSpPr/>
      </dsp:nvSpPr>
      <dsp:spPr>
        <a:xfrm>
          <a:off x="6922050" y="1890437"/>
          <a:ext cx="2096417" cy="1257850"/>
        </a:xfrm>
        <a:prstGeom prst="rect">
          <a:avLst/>
        </a:prstGeom>
        <a:solidFill>
          <a:schemeClr val="accent1">
            <a:shade val="50000"/>
            <a:hueOff val="225899"/>
            <a:satOff val="-4214"/>
            <a:lumOff val="39759"/>
            <a:alphaOff val="0"/>
          </a:schemeClr>
        </a:solidFill>
        <a:ln>
          <a:noFill/>
        </a:ln>
        <a:effectLst>
          <a:outerShdw blurRad="44450" dist="13970" dir="5400000" algn="ctr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twoPt" dir="tl"/>
        </a:scene3d>
        <a:sp3d prstMaterial="flat">
          <a:bevelT w="12700" h="25400" prst="coolSlan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>
              <a:solidFill>
                <a:schemeClr val="tx1"/>
              </a:solidFill>
              <a:latin typeface="Calibri"/>
              <a:ea typeface="Calibri"/>
              <a:cs typeface="Calibri"/>
            </a:rPr>
            <a:t>Nutrition Specialist</a:t>
          </a:r>
        </a:p>
      </dsp:txBody>
      <dsp:txXfrm>
        <a:off x="6922050" y="1890437"/>
        <a:ext cx="2096417" cy="1257850"/>
      </dsp:txXfrm>
    </dsp:sp>
    <dsp:sp modelId="{7486A222-A3B9-4400-9686-4418DEACE358}">
      <dsp:nvSpPr>
        <dsp:cNvPr id="0" name=""/>
        <dsp:cNvSpPr/>
      </dsp:nvSpPr>
      <dsp:spPr>
        <a:xfrm>
          <a:off x="9228110" y="1890437"/>
          <a:ext cx="2096417" cy="1257850"/>
        </a:xfrm>
        <a:prstGeom prst="rect">
          <a:avLst/>
        </a:prstGeom>
        <a:solidFill>
          <a:schemeClr val="accent1">
            <a:shade val="50000"/>
            <a:hueOff val="193627"/>
            <a:satOff val="-3612"/>
            <a:lumOff val="34079"/>
            <a:alphaOff val="0"/>
          </a:schemeClr>
        </a:solidFill>
        <a:ln>
          <a:noFill/>
        </a:ln>
        <a:effectLst>
          <a:outerShdw blurRad="44450" dist="13970" dir="5400000" algn="ctr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twoPt" dir="tl"/>
        </a:scene3d>
        <a:sp3d prstMaterial="flat">
          <a:bevelT w="12700" h="25400" prst="coolSlan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>
              <a:solidFill>
                <a:schemeClr val="tx1"/>
              </a:solidFill>
              <a:latin typeface="Calibri"/>
              <a:ea typeface="Calibri"/>
              <a:cs typeface="Calibri"/>
            </a:rPr>
            <a:t>Nutritionist</a:t>
          </a:r>
        </a:p>
      </dsp:txBody>
      <dsp:txXfrm>
        <a:off x="9228110" y="1890437"/>
        <a:ext cx="2096417" cy="1257850"/>
      </dsp:txXfrm>
    </dsp:sp>
    <dsp:sp modelId="{7A8FDD70-73CF-49E6-824D-3D08D0003EA0}">
      <dsp:nvSpPr>
        <dsp:cNvPr id="0" name=""/>
        <dsp:cNvSpPr/>
      </dsp:nvSpPr>
      <dsp:spPr>
        <a:xfrm>
          <a:off x="3872" y="3357929"/>
          <a:ext cx="2096417" cy="1257850"/>
        </a:xfrm>
        <a:prstGeom prst="rect">
          <a:avLst/>
        </a:prstGeom>
        <a:solidFill>
          <a:schemeClr val="accent1">
            <a:shade val="50000"/>
            <a:hueOff val="161356"/>
            <a:satOff val="-3010"/>
            <a:lumOff val="28399"/>
            <a:alphaOff val="0"/>
          </a:schemeClr>
        </a:solidFill>
        <a:ln>
          <a:noFill/>
        </a:ln>
        <a:effectLst>
          <a:outerShdw blurRad="44450" dist="13970" dir="5400000" algn="ctr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twoPt" dir="tl"/>
        </a:scene3d>
        <a:sp3d prstMaterial="flat">
          <a:bevelT w="12700" h="25400" prst="coolSlan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>
              <a:solidFill>
                <a:schemeClr val="tx1"/>
              </a:solidFill>
              <a:latin typeface="Calibri"/>
              <a:ea typeface="Calibri"/>
              <a:cs typeface="Calibri"/>
            </a:rPr>
            <a:t>Nutritionist RD</a:t>
          </a:r>
        </a:p>
      </dsp:txBody>
      <dsp:txXfrm>
        <a:off x="3872" y="3357929"/>
        <a:ext cx="2096417" cy="1257850"/>
      </dsp:txXfrm>
    </dsp:sp>
    <dsp:sp modelId="{35C12C1A-87D2-4476-853B-218440286CDD}">
      <dsp:nvSpPr>
        <dsp:cNvPr id="0" name=""/>
        <dsp:cNvSpPr/>
      </dsp:nvSpPr>
      <dsp:spPr>
        <a:xfrm>
          <a:off x="2309931" y="3357929"/>
          <a:ext cx="2096417" cy="1257850"/>
        </a:xfrm>
        <a:prstGeom prst="rect">
          <a:avLst/>
        </a:prstGeom>
        <a:solidFill>
          <a:schemeClr val="accent1">
            <a:shade val="50000"/>
            <a:hueOff val="129085"/>
            <a:satOff val="-2408"/>
            <a:lumOff val="22719"/>
            <a:alphaOff val="0"/>
          </a:schemeClr>
        </a:solidFill>
        <a:ln>
          <a:noFill/>
        </a:ln>
        <a:effectLst>
          <a:outerShdw blurRad="44450" dist="13970" dir="5400000" algn="ctr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twoPt" dir="tl"/>
        </a:scene3d>
        <a:sp3d prstMaterial="flat">
          <a:bevelT w="12700" h="25400" prst="coolSlan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>
              <a:solidFill>
                <a:schemeClr val="tx1"/>
              </a:solidFill>
              <a:latin typeface="Calibri"/>
              <a:ea typeface="Calibri"/>
              <a:cs typeface="Calibri"/>
            </a:rPr>
            <a:t>Patient Navigator</a:t>
          </a:r>
        </a:p>
      </dsp:txBody>
      <dsp:txXfrm>
        <a:off x="2309931" y="3357929"/>
        <a:ext cx="2096417" cy="1257850"/>
      </dsp:txXfrm>
    </dsp:sp>
    <dsp:sp modelId="{6092D711-7D61-4A06-82DE-78B8D659CB33}">
      <dsp:nvSpPr>
        <dsp:cNvPr id="0" name=""/>
        <dsp:cNvSpPr/>
      </dsp:nvSpPr>
      <dsp:spPr>
        <a:xfrm>
          <a:off x="4615991" y="3357929"/>
          <a:ext cx="2096417" cy="1257850"/>
        </a:xfrm>
        <a:prstGeom prst="rect">
          <a:avLst/>
        </a:prstGeom>
        <a:solidFill>
          <a:schemeClr val="accent1">
            <a:shade val="50000"/>
            <a:hueOff val="96814"/>
            <a:satOff val="-1806"/>
            <a:lumOff val="17040"/>
            <a:alphaOff val="0"/>
          </a:schemeClr>
        </a:solidFill>
        <a:ln>
          <a:noFill/>
        </a:ln>
        <a:effectLst>
          <a:outerShdw blurRad="44450" dist="13970" dir="5400000" algn="ctr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twoPt" dir="tl"/>
        </a:scene3d>
        <a:sp3d prstMaterial="flat">
          <a:bevelT w="12700" h="25400" prst="coolSlan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>
              <a:solidFill>
                <a:schemeClr val="tx1"/>
              </a:solidFill>
              <a:latin typeface="Calibri"/>
              <a:ea typeface="Calibri"/>
              <a:cs typeface="Calibri"/>
            </a:rPr>
            <a:t>Owner</a:t>
          </a:r>
        </a:p>
      </dsp:txBody>
      <dsp:txXfrm>
        <a:off x="4615991" y="3357929"/>
        <a:ext cx="2096417" cy="1257850"/>
      </dsp:txXfrm>
    </dsp:sp>
    <dsp:sp modelId="{EC5CF534-E364-4A38-BB5A-D9623359264F}">
      <dsp:nvSpPr>
        <dsp:cNvPr id="0" name=""/>
        <dsp:cNvSpPr/>
      </dsp:nvSpPr>
      <dsp:spPr>
        <a:xfrm>
          <a:off x="6922050" y="3357929"/>
          <a:ext cx="2096417" cy="1257850"/>
        </a:xfrm>
        <a:prstGeom prst="rect">
          <a:avLst/>
        </a:prstGeom>
        <a:solidFill>
          <a:schemeClr val="accent1">
            <a:shade val="50000"/>
            <a:hueOff val="64542"/>
            <a:satOff val="-1204"/>
            <a:lumOff val="11360"/>
            <a:alphaOff val="0"/>
          </a:schemeClr>
        </a:solidFill>
        <a:ln>
          <a:noFill/>
        </a:ln>
        <a:effectLst>
          <a:outerShdw blurRad="44450" dist="13970" dir="5400000" algn="ctr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twoPt" dir="tl"/>
        </a:scene3d>
        <a:sp3d prstMaterial="flat">
          <a:bevelT w="12700" h="25400" prst="coolSlan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>
              <a:solidFill>
                <a:schemeClr val="tx1"/>
              </a:solidFill>
              <a:latin typeface="Calibri"/>
              <a:ea typeface="Calibri"/>
              <a:cs typeface="Calibri"/>
            </a:rPr>
            <a:t>Registered Dietitian</a:t>
          </a:r>
        </a:p>
      </dsp:txBody>
      <dsp:txXfrm>
        <a:off x="6922050" y="3357929"/>
        <a:ext cx="2096417" cy="1257850"/>
      </dsp:txXfrm>
    </dsp:sp>
    <dsp:sp modelId="{CC2F75FD-E547-4ED2-9FF2-3952D96C3C28}">
      <dsp:nvSpPr>
        <dsp:cNvPr id="0" name=""/>
        <dsp:cNvSpPr/>
      </dsp:nvSpPr>
      <dsp:spPr>
        <a:xfrm>
          <a:off x="9228110" y="3357929"/>
          <a:ext cx="2096417" cy="1257850"/>
        </a:xfrm>
        <a:prstGeom prst="rect">
          <a:avLst/>
        </a:prstGeom>
        <a:solidFill>
          <a:schemeClr val="accent1">
            <a:shade val="50000"/>
            <a:hueOff val="32271"/>
            <a:satOff val="-602"/>
            <a:lumOff val="5680"/>
            <a:alphaOff val="0"/>
          </a:schemeClr>
        </a:solidFill>
        <a:ln>
          <a:noFill/>
        </a:ln>
        <a:effectLst>
          <a:outerShdw blurRad="44450" dist="13970" dir="5400000" algn="ctr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twoPt" dir="tl"/>
        </a:scene3d>
        <a:sp3d prstMaterial="flat">
          <a:bevelT w="12700" h="25400" prst="coolSlan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>
              <a:solidFill>
                <a:schemeClr val="tx1"/>
              </a:solidFill>
              <a:latin typeface="Calibri"/>
              <a:ea typeface="Calibri"/>
              <a:cs typeface="Calibri"/>
            </a:rPr>
            <a:t>Trainer</a:t>
          </a:r>
        </a:p>
      </dsp:txBody>
      <dsp:txXfrm>
        <a:off x="9228110" y="3357929"/>
        <a:ext cx="2096417" cy="125785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B76F666D-E0C2-435B-BAA8-9287F9E5D38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9FEBCAF-CB3F-4928-91AA-D61472F880C0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F1077DB-935E-4A0A-947A-D283B9F9F452}" type="datetimeFigureOut">
              <a:rPr lang="en-US" smtClean="0"/>
              <a:t>2/24/2026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9256698-63C6-4CCC-81CB-EA5604C30F1E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2467FDA-05D7-4760-A373-5D6AEAAF4278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82C0B10-7CAE-41E4-AB02-7E8B1FF2B8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753759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noProof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9EDBDA2-4480-4D82-8886-1B64A7ECBBAC}" type="datetimeFigureOut">
              <a:rPr lang="en-US" noProof="0" smtClean="0"/>
              <a:t>2/24/2026</a:t>
            </a:fld>
            <a:endParaRPr lang="en-US" noProof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noProof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FDDBACE-0F8F-43FD-98F0-DEE13552DADA}" type="slidenum">
              <a:rPr lang="en-US" noProof="0" smtClean="0"/>
              <a:t>‹#›</a:t>
            </a:fld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14557223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FDDBACE-0F8F-43FD-98F0-DEE13552DADA}" type="slidenum">
              <a:rPr lang="en-US" noProof="0" smtClean="0"/>
              <a:t>1</a:t>
            </a:fld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75060511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FDDBACE-0F8F-43FD-98F0-DEE13552DADA}" type="slidenum">
              <a:rPr lang="en-US" noProof="0" smtClean="0"/>
              <a:t>2</a:t>
            </a:fld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16506877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761999"/>
            <a:ext cx="9141619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70263" y="761999"/>
            <a:ext cx="2925318" cy="5334001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9848" y="1298448"/>
            <a:ext cx="7315200" cy="3255264"/>
          </a:xfrm>
        </p:spPr>
        <p:txBody>
          <a:bodyPr anchor="b">
            <a:normAutofit/>
          </a:bodyPr>
          <a:lstStyle>
            <a:lvl1pPr algn="l">
              <a:defRPr sz="5900" spc="-100" baseline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15" y="4670246"/>
            <a:ext cx="7315200" cy="914400"/>
          </a:xfrm>
        </p:spPr>
        <p:txBody>
          <a:bodyPr anchor="t">
            <a:normAutofit/>
          </a:bodyPr>
          <a:lstStyle>
            <a:lvl1pPr marL="0" indent="0" algn="l">
              <a:buNone/>
              <a:defRPr sz="2200" cap="none" spc="0" baseline="0"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2/24/2026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00679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2/24/2026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54211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81000" y="990600"/>
            <a:ext cx="2819400" cy="4953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67912" y="868680"/>
            <a:ext cx="7315200" cy="512064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2/24/2026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60593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2/24/2026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02562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67912" y="1298448"/>
            <a:ext cx="7315200" cy="3255264"/>
          </a:xfrm>
        </p:spPr>
        <p:txBody>
          <a:bodyPr anchor="b">
            <a:normAutofit/>
          </a:bodyPr>
          <a:lstStyle>
            <a:lvl1pPr>
              <a:defRPr sz="5900" b="0" spc="-1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0" y="4672584"/>
            <a:ext cx="7315200" cy="914400"/>
          </a:xfrm>
        </p:spPr>
        <p:txBody>
          <a:bodyPr anchor="t">
            <a:normAutofit/>
          </a:bodyPr>
          <a:lstStyle>
            <a:lvl1pPr marL="0" indent="0">
              <a:buNone/>
              <a:defRPr sz="2200" cap="none" spc="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2/24/2026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48370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67912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818120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2/24/2026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1462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7912" y="1023586"/>
            <a:ext cx="3474720" cy="8077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7912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818463" y="1023586"/>
            <a:ext cx="3474720" cy="813171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818463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2/24/2026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46426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2/24/2026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24024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2/24/2026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83319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7912" y="868680"/>
            <a:ext cx="731520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4176"/>
            <a:ext cx="2834640" cy="2321990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2/24/2026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73619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570644" y="767419"/>
            <a:ext cx="8115230" cy="5330952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3008"/>
            <a:ext cx="2834640" cy="2322576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2/24/2026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3499101" y="6356350"/>
            <a:ext cx="5911517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45412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758952"/>
            <a:ext cx="3443590" cy="5330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2919" y="1123837"/>
            <a:ext cx="2947482" cy="46011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8" name="Rectangle 37"/>
          <p:cNvSpPr/>
          <p:nvPr/>
        </p:nvSpPr>
        <p:spPr>
          <a:xfrm>
            <a:off x="11815864" y="758952"/>
            <a:ext cx="384048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9268" y="864108"/>
            <a:ext cx="7315200" cy="51206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62465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5586B75A-687E-405C-8A0B-8D00578BA2C3}" type="datetimeFigureOut">
              <a:rPr lang="en-US" dirty="0"/>
              <a:pPr/>
              <a:t>2/24/2026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869268" y="6356350"/>
            <a:ext cx="59115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34135" y="6356350"/>
            <a:ext cx="15309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accent1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03258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  <p:sldLayoutId id="2147483692" r:id="rId10"/>
    <p:sldLayoutId id="2147483693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spc="-60" baseline="0">
          <a:solidFill>
            <a:srgbClr val="FFFFFF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/>
        </a:buClr>
        <a:buFont typeface="Wingdings 2" pitchFamily="18" charset="2"/>
        <a:buChar char="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7720371-38D5-4950-B57F-5F0F0D6215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anchor="ctr">
            <a:normAutofit/>
          </a:bodyPr>
          <a:lstStyle/>
          <a:p>
            <a:pPr>
              <a:spcAft>
                <a:spcPts val="600"/>
              </a:spcAft>
            </a:pPr>
            <a:fld id="{B67B645E-C5E5-4727-B977-D372A0AA71D9}" type="slidenum">
              <a:rPr lang="en-US" smtClean="0"/>
              <a:pPr>
                <a:spcAft>
                  <a:spcPts val="600"/>
                </a:spcAft>
              </a:pPr>
              <a:t>1</a:t>
            </a:fld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E293275-5D34-43AB-891F-D5BCED72D7EA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174750" y="112183"/>
            <a:ext cx="10229942" cy="651623"/>
          </a:xfrm>
        </p:spPr>
        <p:txBody>
          <a:bodyPr anchor="b">
            <a:normAutofit/>
          </a:bodyPr>
          <a:lstStyle/>
          <a:p>
            <a:pPr algn="ctr"/>
            <a:r>
              <a:rPr lang="en-US" b="1">
                <a:solidFill>
                  <a:schemeClr val="tx1"/>
                </a:solidFill>
                <a:latin typeface="Corbel"/>
              </a:rPr>
              <a:t>MSAND Graduate Outcomes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06A16F58-BB49-40F1-AE0B-C3A394D468C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68803294"/>
              </p:ext>
            </p:extLst>
          </p:nvPr>
        </p:nvGraphicFramePr>
        <p:xfrm>
          <a:off x="2125584" y="760401"/>
          <a:ext cx="9125960" cy="5420859"/>
        </p:xfrm>
        <a:graphic>
          <a:graphicData uri="http://schemas.openxmlformats.org/drawingml/2006/table">
            <a:tbl>
              <a:tblPr firstRow="1" firstCol="1">
                <a:tableStyleId>{5C22544A-7EE6-4342-B048-85BDC9FD1C3A}</a:tableStyleId>
              </a:tblPr>
              <a:tblGrid>
                <a:gridCol w="1076739">
                  <a:extLst>
                    <a:ext uri="{9D8B030D-6E8A-4147-A177-3AD203B41FA5}">
                      <a16:colId xmlns:a16="http://schemas.microsoft.com/office/drawing/2014/main" val="1173992025"/>
                    </a:ext>
                  </a:extLst>
                </a:gridCol>
                <a:gridCol w="1269996">
                  <a:extLst>
                    <a:ext uri="{9D8B030D-6E8A-4147-A177-3AD203B41FA5}">
                      <a16:colId xmlns:a16="http://schemas.microsoft.com/office/drawing/2014/main" val="115202853"/>
                    </a:ext>
                  </a:extLst>
                </a:gridCol>
                <a:gridCol w="1131956">
                  <a:extLst>
                    <a:ext uri="{9D8B030D-6E8A-4147-A177-3AD203B41FA5}">
                      <a16:colId xmlns:a16="http://schemas.microsoft.com/office/drawing/2014/main" val="1010693434"/>
                    </a:ext>
                  </a:extLst>
                </a:gridCol>
                <a:gridCol w="1049130">
                  <a:extLst>
                    <a:ext uri="{9D8B030D-6E8A-4147-A177-3AD203B41FA5}">
                      <a16:colId xmlns:a16="http://schemas.microsoft.com/office/drawing/2014/main" val="2230963489"/>
                    </a:ext>
                  </a:extLst>
                </a:gridCol>
                <a:gridCol w="1212904">
                  <a:extLst>
                    <a:ext uri="{9D8B030D-6E8A-4147-A177-3AD203B41FA5}">
                      <a16:colId xmlns:a16="http://schemas.microsoft.com/office/drawing/2014/main" val="3122906245"/>
                    </a:ext>
                  </a:extLst>
                </a:gridCol>
                <a:gridCol w="1029729">
                  <a:extLst>
                    <a:ext uri="{9D8B030D-6E8A-4147-A177-3AD203B41FA5}">
                      <a16:colId xmlns:a16="http://schemas.microsoft.com/office/drawing/2014/main" val="1031668503"/>
                    </a:ext>
                  </a:extLst>
                </a:gridCol>
                <a:gridCol w="926756">
                  <a:extLst>
                    <a:ext uri="{9D8B030D-6E8A-4147-A177-3AD203B41FA5}">
                      <a16:colId xmlns:a16="http://schemas.microsoft.com/office/drawing/2014/main" val="3778082769"/>
                    </a:ext>
                  </a:extLst>
                </a:gridCol>
                <a:gridCol w="1428750">
                  <a:extLst>
                    <a:ext uri="{9D8B030D-6E8A-4147-A177-3AD203B41FA5}">
                      <a16:colId xmlns:a16="http://schemas.microsoft.com/office/drawing/2014/main" val="1136644251"/>
                    </a:ext>
                  </a:extLst>
                </a:gridCol>
              </a:tblGrid>
              <a:tr h="1104347"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600" b="0" dirty="0">
                          <a:solidFill>
                            <a:schemeClr val="bg1"/>
                          </a:solidFill>
                        </a:rPr>
                        <a:t>Survey Year</a:t>
                      </a:r>
                      <a:endParaRPr lang="en-US" dirty="0"/>
                    </a:p>
                  </a:txBody>
                  <a:tcPr marL="106130" marR="106130" marT="53065" marB="53065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7BDCC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600" b="0" i="0" u="none" strike="noStrike" noProof="0" dirty="0">
                          <a:solidFill>
                            <a:schemeClr val="bg1"/>
                          </a:solidFill>
                          <a:latin typeface="Corbel"/>
                        </a:rPr>
                        <a:t>Response/</a:t>
                      </a:r>
                      <a:endParaRPr lang="en-ZA" sz="1600" b="1" i="0" u="none" strike="noStrike" noProof="0" dirty="0">
                        <a:solidFill>
                          <a:srgbClr val="FFFFFF"/>
                        </a:solidFill>
                        <a:latin typeface="Corbel"/>
                      </a:endParaRPr>
                    </a:p>
                    <a:p>
                      <a:pPr lvl="0" algn="ctr">
                        <a:buNone/>
                      </a:pPr>
                      <a:r>
                        <a:rPr lang="en-ZA" sz="1600" b="0" i="0" u="none" strike="noStrike" noProof="0" dirty="0">
                          <a:solidFill>
                            <a:schemeClr val="bg1"/>
                          </a:solidFill>
                          <a:latin typeface="Corbel"/>
                        </a:rPr>
                        <a:t>Knowledge</a:t>
                      </a:r>
                      <a:endParaRPr lang="en-ZA" sz="1600" b="1" i="0" u="none" strike="noStrike" noProof="0" dirty="0">
                        <a:solidFill>
                          <a:srgbClr val="FFFFFF"/>
                        </a:solidFill>
                        <a:latin typeface="Corbel"/>
                      </a:endParaRPr>
                    </a:p>
                    <a:p>
                      <a:pPr lvl="0" algn="ctr">
                        <a:buNone/>
                      </a:pPr>
                      <a:r>
                        <a:rPr lang="en-ZA" sz="1600" b="0" i="0" u="none" strike="noStrike" noProof="0" dirty="0">
                          <a:solidFill>
                            <a:schemeClr val="bg1"/>
                          </a:solidFill>
                          <a:latin typeface="Corbel"/>
                        </a:rPr>
                        <a:t>Rate</a:t>
                      </a:r>
                      <a:endParaRPr lang="en-US" sz="1600" b="1" i="0" u="none" strike="noStrike" noProof="0" dirty="0">
                        <a:solidFill>
                          <a:srgbClr val="FFFFFF"/>
                        </a:solidFill>
                        <a:latin typeface="Corbel"/>
                      </a:endParaRPr>
                    </a:p>
                    <a:p>
                      <a:pPr lvl="0" algn="ctr">
                        <a:buNone/>
                      </a:pPr>
                      <a:endParaRPr lang="en-ZA" sz="1600" b="0">
                        <a:solidFill>
                          <a:schemeClr val="bg1"/>
                        </a:solidFill>
                        <a:latin typeface="+mj-lt"/>
                      </a:endParaRPr>
                    </a:p>
                  </a:txBody>
                  <a:tcPr marL="106130" marR="106130" marT="53065" marB="53065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7BDCC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600" b="0" dirty="0">
                          <a:solidFill>
                            <a:schemeClr val="bg1"/>
                          </a:solidFill>
                          <a:latin typeface="+mj-lt"/>
                        </a:rPr>
                        <a:t>*Working</a:t>
                      </a:r>
                      <a:endParaRPr lang="en-ZA" sz="1600" dirty="0"/>
                    </a:p>
                  </a:txBody>
                  <a:tcPr marL="106130" marR="106130" marT="53065" marB="5306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7BDCC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600" b="0" dirty="0">
                          <a:solidFill>
                            <a:schemeClr val="bg1"/>
                          </a:solidFill>
                          <a:latin typeface="+mj-lt"/>
                        </a:rPr>
                        <a:t>*Not</a:t>
                      </a:r>
                      <a:endParaRPr lang="en-US" dirty="0"/>
                    </a:p>
                    <a:p>
                      <a:pPr lvl="0" algn="ctr">
                        <a:buNone/>
                      </a:pPr>
                      <a:r>
                        <a:rPr lang="en-ZA" sz="1600" b="0" dirty="0">
                          <a:solidFill>
                            <a:schemeClr val="bg1"/>
                          </a:solidFill>
                          <a:latin typeface="+mj-lt"/>
                        </a:rPr>
                        <a:t>Seeking</a:t>
                      </a:r>
                    </a:p>
                  </a:txBody>
                  <a:tcPr marL="106130" marR="106130" marT="53065" marB="53065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0">
                      <a:noFill/>
                    </a:lnT>
                    <a:lnB w="0">
                      <a:noFill/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rgbClr val="37BDCC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500" b="0" dirty="0">
                          <a:solidFill>
                            <a:schemeClr val="bg1"/>
                          </a:solidFill>
                          <a:latin typeface="+mj-lt"/>
                        </a:rPr>
                        <a:t>*Continuing Education </a:t>
                      </a:r>
                      <a:endParaRPr lang="en-US" sz="1500" dirty="0"/>
                    </a:p>
                  </a:txBody>
                  <a:tcPr marL="106130" marR="106130" marT="53065" marB="53065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0">
                      <a:noFill/>
                    </a:lnT>
                    <a:lnB w="0">
                      <a:noFill/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rgbClr val="37BDCC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600" b="0" dirty="0">
                          <a:solidFill>
                            <a:schemeClr val="bg1"/>
                          </a:solidFill>
                          <a:latin typeface="+mj-lt"/>
                        </a:rPr>
                        <a:t>*Military</a:t>
                      </a:r>
                      <a:endParaRPr lang="en-US" dirty="0"/>
                    </a:p>
                  </a:txBody>
                  <a:tcPr marL="106130" marR="106130" marT="53065" marB="53065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0">
                      <a:noFill/>
                    </a:lnT>
                    <a:lnB w="0">
                      <a:noFill/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rgbClr val="37BDCC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600" b="0" dirty="0">
                          <a:solidFill>
                            <a:schemeClr val="bg1"/>
                          </a:solidFill>
                          <a:latin typeface="+mj-lt"/>
                        </a:rPr>
                        <a:t>*Still Looking</a:t>
                      </a:r>
                      <a:endParaRPr lang="en-US" dirty="0"/>
                    </a:p>
                  </a:txBody>
                  <a:tcPr marL="106130" marR="106130" marT="53065" marB="5306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7BDCC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600" b="0" dirty="0">
                          <a:solidFill>
                            <a:schemeClr val="bg1"/>
                          </a:solidFill>
                          <a:latin typeface="+mj-lt"/>
                        </a:rPr>
                        <a:t>*Satisfactorily</a:t>
                      </a:r>
                      <a:endParaRPr lang="en-US" dirty="0"/>
                    </a:p>
                    <a:p>
                      <a:pPr lvl="0" algn="ctr">
                        <a:buNone/>
                      </a:pPr>
                      <a:r>
                        <a:rPr lang="en-ZA" sz="1600" b="0" dirty="0">
                          <a:solidFill>
                            <a:schemeClr val="bg1"/>
                          </a:solidFill>
                          <a:latin typeface="+mj-lt"/>
                        </a:rPr>
                        <a:t>Occupied</a:t>
                      </a:r>
                    </a:p>
                  </a:txBody>
                  <a:tcPr marL="106130" marR="106130" marT="53065" marB="5306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7BD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7223600"/>
                  </a:ext>
                </a:extLst>
              </a:tr>
              <a:tr h="759239"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400" b="1" dirty="0">
                          <a:solidFill>
                            <a:schemeClr val="tx1"/>
                          </a:solidFill>
                        </a:rPr>
                        <a:t>AY 24</a:t>
                      </a:r>
                    </a:p>
                    <a:p>
                      <a:pPr lvl="0" algn="ctr">
                        <a:buNone/>
                      </a:pPr>
                      <a:r>
                        <a:rPr lang="en-ZA" sz="1400" b="0" dirty="0">
                          <a:solidFill>
                            <a:schemeClr val="tx1"/>
                          </a:solidFill>
                        </a:rPr>
                        <a:t>(FA 24/SP 25)</a:t>
                      </a:r>
                    </a:p>
                  </a:txBody>
                  <a:tcPr marL="106130" marR="106130" marT="53065" marB="53065" anchor="ctr">
                    <a:lnL w="12700">
                      <a:solidFill>
                        <a:schemeClr val="bg1">
                          <a:lumMod val="85000"/>
                        </a:schemeClr>
                      </a:solidFill>
                    </a:lnL>
                    <a:lnR w="12700">
                      <a:solidFill>
                        <a:schemeClr val="bg1">
                          <a:lumMod val="85000"/>
                        </a:schemeClr>
                      </a:solidFill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chemeClr val="bg1">
                          <a:lumMod val="85000"/>
                        </a:schemeClr>
                      </a:solidFill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6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100% </a:t>
                      </a:r>
                    </a:p>
                  </a:txBody>
                  <a:tcPr marL="106130" marR="106130" marT="53065" marB="53065" anchor="ctr">
                    <a:lnL w="12700">
                      <a:solidFill>
                        <a:schemeClr val="bg1">
                          <a:lumMod val="85000"/>
                        </a:schemeClr>
                      </a:solidFill>
                    </a:lnL>
                    <a:lnR w="3174">
                      <a:solidFill>
                        <a:schemeClr val="bg1">
                          <a:lumMod val="75000"/>
                        </a:schemeClr>
                      </a:solidFill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4">
                      <a:solidFill>
                        <a:schemeClr val="bg1">
                          <a:lumMod val="75000"/>
                        </a:schemeClr>
                      </a:solidFill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6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78%</a:t>
                      </a:r>
                    </a:p>
                  </a:txBody>
                  <a:tcPr marL="106130" marR="106130" marT="53065" marB="53065" anchor="ctr">
                    <a:lnL w="3174">
                      <a:solidFill>
                        <a:schemeClr val="bg1">
                          <a:lumMod val="75000"/>
                        </a:schemeClr>
                      </a:solidFill>
                    </a:lnL>
                    <a:lnR w="12700">
                      <a:solidFill>
                        <a:schemeClr val="bg1">
                          <a:lumMod val="85000"/>
                        </a:schemeClr>
                      </a:solidFill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4">
                      <a:solidFill>
                        <a:schemeClr val="bg1">
                          <a:lumMod val="75000"/>
                        </a:schemeClr>
                      </a:solidFill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600" b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0%</a:t>
                      </a:r>
                    </a:p>
                  </a:txBody>
                  <a:tcPr marL="106130" marR="106130" marT="53065" marB="53065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>
                      <a:noFill/>
                    </a:lnT>
                    <a:lnB w="3174">
                      <a:solidFill>
                        <a:schemeClr val="bg1">
                          <a:lumMod val="75000"/>
                        </a:schemeClr>
                      </a:solidFill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6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0%</a:t>
                      </a:r>
                    </a:p>
                  </a:txBody>
                  <a:tcPr marL="106130" marR="106130" marT="53065" marB="53065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>
                      <a:noFill/>
                    </a:lnT>
                    <a:lnB w="3174">
                      <a:solidFill>
                        <a:schemeClr val="bg1">
                          <a:lumMod val="75000"/>
                        </a:schemeClr>
                      </a:solidFill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6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11%</a:t>
                      </a:r>
                    </a:p>
                  </a:txBody>
                  <a:tcPr marL="106130" marR="106130" marT="53065" marB="53065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>
                      <a:noFill/>
                    </a:lnT>
                    <a:lnB w="3174">
                      <a:solidFill>
                        <a:schemeClr val="bg1">
                          <a:lumMod val="75000"/>
                        </a:schemeClr>
                      </a:solidFill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6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11%</a:t>
                      </a:r>
                    </a:p>
                  </a:txBody>
                  <a:tcPr marL="106130" marR="106130" marT="53065" marB="53065" anchor="ctr">
                    <a:lnL w="12700">
                      <a:solidFill>
                        <a:schemeClr val="bg1">
                          <a:lumMod val="85000"/>
                        </a:schemeClr>
                      </a:solidFill>
                    </a:lnL>
                    <a:lnR w="12700">
                      <a:solidFill>
                        <a:schemeClr val="bg1">
                          <a:lumMod val="85000"/>
                        </a:schemeClr>
                      </a:solidFill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chemeClr val="accent1"/>
                      </a:solidFill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6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89%</a:t>
                      </a:r>
                    </a:p>
                  </a:txBody>
                  <a:tcPr marL="106130" marR="106130" marT="53065" marB="53065" anchor="ctr">
                    <a:lnL w="12700">
                      <a:solidFill>
                        <a:schemeClr val="bg1">
                          <a:lumMod val="85000"/>
                        </a:schemeClr>
                      </a:solidFill>
                    </a:lnL>
                    <a:lnR w="12700">
                      <a:solidFill>
                        <a:schemeClr val="bg1">
                          <a:lumMod val="85000"/>
                        </a:schemeClr>
                      </a:solidFill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4">
                      <a:solidFill>
                        <a:schemeClr val="bg1">
                          <a:lumMod val="75000"/>
                        </a:schemeClr>
                      </a:solidFill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62424464"/>
                  </a:ext>
                </a:extLst>
              </a:tr>
              <a:tr h="731630"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400" b="1" dirty="0">
                          <a:solidFill>
                            <a:schemeClr val="tx1"/>
                          </a:solidFill>
                        </a:rPr>
                        <a:t>AY 23</a:t>
                      </a:r>
                      <a:endParaRPr lang="en-ZA" sz="1400"/>
                    </a:p>
                    <a:p>
                      <a:pPr lvl="0" algn="ctr">
                        <a:buNone/>
                      </a:pPr>
                      <a:r>
                        <a:rPr lang="en-ZA" sz="1400" b="0" dirty="0">
                          <a:solidFill>
                            <a:schemeClr val="tx1"/>
                          </a:solidFill>
                        </a:rPr>
                        <a:t>(FA 23/SP 24/SU 24)</a:t>
                      </a:r>
                      <a:endParaRPr lang="en-ZA" sz="1400"/>
                    </a:p>
                  </a:txBody>
                  <a:tcPr marL="106130" marR="106130" marT="53065" marB="53065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6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89%</a:t>
                      </a:r>
                    </a:p>
                  </a:txBody>
                  <a:tcPr marL="106130" marR="106130" marT="53065" marB="53065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4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6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76%</a:t>
                      </a:r>
                    </a:p>
                  </a:txBody>
                  <a:tcPr marL="106130" marR="106130" marT="53065" marB="53065" anchor="ctr">
                    <a:lnL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4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6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0%</a:t>
                      </a:r>
                    </a:p>
                  </a:txBody>
                  <a:tcPr marL="106130" marR="106130" marT="53065" marB="53065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4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4">
                      <a:solidFill>
                        <a:schemeClr val="bg1">
                          <a:lumMod val="75000"/>
                        </a:schemeClr>
                      </a:solidFill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6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6%</a:t>
                      </a:r>
                    </a:p>
                  </a:txBody>
                  <a:tcPr marL="106130" marR="106130" marT="53065" marB="53065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4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4">
                      <a:solidFill>
                        <a:schemeClr val="bg1">
                          <a:lumMod val="75000"/>
                        </a:schemeClr>
                      </a:solidFill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6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6%</a:t>
                      </a:r>
                    </a:p>
                  </a:txBody>
                  <a:tcPr marL="106130" marR="106130" marT="53065" marB="53065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4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4">
                      <a:solidFill>
                        <a:schemeClr val="bg1">
                          <a:lumMod val="75000"/>
                        </a:schemeClr>
                      </a:solidFill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6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12%</a:t>
                      </a:r>
                    </a:p>
                  </a:txBody>
                  <a:tcPr marL="106130" marR="106130" marT="53065" marB="53065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6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88%</a:t>
                      </a:r>
                    </a:p>
                  </a:txBody>
                  <a:tcPr marL="106130" marR="106130" marT="53065" marB="53065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4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94300830"/>
                  </a:ext>
                </a:extLst>
              </a:tr>
              <a:tr h="864651"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400" b="1" dirty="0">
                          <a:solidFill>
                            <a:schemeClr val="tx1"/>
                          </a:solidFill>
                        </a:rPr>
                        <a:t>AY 22</a:t>
                      </a:r>
                      <a:endParaRPr lang="en-US" sz="1400"/>
                    </a:p>
                    <a:p>
                      <a:pPr lvl="0" algn="ctr">
                        <a:buNone/>
                      </a:pPr>
                      <a:r>
                        <a:rPr lang="en-ZA" sz="1400" b="0" dirty="0">
                          <a:solidFill>
                            <a:schemeClr val="tx1"/>
                          </a:solidFill>
                        </a:rPr>
                        <a:t>(FA 22/SP 23/SU 23)</a:t>
                      </a:r>
                      <a:endParaRPr lang="en-ZA" sz="1400"/>
                    </a:p>
                  </a:txBody>
                  <a:tcPr marL="106130" marR="106130" marT="53065" marB="53065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6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100% </a:t>
                      </a:r>
                    </a:p>
                  </a:txBody>
                  <a:tcPr marL="106130" marR="106130" marT="53065" marB="53065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6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63%</a:t>
                      </a:r>
                    </a:p>
                  </a:txBody>
                  <a:tcPr marL="106130" marR="106130" marT="53065" marB="53065" anchor="ctr">
                    <a:lnL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6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5%</a:t>
                      </a:r>
                    </a:p>
                  </a:txBody>
                  <a:tcPr marL="106130" marR="106130" marT="53065" marB="53065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bg1">
                          <a:lumMod val="85000"/>
                        </a:schemeClr>
                      </a:solidFill>
                    </a:lnR>
                    <a:lnT w="3174">
                      <a:solidFill>
                        <a:schemeClr val="bg1">
                          <a:lumMod val="75000"/>
                        </a:schemeClr>
                      </a:solidFill>
                    </a:lnT>
                    <a:lnB w="3174">
                      <a:solidFill>
                        <a:schemeClr val="bg1">
                          <a:lumMod val="75000"/>
                        </a:schemeClr>
                      </a:solidFill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6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5%</a:t>
                      </a:r>
                    </a:p>
                  </a:txBody>
                  <a:tcPr marL="106130" marR="106130" marT="53065" marB="53065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bg1">
                          <a:lumMod val="85000"/>
                        </a:schemeClr>
                      </a:solidFill>
                    </a:lnR>
                    <a:lnT w="3174">
                      <a:solidFill>
                        <a:schemeClr val="bg1">
                          <a:lumMod val="75000"/>
                        </a:schemeClr>
                      </a:solidFill>
                    </a:lnT>
                    <a:lnB w="3174">
                      <a:solidFill>
                        <a:schemeClr val="bg1">
                          <a:lumMod val="75000"/>
                        </a:schemeClr>
                      </a:solidFill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6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0%</a:t>
                      </a:r>
                    </a:p>
                  </a:txBody>
                  <a:tcPr marL="106130" marR="106130" marT="53065" marB="53065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bg1">
                          <a:lumMod val="85000"/>
                        </a:schemeClr>
                      </a:solidFill>
                    </a:lnR>
                    <a:lnT w="3174">
                      <a:solidFill>
                        <a:schemeClr val="bg1">
                          <a:lumMod val="75000"/>
                        </a:schemeClr>
                      </a:solidFill>
                    </a:lnT>
                    <a:lnB w="3174">
                      <a:solidFill>
                        <a:schemeClr val="bg1">
                          <a:lumMod val="75000"/>
                        </a:schemeClr>
                      </a:solidFill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6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27%</a:t>
                      </a:r>
                    </a:p>
                  </a:txBody>
                  <a:tcPr marL="106130" marR="106130" marT="53065" marB="53065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6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73%</a:t>
                      </a:r>
                    </a:p>
                  </a:txBody>
                  <a:tcPr marL="106130" marR="106130" marT="53065" marB="53065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87728417"/>
                  </a:ext>
                </a:extLst>
              </a:tr>
              <a:tr h="814456"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400" b="1" dirty="0">
                          <a:solidFill>
                            <a:schemeClr val="tx1"/>
                          </a:solidFill>
                        </a:rPr>
                        <a:t>AY 21</a:t>
                      </a:r>
                      <a:endParaRPr lang="en-US" sz="1400"/>
                    </a:p>
                    <a:p>
                      <a:pPr lvl="0" algn="ctr">
                        <a:buNone/>
                      </a:pPr>
                      <a:r>
                        <a:rPr lang="en-ZA" sz="1400" b="0" dirty="0">
                          <a:solidFill>
                            <a:schemeClr val="tx1"/>
                          </a:solidFill>
                        </a:rPr>
                        <a:t>(FA 21/SP 22/SU 22)</a:t>
                      </a:r>
                      <a:endParaRPr lang="en-ZA" sz="1400"/>
                    </a:p>
                  </a:txBody>
                  <a:tcPr marL="106130" marR="106130" marT="53065" marB="53065" anchor="ctr">
                    <a:lnL w="12700">
                      <a:solidFill>
                        <a:schemeClr val="bg1">
                          <a:lumMod val="85000"/>
                        </a:schemeClr>
                      </a:solidFill>
                    </a:lnL>
                    <a:lnR w="12700">
                      <a:solidFill>
                        <a:schemeClr val="bg1">
                          <a:lumMod val="85000"/>
                        </a:schemeClr>
                      </a:solidFill>
                    </a:lnR>
                    <a:lnT w="12700">
                      <a:solidFill>
                        <a:schemeClr val="bg1">
                          <a:lumMod val="85000"/>
                        </a:schemeClr>
                      </a:solidFill>
                    </a:lnT>
                    <a:lnB w="12700">
                      <a:solidFill>
                        <a:schemeClr val="bg1">
                          <a:lumMod val="85000"/>
                        </a:schemeClr>
                      </a:solidFill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6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67%</a:t>
                      </a:r>
                      <a:endParaRPr lang="en-US" sz="1600"/>
                    </a:p>
                  </a:txBody>
                  <a:tcPr marL="106130" marR="106130" marT="53065" marB="53065" anchor="ctr">
                    <a:lnL w="12700">
                      <a:solidFill>
                        <a:schemeClr val="bg1">
                          <a:lumMod val="85000"/>
                        </a:schemeClr>
                      </a:solidFill>
                    </a:lnL>
                    <a:lnR w="3174">
                      <a:solidFill>
                        <a:schemeClr val="bg1">
                          <a:lumMod val="75000"/>
                        </a:schemeClr>
                      </a:solidFill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6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100%</a:t>
                      </a:r>
                      <a:endParaRPr lang="en-US" sz="1600"/>
                    </a:p>
                  </a:txBody>
                  <a:tcPr marL="106130" marR="106130" marT="53065" marB="53065" anchor="ctr">
                    <a:lnL w="3174">
                      <a:solidFill>
                        <a:schemeClr val="bg1">
                          <a:lumMod val="75000"/>
                        </a:schemeClr>
                      </a:solidFill>
                    </a:lnL>
                    <a:lnR w="12700">
                      <a:solidFill>
                        <a:schemeClr val="bg1">
                          <a:lumMod val="85000"/>
                        </a:schemeClr>
                      </a:solidFill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6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0%</a:t>
                      </a:r>
                      <a:endParaRPr lang="en-US" sz="1600"/>
                    </a:p>
                  </a:txBody>
                  <a:tcPr marL="106130" marR="106130" marT="53065" marB="53065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bg1">
                          <a:lumMod val="85000"/>
                        </a:schemeClr>
                      </a:solidFill>
                    </a:lnR>
                    <a:lnT w="3174">
                      <a:solidFill>
                        <a:schemeClr val="bg1">
                          <a:lumMod val="75000"/>
                        </a:schemeClr>
                      </a:solidFill>
                    </a:lnT>
                    <a:lnB w="3174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6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0%</a:t>
                      </a:r>
                      <a:endParaRPr lang="en-US" sz="1600"/>
                    </a:p>
                  </a:txBody>
                  <a:tcPr marL="106130" marR="106130" marT="53065" marB="53065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bg1">
                          <a:lumMod val="85000"/>
                        </a:schemeClr>
                      </a:solidFill>
                    </a:lnR>
                    <a:lnT w="3174">
                      <a:solidFill>
                        <a:schemeClr val="bg1">
                          <a:lumMod val="75000"/>
                        </a:schemeClr>
                      </a:solidFill>
                    </a:lnT>
                    <a:lnB w="3174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6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0%</a:t>
                      </a:r>
                      <a:endParaRPr lang="en-US" sz="1600"/>
                    </a:p>
                  </a:txBody>
                  <a:tcPr marL="106130" marR="106130" marT="53065" marB="53065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bg1">
                          <a:lumMod val="85000"/>
                        </a:schemeClr>
                      </a:solidFill>
                    </a:lnR>
                    <a:lnT w="3174">
                      <a:solidFill>
                        <a:schemeClr val="bg1">
                          <a:lumMod val="75000"/>
                        </a:schemeClr>
                      </a:solidFill>
                    </a:lnT>
                    <a:lnB w="3174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6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0%</a:t>
                      </a:r>
                      <a:endParaRPr lang="en-US" sz="1600"/>
                    </a:p>
                  </a:txBody>
                  <a:tcPr marL="106130" marR="106130" marT="53065" marB="53065" anchor="ctr">
                    <a:lnL w="12700">
                      <a:solidFill>
                        <a:schemeClr val="bg1">
                          <a:lumMod val="85000"/>
                        </a:schemeClr>
                      </a:solidFill>
                    </a:lnL>
                    <a:lnR w="12700">
                      <a:solidFill>
                        <a:schemeClr val="bg1">
                          <a:lumMod val="85000"/>
                        </a:schemeClr>
                      </a:solidFill>
                    </a:lnR>
                    <a:lnT w="12700">
                      <a:solidFill>
                        <a:schemeClr val="accent1"/>
                      </a:solidFill>
                    </a:lnT>
                    <a:lnB w="12700">
                      <a:solidFill>
                        <a:schemeClr val="accent1"/>
                      </a:solidFill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6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100%</a:t>
                      </a:r>
                      <a:endParaRPr lang="en-US" sz="1600"/>
                    </a:p>
                  </a:txBody>
                  <a:tcPr marL="106130" marR="106130" marT="53065" marB="53065" anchor="ctr">
                    <a:lnL w="12700">
                      <a:solidFill>
                        <a:schemeClr val="bg1">
                          <a:lumMod val="85000"/>
                        </a:schemeClr>
                      </a:solidFill>
                    </a:lnL>
                    <a:lnR w="12700">
                      <a:solidFill>
                        <a:schemeClr val="bg1">
                          <a:lumMod val="85000"/>
                        </a:schemeClr>
                      </a:solidFill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70236561"/>
                  </a:ext>
                </a:extLst>
              </a:tr>
              <a:tr h="1131956"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400" b="1" i="0" u="none" strike="noStrike" noProof="0" dirty="0">
                          <a:solidFill>
                            <a:schemeClr val="tx1"/>
                          </a:solidFill>
                          <a:latin typeface="Corbel"/>
                        </a:rPr>
                        <a:t>AY 20</a:t>
                      </a:r>
                      <a:endParaRPr lang="en-US" sz="1400"/>
                    </a:p>
                    <a:p>
                      <a:pPr lvl="0" algn="ctr">
                        <a:buNone/>
                      </a:pPr>
                      <a:r>
                        <a:rPr lang="en-ZA" sz="1400" b="0" i="0" u="none" strike="noStrike" noProof="0" dirty="0">
                          <a:solidFill>
                            <a:schemeClr val="tx1"/>
                          </a:solidFill>
                          <a:latin typeface="Corbel"/>
                        </a:rPr>
                        <a:t>(FA 20/SP 21/SU 21)</a:t>
                      </a:r>
                      <a:endParaRPr lang="en-ZA" sz="1400"/>
                    </a:p>
                  </a:txBody>
                  <a:tcPr marL="106130" marR="106130" marT="53065" marB="53065" anchor="ctr">
                    <a:lnL w="12700">
                      <a:solidFill>
                        <a:schemeClr val="bg1">
                          <a:lumMod val="85000"/>
                        </a:schemeClr>
                      </a:solidFill>
                    </a:lnL>
                    <a:lnR w="12700">
                      <a:solidFill>
                        <a:schemeClr val="bg1">
                          <a:lumMod val="85000"/>
                        </a:schemeClr>
                      </a:solidFill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chemeClr val="bg1">
                          <a:lumMod val="85000"/>
                        </a:schemeClr>
                      </a:solidFill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6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83%</a:t>
                      </a:r>
                      <a:endParaRPr lang="en-US" sz="1600"/>
                    </a:p>
                  </a:txBody>
                  <a:tcPr marL="106130" marR="106130" marT="53065" marB="53065" anchor="ctr">
                    <a:lnL w="12700">
                      <a:solidFill>
                        <a:schemeClr val="bg1">
                          <a:lumMod val="85000"/>
                        </a:schemeClr>
                      </a:solidFill>
                    </a:lnL>
                    <a:lnR w="3174">
                      <a:solidFill>
                        <a:schemeClr val="bg1">
                          <a:lumMod val="75000"/>
                        </a:schemeClr>
                      </a:solidFill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4">
                      <a:solidFill>
                        <a:schemeClr val="bg1">
                          <a:lumMod val="75000"/>
                        </a:schemeClr>
                      </a:solidFill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6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100%</a:t>
                      </a:r>
                      <a:endParaRPr lang="en-US" sz="1600"/>
                    </a:p>
                  </a:txBody>
                  <a:tcPr marL="106130" marR="106130" marT="53065" marB="53065" anchor="ctr">
                    <a:lnL w="3174">
                      <a:solidFill>
                        <a:schemeClr val="bg1">
                          <a:lumMod val="75000"/>
                        </a:schemeClr>
                      </a:solidFill>
                    </a:lnL>
                    <a:lnR w="12700">
                      <a:solidFill>
                        <a:schemeClr val="bg1">
                          <a:lumMod val="85000"/>
                        </a:schemeClr>
                      </a:solidFill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4">
                      <a:solidFill>
                        <a:schemeClr val="bg1">
                          <a:lumMod val="75000"/>
                        </a:schemeClr>
                      </a:solidFill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6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0%</a:t>
                      </a:r>
                      <a:endParaRPr lang="en-US" sz="1600"/>
                    </a:p>
                  </a:txBody>
                  <a:tcPr marL="106130" marR="106130" marT="53065" marB="53065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bg1">
                          <a:lumMod val="85000"/>
                        </a:schemeClr>
                      </a:solidFill>
                    </a:lnR>
                    <a:lnT w="3174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4">
                      <a:solidFill>
                        <a:schemeClr val="bg1">
                          <a:lumMod val="75000"/>
                        </a:schemeClr>
                      </a:solidFill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6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0%</a:t>
                      </a:r>
                      <a:endParaRPr lang="en-US" sz="1600"/>
                    </a:p>
                  </a:txBody>
                  <a:tcPr marL="106130" marR="106130" marT="53065" marB="53065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bg1">
                          <a:lumMod val="85000"/>
                        </a:schemeClr>
                      </a:solidFill>
                    </a:lnR>
                    <a:lnT w="3174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4">
                      <a:solidFill>
                        <a:schemeClr val="bg1">
                          <a:lumMod val="75000"/>
                        </a:schemeClr>
                      </a:solidFill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6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0%</a:t>
                      </a:r>
                      <a:endParaRPr lang="en-US" sz="1600"/>
                    </a:p>
                  </a:txBody>
                  <a:tcPr marL="106130" marR="106130" marT="53065" marB="53065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bg1">
                          <a:lumMod val="85000"/>
                        </a:schemeClr>
                      </a:solidFill>
                    </a:lnR>
                    <a:lnT w="3174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4">
                      <a:solidFill>
                        <a:schemeClr val="bg1">
                          <a:lumMod val="75000"/>
                        </a:schemeClr>
                      </a:solidFill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6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0%</a:t>
                      </a:r>
                      <a:endParaRPr lang="en-US" sz="1600"/>
                    </a:p>
                  </a:txBody>
                  <a:tcPr marL="106130" marR="106130" marT="53065" marB="53065" anchor="ctr">
                    <a:lnL w="12700">
                      <a:solidFill>
                        <a:schemeClr val="bg1">
                          <a:lumMod val="85000"/>
                        </a:schemeClr>
                      </a:solidFill>
                    </a:lnL>
                    <a:lnR w="12700">
                      <a:solidFill>
                        <a:schemeClr val="bg1">
                          <a:lumMod val="85000"/>
                        </a:schemeClr>
                      </a:solidFill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chemeClr val="accent1"/>
                      </a:solidFill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6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100%</a:t>
                      </a:r>
                      <a:endParaRPr lang="en-US" sz="1600"/>
                    </a:p>
                  </a:txBody>
                  <a:tcPr marL="106130" marR="106130" marT="53065" marB="53065" anchor="ctr">
                    <a:lnL w="12700">
                      <a:solidFill>
                        <a:schemeClr val="bg1">
                          <a:lumMod val="85000"/>
                        </a:schemeClr>
                      </a:solidFill>
                    </a:lnL>
                    <a:lnR w="12700">
                      <a:solidFill>
                        <a:schemeClr val="bg1">
                          <a:lumMod val="85000"/>
                        </a:schemeClr>
                      </a:solidFill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4">
                      <a:solidFill>
                        <a:schemeClr val="bg1">
                          <a:lumMod val="75000"/>
                        </a:schemeClr>
                      </a:solidFill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09983513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95ACB4B6-C3FA-C034-DC52-8F491EF3BFAA}"/>
              </a:ext>
            </a:extLst>
          </p:cNvPr>
          <p:cNvSpPr txBox="1"/>
          <p:nvPr/>
        </p:nvSpPr>
        <p:spPr>
          <a:xfrm>
            <a:off x="3051372" y="6170000"/>
            <a:ext cx="1522259" cy="36933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900" b="1">
                <a:solidFill>
                  <a:schemeClr val="bg1"/>
                </a:solidFill>
                <a:cs typeface="Calibri"/>
              </a:rPr>
              <a:t>*</a:t>
            </a:r>
            <a:r>
              <a:rPr lang="en-US" sz="900" b="1" i="1">
                <a:solidFill>
                  <a:schemeClr val="bg1"/>
                </a:solidFill>
                <a:cs typeface="Calibri"/>
              </a:rPr>
              <a:t>the % of </a:t>
            </a:r>
            <a:endParaRPr lang="en-US" sz="900" b="1">
              <a:solidFill>
                <a:schemeClr val="bg1"/>
              </a:solidFill>
              <a:cs typeface="Calibri"/>
            </a:endParaRPr>
          </a:p>
          <a:p>
            <a:pPr algn="ctr"/>
            <a:r>
              <a:rPr lang="en-US" sz="900" b="1" i="1">
                <a:solidFill>
                  <a:schemeClr val="bg1"/>
                </a:solidFill>
                <a:cs typeface="Calibri"/>
              </a:rPr>
              <a:t> surveys completed</a:t>
            </a:r>
            <a:endParaRPr lang="en-US" sz="900" b="1">
              <a:solidFill>
                <a:schemeClr val="bg1"/>
              </a:solidFill>
              <a:cs typeface="Calibri"/>
            </a:endParaRPr>
          </a:p>
        </p:txBody>
      </p:sp>
      <p:pic>
        <p:nvPicPr>
          <p:cNvPr id="4" name="Picture 3" descr="A logo on a white circle&#10;&#10;Description automatically generated">
            <a:extLst>
              <a:ext uri="{FF2B5EF4-FFF2-40B4-BE49-F238E27FC236}">
                <a16:creationId xmlns:a16="http://schemas.microsoft.com/office/drawing/2014/main" id="{F3AF6B1B-BA89-0833-8BB9-91F57479BF8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9102" y="5652244"/>
            <a:ext cx="1066802" cy="10331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76982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2F7FC">
            <a:alpha val="77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54EA5D4-1E30-49DD-A58C-946933F58E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/>
            <a:fld id="{B67B645E-C5E5-4727-B977-D372A0AA71D9}" type="slidenum">
              <a:rPr lang="en-US" smtClean="0"/>
              <a:pPr algn="ctr"/>
              <a:t>2</a:t>
            </a:fld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21699C2-32BF-423F-9FCB-C7261C5F4388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111250" y="527050"/>
            <a:ext cx="10144125" cy="431800"/>
          </a:xfrm>
        </p:spPr>
        <p:txBody>
          <a:bodyPr/>
          <a:lstStyle/>
          <a:p>
            <a:pPr algn="ctr"/>
            <a:r>
              <a:rPr lang="en-US">
                <a:solidFill>
                  <a:schemeClr val="tx1"/>
                </a:solidFill>
              </a:rPr>
              <a:t>Employers Who Have Hired Our Graduates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DB38482-0C05-158D-A7DE-BDE5CE95C99E}"/>
              </a:ext>
            </a:extLst>
          </p:cNvPr>
          <p:cNvSpPr txBox="1"/>
          <p:nvPr/>
        </p:nvSpPr>
        <p:spPr>
          <a:xfrm>
            <a:off x="1110939" y="1714966"/>
            <a:ext cx="4401492" cy="369331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/>
              <a:t>AF Training Solutions</a:t>
            </a:r>
          </a:p>
          <a:p>
            <a:r>
              <a:rPr lang="en-US">
                <a:ea typeface="+mn-lt"/>
                <a:cs typeface="+mn-lt"/>
              </a:rPr>
              <a:t>Blue Cross Blue Shield</a:t>
            </a:r>
            <a:endParaRPr lang="en-US"/>
          </a:p>
          <a:p>
            <a:r>
              <a:rPr lang="en-US"/>
              <a:t>Brigham Young University</a:t>
            </a:r>
          </a:p>
          <a:p>
            <a:r>
              <a:rPr lang="en-US">
                <a:ea typeface="+mn-lt"/>
                <a:cs typeface="+mn-lt"/>
              </a:rPr>
              <a:t>Cardinal Metabolic &amp; Performance</a:t>
            </a:r>
            <a:endParaRPr lang="en-US"/>
          </a:p>
          <a:p>
            <a:r>
              <a:rPr lang="en-US"/>
              <a:t>Capitol Hill Healthcare</a:t>
            </a:r>
          </a:p>
          <a:p>
            <a:r>
              <a:rPr lang="en-US"/>
              <a:t>Common Spirit Health Mountain Region</a:t>
            </a:r>
          </a:p>
          <a:p>
            <a:r>
              <a:rPr lang="en-US"/>
              <a:t>Department of Health</a:t>
            </a:r>
          </a:p>
          <a:p>
            <a:r>
              <a:rPr lang="en-US"/>
              <a:t>Dr. Pam Grover M.D, Personalized Medicine</a:t>
            </a:r>
          </a:p>
          <a:p>
            <a:r>
              <a:rPr lang="en-US"/>
              <a:t>Erlanger Health System</a:t>
            </a:r>
          </a:p>
          <a:p>
            <a:r>
              <a:rPr lang="en-US">
                <a:ea typeface="+mn-lt"/>
                <a:cs typeface="+mn-lt"/>
              </a:rPr>
              <a:t>Faeth Therapeutics</a:t>
            </a:r>
            <a:endParaRPr lang="en-US"/>
          </a:p>
          <a:p>
            <a:r>
              <a:rPr lang="en-US"/>
              <a:t>First Health Hospital</a:t>
            </a:r>
          </a:p>
          <a:p>
            <a:r>
              <a:rPr lang="en-US"/>
              <a:t>Froedtert Health</a:t>
            </a:r>
          </a:p>
          <a:p>
            <a:r>
              <a:rPr lang="en-US"/>
              <a:t>Innercept, LLC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1718A64-9091-DFDF-1D1B-796EB911F57C}"/>
              </a:ext>
            </a:extLst>
          </p:cNvPr>
          <p:cNvSpPr txBox="1"/>
          <p:nvPr/>
        </p:nvSpPr>
        <p:spPr>
          <a:xfrm>
            <a:off x="6186002" y="1709824"/>
            <a:ext cx="5134054" cy="369331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/>
              <a:t>Penn State</a:t>
            </a:r>
          </a:p>
          <a:p>
            <a:r>
              <a:rPr lang="en-US"/>
              <a:t>Phoenix Vegan Dietitian</a:t>
            </a:r>
          </a:p>
          <a:p>
            <a:r>
              <a:rPr lang="en-US"/>
              <a:t>Sea Mar Community Health Center</a:t>
            </a:r>
          </a:p>
          <a:p>
            <a:r>
              <a:rPr lang="en-US"/>
              <a:t>Sodexo</a:t>
            </a:r>
          </a:p>
          <a:p>
            <a:r>
              <a:rPr lang="en-US"/>
              <a:t>State of Georgia</a:t>
            </a:r>
          </a:p>
          <a:p>
            <a:r>
              <a:rPr lang="en-US"/>
              <a:t>State of Missouri</a:t>
            </a:r>
          </a:p>
          <a:p>
            <a:r>
              <a:rPr lang="en-US"/>
              <a:t>Turning Point Wellness Center</a:t>
            </a:r>
          </a:p>
          <a:p>
            <a:r>
              <a:rPr lang="en-US"/>
              <a:t>United States Air Force</a:t>
            </a:r>
          </a:p>
          <a:p>
            <a:r>
              <a:rPr lang="en-US"/>
              <a:t>United States Army</a:t>
            </a:r>
          </a:p>
          <a:p>
            <a:r>
              <a:rPr lang="en-US"/>
              <a:t>University of Illinois Extension Office</a:t>
            </a:r>
          </a:p>
          <a:p>
            <a:r>
              <a:rPr lang="en-US"/>
              <a:t>University of Rochester</a:t>
            </a:r>
          </a:p>
          <a:p>
            <a:r>
              <a:rPr lang="en-US"/>
              <a:t>University of Virginia</a:t>
            </a:r>
          </a:p>
          <a:p>
            <a:pPr algn="l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1313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2F7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E0E3CE52-6887-B1B7-5FC6-E1BAEF3174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anchor="ctr">
            <a:normAutofit/>
          </a:bodyPr>
          <a:lstStyle/>
          <a:p>
            <a:pPr>
              <a:spcAft>
                <a:spcPts val="600"/>
              </a:spcAft>
            </a:pPr>
            <a:fld id="{B67B645E-C5E5-4727-B977-D372A0AA71D9}" type="slidenum">
              <a:rPr lang="en-US" noProof="0" smtClean="0"/>
              <a:pPr>
                <a:spcAft>
                  <a:spcPts val="600"/>
                </a:spcAft>
              </a:pPr>
              <a:t>3</a:t>
            </a:fld>
            <a:endParaRPr lang="en-US" noProof="0"/>
          </a:p>
        </p:txBody>
      </p:sp>
      <p:sp>
        <p:nvSpPr>
          <p:cNvPr id="13" name="Title 4">
            <a:extLst>
              <a:ext uri="{FF2B5EF4-FFF2-40B4-BE49-F238E27FC236}">
                <a16:creationId xmlns:a16="http://schemas.microsoft.com/office/drawing/2014/main" id="{D89F8EE1-8482-AE21-0498-A2F02B77AD44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0" y="368300"/>
            <a:ext cx="11328400" cy="431800"/>
          </a:xfrm>
        </p:spPr>
        <p:txBody>
          <a:bodyPr anchor="ctr">
            <a:noAutofit/>
          </a:bodyPr>
          <a:lstStyle/>
          <a:p>
            <a:pPr algn="ctr"/>
            <a:r>
              <a:rPr lang="en-US">
                <a:solidFill>
                  <a:schemeClr val="tx1"/>
                </a:solidFill>
              </a:rPr>
              <a:t>Sample Job Titles of  MSAND Graduates</a:t>
            </a:r>
          </a:p>
        </p:txBody>
      </p:sp>
      <p:graphicFrame>
        <p:nvGraphicFramePr>
          <p:cNvPr id="17" name="Content Placeholder 1">
            <a:extLst>
              <a:ext uri="{FF2B5EF4-FFF2-40B4-BE49-F238E27FC236}">
                <a16:creationId xmlns:a16="http://schemas.microsoft.com/office/drawing/2014/main" id="{20FFAA4C-409B-1873-E00F-E02DBC875551}"/>
              </a:ext>
            </a:extLst>
          </p:cNvPr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1573134068"/>
              </p:ext>
            </p:extLst>
          </p:nvPr>
        </p:nvGraphicFramePr>
        <p:xfrm>
          <a:off x="437029" y="1313329"/>
          <a:ext cx="11328400" cy="50387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20664609"/>
      </p:ext>
    </p:extLst>
  </p:cSld>
  <p:clrMapOvr>
    <a:masterClrMapping/>
  </p:clrMapOvr>
</p:sld>
</file>

<file path=ppt/theme/theme1.xml><?xml version="1.0" encoding="utf-8"?>
<a:theme xmlns:a="http://schemas.openxmlformats.org/drawingml/2006/main" name="Frame">
  <a:themeElements>
    <a:clrScheme name="Frame">
      <a:dk1>
        <a:srgbClr val="000000"/>
      </a:dk1>
      <a:lt1>
        <a:srgbClr val="FFFFFF"/>
      </a:lt1>
      <a:dk2>
        <a:srgbClr val="545454"/>
      </a:dk2>
      <a:lt2>
        <a:srgbClr val="BFBFBF"/>
      </a:lt2>
      <a:accent1>
        <a:srgbClr val="40BAD2"/>
      </a:accent1>
      <a:accent2>
        <a:srgbClr val="FAB900"/>
      </a:accent2>
      <a:accent3>
        <a:srgbClr val="90BB23"/>
      </a:accent3>
      <a:accent4>
        <a:srgbClr val="EE7008"/>
      </a:accent4>
      <a:accent5>
        <a:srgbClr val="1AB39F"/>
      </a:accent5>
      <a:accent6>
        <a:srgbClr val="D5393D"/>
      </a:accent6>
      <a:hlink>
        <a:srgbClr val="90BB23"/>
      </a:hlink>
      <a:folHlink>
        <a:srgbClr val="EE7008"/>
      </a:folHlink>
    </a:clrScheme>
    <a:fontScheme name="Frame">
      <a:maj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Frame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20000"/>
                <a:lumMod val="102000"/>
              </a:schemeClr>
            </a:gs>
            <a:gs pos="48000">
              <a:schemeClr val="phClr">
                <a:tint val="98000"/>
                <a:shade val="90000"/>
                <a:satMod val="110000"/>
                <a:lumMod val="103000"/>
              </a:schemeClr>
            </a:gs>
            <a:gs pos="100000">
              <a:schemeClr val="phClr">
                <a:tint val="98000"/>
                <a:shade val="8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ame" id="{F226E7A2-7162-461C-9490-D27D9DC04E43}" vid="{629A0216-3BBD-45C0-B63F-2683BEA18F6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ServiceKeyPoints xmlns="027e82f4-52a3-4161-a28c-b5ad4a441129" xsi:nil="true"/>
    <TaxCatchAll xmlns="bc88b50b-d8b3-4391-9ec4-aaa192d918eb" xsi:nil="true"/>
    <lcf76f155ced4ddcb4097134ff3c332f xmlns="027e82f4-52a3-4161-a28c-b5ad4a441129">
      <Terms xmlns="http://schemas.microsoft.com/office/infopath/2007/PartnerControls"/>
    </lcf76f155ced4ddcb4097134ff3c332f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488C2067859DB4CAB03E5651C69DA9F" ma:contentTypeVersion="16" ma:contentTypeDescription="Create a new document." ma:contentTypeScope="" ma:versionID="a4b03fe03065c11065f245d6d4846680">
  <xsd:schema xmlns:xsd="http://www.w3.org/2001/XMLSchema" xmlns:xs="http://www.w3.org/2001/XMLSchema" xmlns:p="http://schemas.microsoft.com/office/2006/metadata/properties" xmlns:ns2="027e82f4-52a3-4161-a28c-b5ad4a441129" xmlns:ns3="bc88b50b-d8b3-4391-9ec4-aaa192d918eb" xmlns:ns4="411b2d64-37ec-4545-bed6-3dbaa666c95c" targetNamespace="http://schemas.microsoft.com/office/2006/metadata/properties" ma:root="true" ma:fieldsID="215840fddf6f623f949e2324349b69e0" ns2:_="" ns3:_="" ns4:_="">
    <xsd:import namespace="027e82f4-52a3-4161-a28c-b5ad4a441129"/>
    <xsd:import namespace="bc88b50b-d8b3-4391-9ec4-aaa192d918eb"/>
    <xsd:import namespace="411b2d64-37ec-4545-bed6-3dbaa666c95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SearchProperties" minOccurs="0"/>
                <xsd:element ref="ns2:MediaServiceObjectDetectorVersions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4:SharedWithUsers" minOccurs="0"/>
                <xsd:element ref="ns4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27e82f4-52a3-4161-a28c-b5ad4a44112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SearchProperties" ma:index="1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6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8" nillable="true" ma:taxonomy="true" ma:internalName="lcf76f155ced4ddcb4097134ff3c332f" ma:taxonomyFieldName="MediaServiceImageTags" ma:displayName="Image Tags" ma:readOnly="false" ma:fieldId="{5cf76f15-5ced-4ddc-b409-7134ff3c332f}" ma:taxonomyMulti="true" ma:sspId="94facb0e-f202-4565-b90e-f4b1ccca2e8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20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c88b50b-d8b3-4391-9ec4-aaa192d918eb" elementFormDefault="qualified">
    <xsd:import namespace="http://schemas.microsoft.com/office/2006/documentManagement/types"/>
    <xsd:import namespace="http://schemas.microsoft.com/office/infopath/2007/PartnerControls"/>
    <xsd:element name="TaxCatchAll" ma:index="19" nillable="true" ma:displayName="Taxonomy Catch All Column" ma:hidden="true" ma:list="{a1f033eb-01f1-4e03-b78b-db0c528432be}" ma:internalName="TaxCatchAll" ma:showField="CatchAllData" ma:web="411b2d64-37ec-4545-bed6-3dbaa666c95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11b2d64-37ec-4545-bed6-3dbaa666c95c" elementFormDefault="qualified">
    <xsd:import namespace="http://schemas.microsoft.com/office/2006/documentManagement/types"/>
    <xsd:import namespace="http://schemas.microsoft.com/office/infopath/2007/PartnerControls"/>
    <xsd:element name="SharedWithUsers" ma:index="2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348C5FEF-6CA4-44CC-8E61-9E775B9B7835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DFCB7D79-A330-4BC9-A964-3F617D32A6D4}">
  <ds:schemaRefs>
    <ds:schemaRef ds:uri="027e82f4-52a3-4161-a28c-b5ad4a441129"/>
    <ds:schemaRef ds:uri="71af3243-3dd4-4a8d-8c0d-dd76da1f02a5"/>
    <ds:schemaRef ds:uri="bc88b50b-d8b3-4391-9ec4-aaa192d918eb"/>
    <ds:schemaRef ds:uri="http://schemas.microsoft.com/office/2006/metadata/properties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1CE2ADA7-5704-44EE-A873-705F0F99C347}">
  <ds:schemaRefs>
    <ds:schemaRef ds:uri="027e82f4-52a3-4161-a28c-b5ad4a441129"/>
    <ds:schemaRef ds:uri="411b2d64-37ec-4545-bed6-3dbaa666c95c"/>
    <ds:schemaRef ds:uri="bc88b50b-d8b3-4391-9ec4-aaa192d918eb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TF66835393</Template>
  <Application>Microsoft Office PowerPoint</Application>
  <PresentationFormat>Widescreen</PresentationFormat>
  <Slides>3</Slides>
  <Notes>2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Frame</vt:lpstr>
      <vt:lpstr>MSAND Graduate Outcomes</vt:lpstr>
      <vt:lpstr>Employers Who Have Hired Our Graduates</vt:lpstr>
      <vt:lpstr>Sample Job Titles of  MSAND Graduates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COVER TITLE</dc:title>
  <dc:creator>Jen Elorreaga</dc:creator>
  <cp:revision>56</cp:revision>
  <dcterms:created xsi:type="dcterms:W3CDTF">2023-05-10T16:55:45Z</dcterms:created>
  <dcterms:modified xsi:type="dcterms:W3CDTF">2026-02-24T15:02:29Z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0x010100C488C2067859DB4CAB03E5651C69DA9F</vt:lpwstr>
  </property>
  <property fmtid="{D5CDD505-2E9C-101B-9397-08002B2CF9AE}" pid="3" name="MediaServiceImageTags">
    <vt:lpwstr/>
  </property>
</Properties>
</file>