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1E6"/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29F31-5A61-CA03-612B-E54A1824434F}" v="106" dt="2025-07-30T21:39:22.648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1D81763-27DA-46E0-943D-36656544FCB2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Faculty</a:t>
          </a:r>
        </a:p>
      </dgm:t>
    </dgm:pt>
    <dgm:pt modelId="{2221B180-2720-422A-9DAC-F7AFB91DF998}" type="parTrans" cxnId="{06AF580A-44AC-4064-B3F0-47C6498D609E}">
      <dgm:prSet/>
      <dgm:spPr/>
    </dgm:pt>
    <dgm:pt modelId="{206B6737-1492-40C3-82A9-0BDA29EB2C25}" type="sibTrans" cxnId="{06AF580A-44AC-4064-B3F0-47C6498D609E}">
      <dgm:prSet/>
      <dgm:spPr/>
    </dgm:pt>
    <dgm:pt modelId="{A46A9717-2F57-4BC9-B172-D5D4D0C23412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Provost</a:t>
          </a:r>
        </a:p>
      </dgm:t>
    </dgm:pt>
    <dgm:pt modelId="{2814C68B-D699-4FAD-99FC-3704FE67A6BC}" type="parTrans" cxnId="{EABD89DC-ADF2-42D2-80B9-163F742F46A7}">
      <dgm:prSet/>
      <dgm:spPr/>
    </dgm:pt>
    <dgm:pt modelId="{3EDF6DA4-71DE-4635-A04D-BB707044F6F2}" type="sibTrans" cxnId="{EABD89DC-ADF2-42D2-80B9-163F742F46A7}">
      <dgm:prSet/>
      <dgm:spPr/>
    </dgm:pt>
    <dgm:pt modelId="{A24061D9-5EC9-406D-AEB0-26D449A28945}">
      <dgm:prSet phldr="0"/>
      <dgm:spPr/>
      <dgm:t>
        <a:bodyPr/>
        <a:lstStyle/>
        <a:p>
          <a:r>
            <a:rPr lang="en-US">
              <a:latin typeface="Corbel"/>
            </a:rPr>
            <a:t>Supervisory Administrative Specialist</a:t>
          </a:r>
          <a:endParaRPr lang="en-US"/>
        </a:p>
      </dgm:t>
    </dgm:pt>
    <dgm:pt modelId="{409EC829-4B41-467E-AC25-F043949ED20E}" type="parTrans" cxnId="{7A730EE5-E242-4E16-87E2-CE67B3645FDC}">
      <dgm:prSet/>
      <dgm:spPr/>
    </dgm:pt>
    <dgm:pt modelId="{3232E5B7-4E5A-4EF8-8D9C-C09629EAE935}" type="sibTrans" cxnId="{7A730EE5-E242-4E16-87E2-CE67B3645FDC}">
      <dgm:prSet/>
      <dgm:spPr/>
    </dgm:pt>
    <dgm:pt modelId="{AE79AEB2-4BF6-4AF6-B254-158E57D95281}">
      <dgm:prSet phldr="0"/>
      <dgm:spPr/>
      <dgm:t>
        <a:bodyPr/>
        <a:lstStyle/>
        <a:p>
          <a:r>
            <a:rPr lang="en-US">
              <a:latin typeface="Corbel"/>
            </a:rPr>
            <a:t>Assistant Director </a:t>
          </a:r>
          <a:endParaRPr lang="en-US"/>
        </a:p>
      </dgm:t>
    </dgm:pt>
    <dgm:pt modelId="{E06B800D-E199-4112-BE06-2ECF9A9AC1F0}" type="parTrans" cxnId="{5F5E6EAC-5493-4CFB-90C0-CC3146CBAE4B}">
      <dgm:prSet/>
      <dgm:spPr/>
    </dgm:pt>
    <dgm:pt modelId="{20E97B15-1BA2-456F-B139-27B5B057E69F}" type="sibTrans" cxnId="{5F5E6EAC-5493-4CFB-90C0-CC3146CBAE4B}">
      <dgm:prSet/>
      <dgm:spPr/>
    </dgm:pt>
    <dgm:pt modelId="{D4B2BAFC-0CCB-41F7-8AD8-FAF297A83D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Member</a:t>
          </a:r>
        </a:p>
      </dgm:t>
    </dgm:pt>
    <dgm:pt modelId="{1C209427-ACDC-4240-96E7-DFAC5540A2F6}" type="parTrans" cxnId="{5318E4F1-77B0-43B8-B978-C64D45B99E82}">
      <dgm:prSet/>
      <dgm:spPr/>
    </dgm:pt>
    <dgm:pt modelId="{E06B7890-4D5A-43F9-9B06-AED1E592F4CF}" type="sibTrans" cxnId="{5318E4F1-77B0-43B8-B978-C64D45B99E82}">
      <dgm:prSet/>
      <dgm:spPr/>
    </dgm:pt>
    <dgm:pt modelId="{E0CE1223-CCE1-462D-B060-AF509C6F9C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Director</a:t>
          </a:r>
        </a:p>
      </dgm:t>
    </dgm:pt>
    <dgm:pt modelId="{5D0206CE-DB97-418A-BA09-9ED3A1E49C58}" type="parTrans" cxnId="{422ADFB7-30DC-4EE0-8AD0-B7814F99C38F}">
      <dgm:prSet/>
      <dgm:spPr/>
    </dgm:pt>
    <dgm:pt modelId="{54CEE489-25C2-47AA-8BDC-C986EECCED9B}" type="sibTrans" cxnId="{422ADFB7-30DC-4EE0-8AD0-B7814F99C38F}">
      <dgm:prSet/>
      <dgm:spPr/>
    </dgm:pt>
    <dgm:pt modelId="{ACEAD9DF-A3F6-4F61-92F3-8546481833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Dean</a:t>
          </a:r>
        </a:p>
      </dgm:t>
    </dgm:pt>
    <dgm:pt modelId="{431649C3-E17E-449A-B0FD-C712A43355DC}" type="parTrans" cxnId="{1A1377A5-6629-4A85-A4E1-7DF42A7B17B7}">
      <dgm:prSet/>
      <dgm:spPr/>
    </dgm:pt>
    <dgm:pt modelId="{AD946C2B-AC9E-43C9-8E96-80DAC722E1C0}" type="sibTrans" cxnId="{1A1377A5-6629-4A85-A4E1-7DF42A7B17B7}">
      <dgm:prSet/>
      <dgm:spPr/>
    </dgm:pt>
    <dgm:pt modelId="{FFB34D9C-2444-4BF8-934E-C1B50DCFFF2F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Coordinator</a:t>
          </a:r>
        </a:p>
      </dgm:t>
    </dgm:pt>
    <dgm:pt modelId="{14A8DF9F-8C42-42E7-81DF-B8340F28782C}" type="parTrans" cxnId="{33B4CB93-C902-473D-8E98-1D88E69404C7}">
      <dgm:prSet/>
      <dgm:spPr/>
    </dgm:pt>
    <dgm:pt modelId="{B9731716-3419-4BA3-A62D-EF1CEC29DF3F}" type="sibTrans" cxnId="{33B4CB93-C902-473D-8E98-1D88E69404C7}">
      <dgm:prSet/>
      <dgm:spPr/>
    </dgm:pt>
    <dgm:pt modelId="{DB48FBF3-339F-4C55-8D52-054CD1100CD0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Associate Professor</a:t>
          </a:r>
        </a:p>
      </dgm:t>
    </dgm:pt>
    <dgm:pt modelId="{5C1FEA59-AAF8-42C3-B830-0CF2B19D63F2}" type="parTrans" cxnId="{1522E714-A867-4CD5-B058-783797BF3D1C}">
      <dgm:prSet/>
      <dgm:spPr/>
    </dgm:pt>
    <dgm:pt modelId="{0881B836-7AD3-49B8-B693-BA4F575A215C}" type="sibTrans" cxnId="{1522E714-A867-4CD5-B058-783797BF3D1C}">
      <dgm:prSet/>
      <dgm:spPr/>
    </dgm:pt>
    <dgm:pt modelId="{13C892AF-EADA-454C-AFEE-D4E8F78DBF5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Professor</a:t>
          </a:r>
        </a:p>
      </dgm:t>
    </dgm:pt>
    <dgm:pt modelId="{C2D390B0-9F08-4974-B6D3-B0D989EA6466}" type="parTrans" cxnId="{B7F166F3-324A-4922-81D5-45A72254B024}">
      <dgm:prSet/>
      <dgm:spPr/>
    </dgm:pt>
    <dgm:pt modelId="{9FC3B75C-7217-4E0D-B7F0-27CB2E7CC18E}" type="sibTrans" cxnId="{B7F166F3-324A-4922-81D5-45A72254B024}">
      <dgm:prSet/>
      <dgm:spPr/>
    </dgm:pt>
    <dgm:pt modelId="{99CF54A3-AB9D-4776-93EF-1C76BEF17951}">
      <dgm:prSet phldr="0"/>
      <dgm:spPr/>
      <dgm:t>
        <a:bodyPr/>
        <a:lstStyle/>
        <a:p>
          <a:pPr rtl="0"/>
          <a:r>
            <a:rPr lang="en-US">
              <a:latin typeface="Corbel"/>
            </a:rPr>
            <a:t>Lab Coordinator</a:t>
          </a:r>
        </a:p>
      </dgm:t>
    </dgm:pt>
    <dgm:pt modelId="{7B1357F3-0B8C-47BF-AF2D-163637758947}" type="parTrans" cxnId="{EE308F6C-2956-480B-BA63-D31A59400439}">
      <dgm:prSet/>
      <dgm:spPr/>
    </dgm:pt>
    <dgm:pt modelId="{C485E27B-5650-4761-A4BB-6F2B45C503E4}" type="sibTrans" cxnId="{EE308F6C-2956-480B-BA63-D31A59400439}">
      <dgm:prSet/>
      <dgm:spPr/>
    </dgm:pt>
    <dgm:pt modelId="{5318F554-FCFA-483B-9387-0124745F748E}">
      <dgm:prSet phldr="0"/>
      <dgm:spPr/>
      <dgm:t>
        <a:bodyPr/>
        <a:lstStyle/>
        <a:p>
          <a:r>
            <a:rPr lang="en-US">
              <a:latin typeface="Corbel"/>
            </a:rPr>
            <a:t>Entrepreneur</a:t>
          </a:r>
        </a:p>
      </dgm:t>
    </dgm:pt>
    <dgm:pt modelId="{9D236DC8-A556-4BD0-BDD5-A8A4F8BEEEF9}" type="parTrans" cxnId="{CFB27F8A-D78A-4711-A6F9-2BD8D45EAC4A}">
      <dgm:prSet/>
      <dgm:spPr/>
    </dgm:pt>
    <dgm:pt modelId="{FBA5134C-2227-44A4-8623-EA001C85A7FF}" type="sibTrans" cxnId="{CFB27F8A-D78A-4711-A6F9-2BD8D45EAC4A}">
      <dgm:prSet/>
      <dgm:spPr/>
    </dgm:pt>
    <dgm:pt modelId="{0501FDC0-9024-408D-809D-7BFEEC924D3F}">
      <dgm:prSet phldr="0"/>
      <dgm:spPr/>
      <dgm:t>
        <a:bodyPr/>
        <a:lstStyle/>
        <a:p>
          <a:r>
            <a:rPr lang="en-US">
              <a:latin typeface="Corbel"/>
            </a:rPr>
            <a:t>Owner</a:t>
          </a:r>
        </a:p>
      </dgm:t>
    </dgm:pt>
    <dgm:pt modelId="{43A6639E-7F4B-4B3D-9A11-1005D57E2CDA}" type="parTrans" cxnId="{646E6C53-F02E-4151-94DA-709398BBFC4F}">
      <dgm:prSet/>
      <dgm:spPr/>
    </dgm:pt>
    <dgm:pt modelId="{9710E11F-DD90-4B32-B2D0-D275D31D289E}" type="sibTrans" cxnId="{646E6C53-F02E-4151-94DA-709398BBFC4F}">
      <dgm:prSet/>
      <dgm:spPr/>
    </dgm:pt>
    <dgm:pt modelId="{D49470B4-100B-42CE-941D-825FD68BEDB9}">
      <dgm:prSet phldr="0"/>
      <dgm:spPr/>
      <dgm:t>
        <a:bodyPr/>
        <a:lstStyle/>
        <a:p>
          <a:r>
            <a:rPr lang="en-US">
              <a:latin typeface="Corbel"/>
            </a:rPr>
            <a:t>Founder</a:t>
          </a:r>
        </a:p>
      </dgm:t>
    </dgm:pt>
    <dgm:pt modelId="{21F5C28E-E6A6-467F-B810-D66449170FCB}" type="parTrans" cxnId="{E28BB21F-5D3A-475B-8869-B022F383FB6F}">
      <dgm:prSet/>
      <dgm:spPr/>
    </dgm:pt>
    <dgm:pt modelId="{EA07B055-F198-44B9-AE2C-F1521501E7F8}" type="sibTrans" cxnId="{E28BB21F-5D3A-475B-8869-B022F383FB6F}">
      <dgm:prSet/>
      <dgm:spPr/>
    </dgm:pt>
    <dgm:pt modelId="{FAABF828-E9E1-4BFD-AB64-9D743F685DC2}">
      <dgm:prSet phldr="0"/>
      <dgm:spPr/>
      <dgm:t>
        <a:bodyPr/>
        <a:lstStyle/>
        <a:p>
          <a:r>
            <a:rPr lang="en-US">
              <a:latin typeface="Corbel"/>
            </a:rPr>
            <a:t>Professor</a:t>
          </a:r>
        </a:p>
      </dgm:t>
    </dgm:pt>
    <dgm:pt modelId="{8E6B4BBA-B990-4758-B482-2BD35F4B529E}" type="parTrans" cxnId="{0E3391F3-B0E6-45D2-A9B6-2BEDFEB6FF7E}">
      <dgm:prSet/>
      <dgm:spPr/>
    </dgm:pt>
    <dgm:pt modelId="{32795B93-E770-442C-97DC-7F44616121FF}" type="sibTrans" cxnId="{0E3391F3-B0E6-45D2-A9B6-2BEDFEB6FF7E}">
      <dgm:prSet/>
      <dgm:spPr/>
    </dgm:pt>
    <dgm:pt modelId="{2662FF58-5BEE-4A39-8F2D-2EA801BDC624}">
      <dgm:prSet phldr="0"/>
      <dgm:spPr/>
      <dgm:t>
        <a:bodyPr/>
        <a:lstStyle/>
        <a:p>
          <a:r>
            <a:rPr lang="en-US">
              <a:latin typeface="Corbel"/>
            </a:rPr>
            <a:t>Chair</a:t>
          </a:r>
        </a:p>
      </dgm:t>
    </dgm:pt>
    <dgm:pt modelId="{E17C7B3D-A7B5-4422-B96D-A8CF64E1C759}" type="parTrans" cxnId="{77ED67EB-6786-48D2-BADF-D144967F598B}">
      <dgm:prSet/>
      <dgm:spPr/>
    </dgm:pt>
    <dgm:pt modelId="{C6F5A8FE-B88F-4AEB-AEB3-C675EEB93507}" type="sibTrans" cxnId="{77ED67EB-6786-48D2-BADF-D144967F598B}">
      <dgm:prSet/>
      <dgm:spPr/>
    </dgm:pt>
    <dgm:pt modelId="{6749B044-B367-45F0-973D-688C6E59C0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Manager of Learning and Development</a:t>
          </a:r>
        </a:p>
      </dgm:t>
    </dgm:pt>
    <dgm:pt modelId="{D1DEFF3F-78DC-462B-82A4-5C273F5ACCCA}" type="parTrans" cxnId="{17A60482-FA90-4AA3-8452-86655604242D}">
      <dgm:prSet/>
      <dgm:spPr/>
    </dgm:pt>
    <dgm:pt modelId="{1F1F795B-97DE-4003-93C0-9540AD7540D5}" type="sibTrans" cxnId="{17A60482-FA90-4AA3-8452-86655604242D}">
      <dgm:prSet/>
      <dgm:spPr/>
    </dgm:pt>
    <dgm:pt modelId="{A2D9B348-B255-4365-80A9-C924E5E7C293}">
      <dgm:prSet phldr="0"/>
      <dgm:spPr/>
      <dgm:t>
        <a:bodyPr/>
        <a:lstStyle/>
        <a:p>
          <a:pPr rtl="0"/>
          <a:r>
            <a:rPr lang="en-US">
              <a:latin typeface="Corbel"/>
            </a:rPr>
            <a:t>Senior Program Coordinator</a:t>
          </a:r>
        </a:p>
      </dgm:t>
    </dgm:pt>
    <dgm:pt modelId="{A8634B1D-17D7-41E9-BB3D-A68713801EFA}" type="parTrans" cxnId="{C7A94BD5-F78A-42B1-B935-B2475D4F81B9}">
      <dgm:prSet/>
      <dgm:spPr/>
    </dgm:pt>
    <dgm:pt modelId="{E2C7EDCD-0341-486D-BB48-235D2FAC0C87}" type="sibTrans" cxnId="{C7A94BD5-F78A-42B1-B935-B2475D4F81B9}">
      <dgm:prSet/>
      <dgm:spPr/>
    </dgm:pt>
    <dgm:pt modelId="{D63ED471-4B9E-4303-A1C7-454B1AE165AD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President</a:t>
          </a:r>
        </a:p>
      </dgm:t>
    </dgm:pt>
    <dgm:pt modelId="{29C702C1-5C80-4497-9A4B-B17FCAF7426D}" type="parTrans" cxnId="{8D33027D-EED2-49AF-B278-1037DE68F59C}">
      <dgm:prSet/>
      <dgm:spPr/>
    </dgm:pt>
    <dgm:pt modelId="{65B07BAF-ACF6-4E9B-9EA6-889AA182FA64}" type="sibTrans" cxnId="{8D33027D-EED2-49AF-B278-1037DE68F59C}">
      <dgm:prSet/>
      <dgm:spPr/>
    </dgm:pt>
    <dgm:pt modelId="{E6941BA1-2D62-46EE-9524-5F813F43DA3D}">
      <dgm:prSet phldr="0"/>
      <dgm:spPr/>
      <dgm:t>
        <a:bodyPr/>
        <a:lstStyle/>
        <a:p>
          <a:r>
            <a:rPr lang="en-US">
              <a:latin typeface="Corbel"/>
            </a:rPr>
            <a:t>Director</a:t>
          </a:r>
        </a:p>
      </dgm:t>
    </dgm:pt>
    <dgm:pt modelId="{90815506-95E4-42A1-8A3B-3243580C97E5}" type="parTrans" cxnId="{73F16454-D1CE-409D-A329-1E3BCB107830}">
      <dgm:prSet/>
      <dgm:spPr/>
    </dgm:pt>
    <dgm:pt modelId="{C376E7BB-6BF8-47F0-A585-F98261559C23}" type="sibTrans" cxnId="{73F16454-D1CE-409D-A329-1E3BCB107830}">
      <dgm:prSet/>
      <dgm:spPr/>
    </dgm:pt>
    <dgm:pt modelId="{09DAEE42-725C-462D-8A79-CF879EA11118}">
      <dgm:prSet phldr="0"/>
      <dgm:spPr/>
      <dgm:t>
        <a:bodyPr/>
        <a:lstStyle/>
        <a:p>
          <a:pPr rtl="0"/>
          <a:r>
            <a:rPr lang="en-US">
              <a:latin typeface="Corbel"/>
            </a:rPr>
            <a:t>Head Trainer</a:t>
          </a:r>
        </a:p>
      </dgm:t>
    </dgm:pt>
    <dgm:pt modelId="{6D267FBF-3772-4C66-BDCA-3E9AB36B8506}" type="parTrans" cxnId="{D9433B58-554D-4637-BE98-21501231BF5C}">
      <dgm:prSet/>
      <dgm:spPr/>
    </dgm:pt>
    <dgm:pt modelId="{41FF0B5C-506F-4B12-9974-924B3F25CE2A}" type="sibTrans" cxnId="{D9433B58-554D-4637-BE98-21501231BF5C}">
      <dgm:prSet/>
      <dgm:spPr/>
    </dgm:pt>
    <dgm:pt modelId="{16F2B28C-4465-487B-8F66-84D86C41BB94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Clinical Placement Coordinator</a:t>
          </a:r>
        </a:p>
      </dgm:t>
    </dgm:pt>
    <dgm:pt modelId="{5ECDEF4B-BEF7-4C84-B00A-1AE986B5CB54}" type="parTrans" cxnId="{D80669D6-8C89-41A7-A19B-F743C984D3D6}">
      <dgm:prSet/>
      <dgm:spPr/>
    </dgm:pt>
    <dgm:pt modelId="{68CEFDDB-C9B2-49CD-BD8D-CA3BB987C904}" type="sibTrans" cxnId="{D80669D6-8C89-41A7-A19B-F743C984D3D6}">
      <dgm:prSet/>
      <dgm:spPr/>
    </dgm:pt>
    <dgm:pt modelId="{32773E24-99A8-4804-87A8-84D640CE84DA}">
      <dgm:prSet phldr="0"/>
      <dgm:spPr/>
      <dgm:t>
        <a:bodyPr/>
        <a:lstStyle/>
        <a:p>
          <a:pPr rtl="0"/>
          <a:r>
            <a:rPr lang="en-US">
              <a:latin typeface="Corbel"/>
            </a:rPr>
            <a:t>Success Coordinator</a:t>
          </a:r>
        </a:p>
      </dgm:t>
    </dgm:pt>
    <dgm:pt modelId="{9E48BD66-ABE3-49FE-8C82-1E05577E0A20}" type="parTrans" cxnId="{81CD34E8-21D8-44E6-A108-B25B4BBCA15B}">
      <dgm:prSet/>
      <dgm:spPr/>
    </dgm:pt>
    <dgm:pt modelId="{D25E2BA2-C6F0-4D02-A057-E4995D5301A0}" type="sibTrans" cxnId="{81CD34E8-21D8-44E6-A108-B25B4BBCA15B}">
      <dgm:prSet/>
      <dgm:spPr/>
    </dgm:pt>
    <dgm:pt modelId="{5E20A570-A692-46AF-8FC2-980DB8B4EAF2}">
      <dgm:prSet phldr="0"/>
      <dgm:spPr/>
      <dgm:t>
        <a:bodyPr/>
        <a:lstStyle/>
        <a:p>
          <a:pPr rtl="0"/>
          <a:r>
            <a:rPr lang="en-US">
              <a:latin typeface="Corbel"/>
            </a:rPr>
            <a:t>Simulation Coordinator</a:t>
          </a:r>
        </a:p>
      </dgm:t>
    </dgm:pt>
    <dgm:pt modelId="{08247ED6-2857-45F0-BC51-D80125FBEEC6}" type="parTrans" cxnId="{8F1E2DAE-91FA-46E1-AEF6-5A9348E58298}">
      <dgm:prSet/>
      <dgm:spPr/>
    </dgm:pt>
    <dgm:pt modelId="{38E23A58-46A0-44B3-853D-D5CB770DF2EA}" type="sibTrans" cxnId="{8F1E2DAE-91FA-46E1-AEF6-5A9348E58298}">
      <dgm:prSet/>
      <dgm:spPr/>
    </dgm:pt>
    <dgm:pt modelId="{C2D18BC3-0C9F-4215-9B04-384B92FF7064}">
      <dgm:prSet phldr="0"/>
      <dgm:spPr/>
      <dgm:t>
        <a:bodyPr/>
        <a:lstStyle/>
        <a:p>
          <a:r>
            <a:rPr lang="en-US">
              <a:latin typeface="Corbel"/>
            </a:rPr>
            <a:t>Dean</a:t>
          </a:r>
        </a:p>
      </dgm:t>
    </dgm:pt>
    <dgm:pt modelId="{B66AC70E-01AB-4470-B51E-039C6CA7653F}" type="parTrans" cxnId="{686D354C-5634-4766-90F7-121B9913A80F}">
      <dgm:prSet/>
      <dgm:spPr/>
    </dgm:pt>
    <dgm:pt modelId="{4A586C49-B45C-4D17-8234-30B952534DA2}" type="sibTrans" cxnId="{686D354C-5634-4766-90F7-121B9913A80F}">
      <dgm:prSet/>
      <dgm:spPr/>
    </dgm:pt>
    <dgm:pt modelId="{EE74D9C3-0C02-4F79-A4A2-4656A939AE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Case Manager</a:t>
          </a:r>
        </a:p>
      </dgm:t>
    </dgm:pt>
    <dgm:pt modelId="{DDD95BD0-055D-4557-A30A-0EC1B8FD1543}" type="parTrans" cxnId="{49F6AF35-2764-4554-9A57-44119854C018}">
      <dgm:prSet/>
      <dgm:spPr/>
    </dgm:pt>
    <dgm:pt modelId="{6954C679-F205-43CF-BA7B-EE85B1973349}" type="sibTrans" cxnId="{49F6AF35-2764-4554-9A57-44119854C018}">
      <dgm:prSet/>
      <dgm:spPr/>
    </dgm:pt>
    <dgm:pt modelId="{91F3551B-C96C-49A0-AD70-885B04E6AF6F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Family Educator</a:t>
          </a:r>
        </a:p>
      </dgm:t>
    </dgm:pt>
    <dgm:pt modelId="{081CE338-CE8B-4326-B65F-86CA8AE08BF9}" type="parTrans" cxnId="{DA7DE897-9FE3-4161-9B4D-B92A49BC3166}">
      <dgm:prSet/>
      <dgm:spPr/>
    </dgm:pt>
    <dgm:pt modelId="{493D9E30-92DD-4A35-B05F-A3CF0903EF2A}" type="sibTrans" cxnId="{DA7DE897-9FE3-4161-9B4D-B92A49BC3166}">
      <dgm:prSet/>
      <dgm:spPr/>
    </dgm:pt>
    <dgm:pt modelId="{69D139F3-13E8-4BFA-9B8A-6E33902F2E59}">
      <dgm:prSet phldr="0"/>
      <dgm:spPr/>
      <dgm:t>
        <a:bodyPr/>
        <a:lstStyle/>
        <a:p>
          <a:r>
            <a:rPr lang="en-US">
              <a:latin typeface="Corbel"/>
            </a:rPr>
            <a:t>Chiropractor</a:t>
          </a:r>
        </a:p>
      </dgm:t>
    </dgm:pt>
    <dgm:pt modelId="{E774AE7F-9F01-4CBD-B575-D88CDFBDC57A}" type="parTrans" cxnId="{63A341EA-A055-41FC-A0B5-F31F5BD7A97E}">
      <dgm:prSet/>
      <dgm:spPr/>
    </dgm:pt>
    <dgm:pt modelId="{AAD32DDE-B49B-40A2-9E5C-05288DCEA6AE}" type="sibTrans" cxnId="{63A341EA-A055-41FC-A0B5-F31F5BD7A97E}">
      <dgm:prSet/>
      <dgm:spPr/>
    </dgm:pt>
    <dgm:pt modelId="{8B1F5ECD-3CD2-4F97-A715-D2C2C57BAE8E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(Tenured)</a:t>
          </a:r>
        </a:p>
      </dgm:t>
    </dgm:pt>
    <dgm:pt modelId="{538F6FE7-CC88-4D0F-8E02-FB4FF0126C99}" type="parTrans" cxnId="{21CC88AA-E177-4515-9D49-890EA29E4DBD}">
      <dgm:prSet/>
      <dgm:spPr/>
    </dgm:pt>
    <dgm:pt modelId="{07F53F98-6B5B-4B56-A3EA-A5C1A182841B}" type="sibTrans" cxnId="{21CC88AA-E177-4515-9D49-890EA29E4DBD}">
      <dgm:prSet/>
      <dgm:spPr/>
    </dgm:pt>
    <dgm:pt modelId="{6B542273-A80E-47C8-B167-1044ACC2AF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(Non-tenured)</a:t>
          </a:r>
        </a:p>
      </dgm:t>
    </dgm:pt>
    <dgm:pt modelId="{4044E3B3-26C1-4F22-869D-5A681CA7175B}" type="parTrans" cxnId="{5BA18121-5B68-445E-AB81-BC1A97A6D153}">
      <dgm:prSet/>
      <dgm:spPr/>
    </dgm:pt>
    <dgm:pt modelId="{CCBAA934-E21C-49DD-8CCE-FFAA91A8A646}" type="sibTrans" cxnId="{5BA18121-5B68-445E-AB81-BC1A97A6D153}">
      <dgm:prSet/>
      <dgm:spPr/>
    </dgm:pt>
    <dgm:pt modelId="{B2C3D5FB-9540-4CA9-97BA-BB0EB7C1D3A1}">
      <dgm:prSet phldr="0"/>
      <dgm:spPr/>
      <dgm:t>
        <a:bodyPr/>
        <a:lstStyle/>
        <a:p>
          <a:pPr rtl="0"/>
          <a:r>
            <a:rPr lang="en-US">
              <a:latin typeface="Corbel"/>
            </a:rPr>
            <a:t>Nutrition Navigator</a:t>
          </a:r>
        </a:p>
      </dgm:t>
    </dgm:pt>
    <dgm:pt modelId="{2B47D206-7E4D-448F-925E-0F7ED8CBBA08}" type="parTrans" cxnId="{90921B2C-E984-4C7E-99CE-727B60AD642E}">
      <dgm:prSet/>
      <dgm:spPr/>
    </dgm:pt>
    <dgm:pt modelId="{7A7C8944-BD77-4C0D-8FD8-643444371A99}" type="sibTrans" cxnId="{90921B2C-E984-4C7E-99CE-727B60AD642E}">
      <dgm:prSet/>
      <dgm:spPr/>
    </dgm:pt>
    <dgm:pt modelId="{718A3F26-C6F9-4E7E-85CB-A0AF0FD936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Special Education Teacher</a:t>
          </a:r>
        </a:p>
      </dgm:t>
    </dgm:pt>
    <dgm:pt modelId="{6FA5300F-E2F1-4EB6-BDD9-1B5AB1FF8A77}" type="parTrans" cxnId="{980B47BE-C7A1-4BE2-A76C-D377FF621FE1}">
      <dgm:prSet/>
      <dgm:spPr/>
    </dgm:pt>
    <dgm:pt modelId="{ED686FB9-FC4C-431F-B034-CB8534373FBD}" type="sibTrans" cxnId="{980B47BE-C7A1-4BE2-A76C-D377FF621FE1}">
      <dgm:prSet/>
      <dgm:spPr/>
    </dgm:pt>
    <dgm:pt modelId="{DDDA3F23-B411-4E26-8270-F147C4FC2D2D}">
      <dgm:prSet phldr="0"/>
      <dgm:spPr/>
      <dgm:t>
        <a:bodyPr/>
        <a:lstStyle/>
        <a:p>
          <a:r>
            <a:rPr lang="en-US">
              <a:latin typeface="Corbel"/>
            </a:rPr>
            <a:t>Educator</a:t>
          </a:r>
        </a:p>
      </dgm:t>
    </dgm:pt>
    <dgm:pt modelId="{0125ACF4-8BE5-4D1C-9292-639DC48E5BEA}" type="parTrans" cxnId="{60345A98-E9EE-4EA2-801A-FF866D595B0B}">
      <dgm:prSet/>
      <dgm:spPr/>
    </dgm:pt>
    <dgm:pt modelId="{3D6C33DF-C08D-4BBB-B568-7DED5CC86BB7}" type="sibTrans" cxnId="{60345A98-E9EE-4EA2-801A-FF866D595B0B}">
      <dgm:prSet/>
      <dgm:spPr/>
    </dgm:pt>
    <dgm:pt modelId="{4EB2FEE6-F2D9-458F-9C34-F9380D931A39}">
      <dgm:prSet phldr="0"/>
      <dgm:spPr/>
      <dgm:t>
        <a:bodyPr/>
        <a:lstStyle/>
        <a:p>
          <a:pPr rtl="0"/>
          <a:r>
            <a:rPr lang="en-US">
              <a:latin typeface="Corbel"/>
            </a:rPr>
            <a:t>Registrered Nurse (RN)</a:t>
          </a:r>
        </a:p>
      </dgm:t>
    </dgm:pt>
    <dgm:pt modelId="{7094B78D-174C-457F-83CD-3C244FF67EA8}" type="parTrans" cxnId="{76806F2F-2F58-4925-AD09-2E6942179E51}">
      <dgm:prSet/>
      <dgm:spPr/>
    </dgm:pt>
    <dgm:pt modelId="{73C1CB24-18FF-458D-B136-866731937111}" type="sibTrans" cxnId="{76806F2F-2F58-4925-AD09-2E6942179E51}">
      <dgm:prSet/>
      <dgm:spPr/>
    </dgm:pt>
    <dgm:pt modelId="{AC93FA22-00D7-4F9A-BAF5-889D5C9BC8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 Director</a:t>
          </a:r>
        </a:p>
      </dgm:t>
    </dgm:pt>
    <dgm:pt modelId="{BCD3F3F4-8562-4783-A314-63C402D4BEBB}" type="parTrans" cxnId="{C1B9BE93-9824-4A73-AF0F-B24AE23FE224}">
      <dgm:prSet/>
      <dgm:spPr/>
    </dgm:pt>
    <dgm:pt modelId="{81CA6A4E-E7F1-49E3-BFA4-9DB275348ECB}" type="sibTrans" cxnId="{C1B9BE93-9824-4A73-AF0F-B24AE23FE224}">
      <dgm:prSet/>
      <dgm:spPr/>
    </dgm:pt>
    <dgm:pt modelId="{D058736F-BD66-4113-8C6C-44262815F7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Professor</a:t>
          </a:r>
        </a:p>
      </dgm:t>
    </dgm:pt>
    <dgm:pt modelId="{C522C1D4-E7EE-49CB-929E-D9BA91762B7F}" type="parTrans" cxnId="{415BAEB4-A057-4A3E-86CB-70662A64219D}">
      <dgm:prSet/>
      <dgm:spPr/>
    </dgm:pt>
    <dgm:pt modelId="{F4F88155-46C4-460A-9B8A-1555D73EEA71}" type="sibTrans" cxnId="{415BAEB4-A057-4A3E-86CB-70662A64219D}">
      <dgm:prSet/>
      <dgm:spPr/>
    </dgm:pt>
    <dgm:pt modelId="{FC344AAF-08E0-44F2-92C2-01D8296916D8}">
      <dgm:prSet phldr="0"/>
      <dgm:spPr/>
      <dgm:t>
        <a:bodyPr/>
        <a:lstStyle/>
        <a:p>
          <a:r>
            <a:rPr lang="en-US">
              <a:latin typeface="Corbel"/>
            </a:rPr>
            <a:t>Instructor</a:t>
          </a:r>
          <a:endParaRPr lang="en-US"/>
        </a:p>
      </dgm:t>
    </dgm:pt>
    <dgm:pt modelId="{42244A0C-E722-4184-917D-E5685B2FADDD}" type="parTrans" cxnId="{5CAF12AD-C2DB-4AC4-91F2-1B7AAAD2A56C}">
      <dgm:prSet/>
      <dgm:spPr/>
    </dgm:pt>
    <dgm:pt modelId="{72AC0B4D-35F9-4539-BA9E-360B5E35E4A4}" type="sibTrans" cxnId="{5CAF12AD-C2DB-4AC4-91F2-1B7AAAD2A56C}">
      <dgm:prSet/>
      <dgm:spPr/>
    </dgm:pt>
    <dgm:pt modelId="{0E558DCB-18CF-448C-AC13-B2527930FFB3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Manager</a:t>
          </a:r>
        </a:p>
      </dgm:t>
    </dgm:pt>
    <dgm:pt modelId="{EADFAACD-6EA2-483A-BC69-BA7DD94AA1B6}" type="parTrans" cxnId="{59D30AB5-09F1-40CE-8116-FD8A98C9B10A}">
      <dgm:prSet/>
      <dgm:spPr/>
    </dgm:pt>
    <dgm:pt modelId="{DDC3CD22-8A68-41C5-BD70-6B6CC1BC34CE}" type="sibTrans" cxnId="{59D30AB5-09F1-40CE-8116-FD8A98C9B10A}">
      <dgm:prSet/>
      <dgm:spPr/>
    </dgm:pt>
    <dgm:pt modelId="{20AF389C-B072-40D0-BE76-BBB3F3E67973}">
      <dgm:prSet phldr="0"/>
      <dgm:spPr/>
      <dgm:t>
        <a:bodyPr/>
        <a:lstStyle/>
        <a:p>
          <a:r>
            <a:rPr lang="en-US">
              <a:latin typeface="Corbel"/>
            </a:rPr>
            <a:t>Coordinator</a:t>
          </a:r>
        </a:p>
      </dgm:t>
    </dgm:pt>
    <dgm:pt modelId="{05899924-24A0-468D-A796-1BFE5DD4ED8F}" type="parTrans" cxnId="{8A12A7DC-84BF-47E1-A445-A650EE7CB7C8}">
      <dgm:prSet/>
      <dgm:spPr/>
    </dgm:pt>
    <dgm:pt modelId="{CFC9A717-15FB-4490-A77C-35B80B521174}" type="sibTrans" cxnId="{8A12A7DC-84BF-47E1-A445-A650EE7CB7C8}">
      <dgm:prSet/>
      <dgm:spPr/>
    </dgm:pt>
    <dgm:pt modelId="{20981958-F84D-4C4E-9651-084B9328DACD}">
      <dgm:prSet phldr="0"/>
      <dgm:spPr/>
      <dgm:t>
        <a:bodyPr/>
        <a:lstStyle/>
        <a:p>
          <a:r>
            <a:rPr lang="en-US">
              <a:latin typeface="Corbel"/>
            </a:rPr>
            <a:t>Manager</a:t>
          </a:r>
        </a:p>
      </dgm:t>
    </dgm:pt>
    <dgm:pt modelId="{BA4B4F87-BE22-48E6-867E-2D5D6FF05E4F}" type="parTrans" cxnId="{8685DB96-31F2-4941-A134-262BB6E2A5A0}">
      <dgm:prSet/>
      <dgm:spPr/>
    </dgm:pt>
    <dgm:pt modelId="{4540F509-5E85-4496-872C-9B396D165F07}" type="sibTrans" cxnId="{8685DB96-31F2-4941-A134-262BB6E2A5A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2F76A85F-115F-4B18-8B2D-94508F05C4ED}" type="pres">
      <dgm:prSet presAssocID="{E1D81763-27DA-46E0-943D-36656544FCB2}" presName="node" presStyleLbl="node1" presStyleIdx="0" presStyleCnt="40">
        <dgm:presLayoutVars>
          <dgm:bulletEnabled val="1"/>
        </dgm:presLayoutVars>
      </dgm:prSet>
      <dgm:spPr/>
    </dgm:pt>
    <dgm:pt modelId="{7322EC7F-6378-4CEF-9812-08756416B041}" type="pres">
      <dgm:prSet presAssocID="{206B6737-1492-40C3-82A9-0BDA29EB2C25}" presName="sibTrans" presStyleCnt="0"/>
      <dgm:spPr/>
    </dgm:pt>
    <dgm:pt modelId="{C389DBD1-818F-4149-ACC1-5C3928B7BB47}" type="pres">
      <dgm:prSet presAssocID="{ACEAD9DF-A3F6-4F61-92F3-8546481833CD}" presName="node" presStyleLbl="node1" presStyleIdx="1" presStyleCnt="40">
        <dgm:presLayoutVars>
          <dgm:bulletEnabled val="1"/>
        </dgm:presLayoutVars>
      </dgm:prSet>
      <dgm:spPr/>
    </dgm:pt>
    <dgm:pt modelId="{BF95EE8A-7D88-4901-B906-98242056C1CE}" type="pres">
      <dgm:prSet presAssocID="{AD946C2B-AC9E-43C9-8E96-80DAC722E1C0}" presName="sibTrans" presStyleCnt="0"/>
      <dgm:spPr/>
    </dgm:pt>
    <dgm:pt modelId="{44FCFDB5-C84C-4E75-B0F8-97E8642DCAC7}" type="pres">
      <dgm:prSet presAssocID="{AE79AEB2-4BF6-4AF6-B254-158E57D95281}" presName="node" presStyleLbl="node1" presStyleIdx="2" presStyleCnt="40">
        <dgm:presLayoutVars>
          <dgm:bulletEnabled val="1"/>
        </dgm:presLayoutVars>
      </dgm:prSet>
      <dgm:spPr/>
    </dgm:pt>
    <dgm:pt modelId="{8D7E5893-8CF2-4D27-819E-78EDAC03F443}" type="pres">
      <dgm:prSet presAssocID="{20E97B15-1BA2-456F-B139-27B5B057E69F}" presName="sibTrans" presStyleCnt="0"/>
      <dgm:spPr/>
    </dgm:pt>
    <dgm:pt modelId="{AA665040-28E8-4B3F-8080-33E85EADBA91}" type="pres">
      <dgm:prSet presAssocID="{D058736F-BD66-4113-8C6C-44262815F7D9}" presName="node" presStyleLbl="node1" presStyleIdx="3" presStyleCnt="40">
        <dgm:presLayoutVars>
          <dgm:bulletEnabled val="1"/>
        </dgm:presLayoutVars>
      </dgm:prSet>
      <dgm:spPr/>
    </dgm:pt>
    <dgm:pt modelId="{73569860-4248-4013-917C-46924679DDD9}" type="pres">
      <dgm:prSet presAssocID="{F4F88155-46C4-460A-9B8A-1555D73EEA71}" presName="sibTrans" presStyleCnt="0"/>
      <dgm:spPr/>
    </dgm:pt>
    <dgm:pt modelId="{31C558F9-7C4A-4451-A611-9B5F99FF683A}" type="pres">
      <dgm:prSet presAssocID="{13C892AF-EADA-454C-AFEE-D4E8F78DBF59}" presName="node" presStyleLbl="node1" presStyleIdx="4" presStyleCnt="40">
        <dgm:presLayoutVars>
          <dgm:bulletEnabled val="1"/>
        </dgm:presLayoutVars>
      </dgm:prSet>
      <dgm:spPr/>
    </dgm:pt>
    <dgm:pt modelId="{8E14829A-4157-4164-B218-1AA15C182C5F}" type="pres">
      <dgm:prSet presAssocID="{9FC3B75C-7217-4E0D-B7F0-27CB2E7CC18E}" presName="sibTrans" presStyleCnt="0"/>
      <dgm:spPr/>
    </dgm:pt>
    <dgm:pt modelId="{477FAD92-DFB6-42A8-A408-63340DD04E27}" type="pres">
      <dgm:prSet presAssocID="{DB48FBF3-339F-4C55-8D52-054CD1100CD0}" presName="node" presStyleLbl="node1" presStyleIdx="5" presStyleCnt="40">
        <dgm:presLayoutVars>
          <dgm:bulletEnabled val="1"/>
        </dgm:presLayoutVars>
      </dgm:prSet>
      <dgm:spPr/>
    </dgm:pt>
    <dgm:pt modelId="{87F1754F-A000-42DB-8834-7A7F996F3A48}" type="pres">
      <dgm:prSet presAssocID="{0881B836-7AD3-49B8-B693-BA4F575A215C}" presName="sibTrans" presStyleCnt="0"/>
      <dgm:spPr/>
    </dgm:pt>
    <dgm:pt modelId="{AC0487A3-DAA5-4DCC-B502-02998974EAF0}" type="pres">
      <dgm:prSet presAssocID="{EE74D9C3-0C02-4F79-A4A2-4656A939AECD}" presName="node" presStyleLbl="node1" presStyleIdx="6" presStyleCnt="40">
        <dgm:presLayoutVars>
          <dgm:bulletEnabled val="1"/>
        </dgm:presLayoutVars>
      </dgm:prSet>
      <dgm:spPr/>
    </dgm:pt>
    <dgm:pt modelId="{9297F020-FD6D-4BA7-91F8-8596FBC21BEF}" type="pres">
      <dgm:prSet presAssocID="{6954C679-F205-43CF-BA7B-EE85B1973349}" presName="sibTrans" presStyleCnt="0"/>
      <dgm:spPr/>
    </dgm:pt>
    <dgm:pt modelId="{D25F9034-8B1A-49D7-9F57-865654D0E2D3}" type="pres">
      <dgm:prSet presAssocID="{2662FF58-5BEE-4A39-8F2D-2EA801BDC624}" presName="node" presStyleLbl="node1" presStyleIdx="7" presStyleCnt="40">
        <dgm:presLayoutVars>
          <dgm:bulletEnabled val="1"/>
        </dgm:presLayoutVars>
      </dgm:prSet>
      <dgm:spPr/>
    </dgm:pt>
    <dgm:pt modelId="{0E214406-02F7-4C98-A392-5D2E3133706A}" type="pres">
      <dgm:prSet presAssocID="{C6F5A8FE-B88F-4AEB-AEB3-C675EEB93507}" presName="sibTrans" presStyleCnt="0"/>
      <dgm:spPr/>
    </dgm:pt>
    <dgm:pt modelId="{FD76E062-54E5-4AB8-8DDF-EAE7A457EF93}" type="pres">
      <dgm:prSet presAssocID="{69D139F3-13E8-4BFA-9B8A-6E33902F2E59}" presName="node" presStyleLbl="node1" presStyleIdx="8" presStyleCnt="40">
        <dgm:presLayoutVars>
          <dgm:bulletEnabled val="1"/>
        </dgm:presLayoutVars>
      </dgm:prSet>
      <dgm:spPr/>
    </dgm:pt>
    <dgm:pt modelId="{DCC7DA6A-CC76-45E8-9336-EE735566AEFE}" type="pres">
      <dgm:prSet presAssocID="{AAD32DDE-B49B-40A2-9E5C-05288DCEA6AE}" presName="sibTrans" presStyleCnt="0"/>
      <dgm:spPr/>
    </dgm:pt>
    <dgm:pt modelId="{45B02B68-75BC-4DEA-92FD-0572983CF65E}" type="pres">
      <dgm:prSet presAssocID="{AC93FA22-00D7-4F9A-BAF5-889D5C9BC8D5}" presName="node" presStyleLbl="node1" presStyleIdx="9" presStyleCnt="40">
        <dgm:presLayoutVars>
          <dgm:bulletEnabled val="1"/>
        </dgm:presLayoutVars>
      </dgm:prSet>
      <dgm:spPr/>
    </dgm:pt>
    <dgm:pt modelId="{C82F7579-D324-405F-B3FB-5889DB80F377}" type="pres">
      <dgm:prSet presAssocID="{81CA6A4E-E7F1-49E3-BFA4-9DB275348ECB}" presName="sibTrans" presStyleCnt="0"/>
      <dgm:spPr/>
    </dgm:pt>
    <dgm:pt modelId="{C1B17452-47CD-4283-9CF7-F34EBEA8821C}" type="pres">
      <dgm:prSet presAssocID="{16F2B28C-4465-487B-8F66-84D86C41BB94}" presName="node" presStyleLbl="node1" presStyleIdx="10" presStyleCnt="40">
        <dgm:presLayoutVars>
          <dgm:bulletEnabled val="1"/>
        </dgm:presLayoutVars>
      </dgm:prSet>
      <dgm:spPr/>
    </dgm:pt>
    <dgm:pt modelId="{C65E3E66-9CBA-458A-B51C-6D4A478F7944}" type="pres">
      <dgm:prSet presAssocID="{68CEFDDB-C9B2-49CD-BD8D-CA3BB987C904}" presName="sibTrans" presStyleCnt="0"/>
      <dgm:spPr/>
    </dgm:pt>
    <dgm:pt modelId="{795101EA-7E04-4769-B784-8E800A7BDF56}" type="pres">
      <dgm:prSet presAssocID="{20AF389C-B072-40D0-BE76-BBB3F3E67973}" presName="node" presStyleLbl="node1" presStyleIdx="11" presStyleCnt="40">
        <dgm:presLayoutVars>
          <dgm:bulletEnabled val="1"/>
        </dgm:presLayoutVars>
      </dgm:prSet>
      <dgm:spPr/>
    </dgm:pt>
    <dgm:pt modelId="{37A69CBC-4334-47DE-B552-F73A59A436FF}" type="pres">
      <dgm:prSet presAssocID="{CFC9A717-15FB-4490-A77C-35B80B521174}" presName="sibTrans" presStyleCnt="0"/>
      <dgm:spPr/>
    </dgm:pt>
    <dgm:pt modelId="{984EE0F9-919E-4138-BBE0-E7D5AE207BA3}" type="pres">
      <dgm:prSet presAssocID="{C2D18BC3-0C9F-4215-9B04-384B92FF7064}" presName="node" presStyleLbl="node1" presStyleIdx="12" presStyleCnt="40">
        <dgm:presLayoutVars>
          <dgm:bulletEnabled val="1"/>
        </dgm:presLayoutVars>
      </dgm:prSet>
      <dgm:spPr/>
    </dgm:pt>
    <dgm:pt modelId="{EF19AE9F-CBEF-4F85-A7B9-491D95A4C848}" type="pres">
      <dgm:prSet presAssocID="{4A586C49-B45C-4D17-8234-30B952534DA2}" presName="sibTrans" presStyleCnt="0"/>
      <dgm:spPr/>
    </dgm:pt>
    <dgm:pt modelId="{59D6B123-E0E2-4207-B462-7A44318CA8F6}" type="pres">
      <dgm:prSet presAssocID="{E6941BA1-2D62-46EE-9524-5F813F43DA3D}" presName="node" presStyleLbl="node1" presStyleIdx="13" presStyleCnt="40">
        <dgm:presLayoutVars>
          <dgm:bulletEnabled val="1"/>
        </dgm:presLayoutVars>
      </dgm:prSet>
      <dgm:spPr/>
    </dgm:pt>
    <dgm:pt modelId="{A504B126-E755-47B9-A800-BBDFB07695D1}" type="pres">
      <dgm:prSet presAssocID="{C376E7BB-6BF8-47F0-A585-F98261559C23}" presName="sibTrans" presStyleCnt="0"/>
      <dgm:spPr/>
    </dgm:pt>
    <dgm:pt modelId="{15DC799B-2913-4EE4-9F76-52C4A216EFAC}" type="pres">
      <dgm:prSet presAssocID="{DDDA3F23-B411-4E26-8270-F147C4FC2D2D}" presName="node" presStyleLbl="node1" presStyleIdx="14" presStyleCnt="40">
        <dgm:presLayoutVars>
          <dgm:bulletEnabled val="1"/>
        </dgm:presLayoutVars>
      </dgm:prSet>
      <dgm:spPr/>
    </dgm:pt>
    <dgm:pt modelId="{E1EFE3CF-C8EC-4290-8757-77448985CE96}" type="pres">
      <dgm:prSet presAssocID="{3D6C33DF-C08D-4BBB-B568-7DED5CC86BB7}" presName="sibTrans" presStyleCnt="0"/>
      <dgm:spPr/>
    </dgm:pt>
    <dgm:pt modelId="{E65D86F9-D12B-4B0D-9030-BEDFE2518294}" type="pres">
      <dgm:prSet presAssocID="{5318F554-FCFA-483B-9387-0124745F748E}" presName="node" presStyleLbl="node1" presStyleIdx="15" presStyleCnt="40">
        <dgm:presLayoutVars>
          <dgm:bulletEnabled val="1"/>
        </dgm:presLayoutVars>
      </dgm:prSet>
      <dgm:spPr/>
    </dgm:pt>
    <dgm:pt modelId="{DBE0E875-938F-489F-8825-F3CC87446D6C}" type="pres">
      <dgm:prSet presAssocID="{FBA5134C-2227-44A4-8623-EA001C85A7FF}" presName="sibTrans" presStyleCnt="0"/>
      <dgm:spPr/>
    </dgm:pt>
    <dgm:pt modelId="{6441B487-64DD-495B-AE1E-71EDCAB38411}" type="pres">
      <dgm:prSet presAssocID="{D4B2BAFC-0CCB-41F7-8AD8-FAF297A83DD9}" presName="node" presStyleLbl="node1" presStyleIdx="16" presStyleCnt="40">
        <dgm:presLayoutVars>
          <dgm:bulletEnabled val="1"/>
        </dgm:presLayoutVars>
      </dgm:prSet>
      <dgm:spPr/>
    </dgm:pt>
    <dgm:pt modelId="{0F7A2869-88AD-4741-8A0C-93BE44ABFE03}" type="pres">
      <dgm:prSet presAssocID="{E06B7890-4D5A-43F9-9B06-AED1E592F4CF}" presName="sibTrans" presStyleCnt="0"/>
      <dgm:spPr/>
    </dgm:pt>
    <dgm:pt modelId="{5EAD2891-0D09-49BF-974F-C0E4D8956C00}" type="pres">
      <dgm:prSet presAssocID="{6B542273-A80E-47C8-B167-1044ACC2AFD9}" presName="node" presStyleLbl="node1" presStyleIdx="17" presStyleCnt="40">
        <dgm:presLayoutVars>
          <dgm:bulletEnabled val="1"/>
        </dgm:presLayoutVars>
      </dgm:prSet>
      <dgm:spPr/>
    </dgm:pt>
    <dgm:pt modelId="{0CB73C00-491F-433B-95CD-40F3B8BAE1D5}" type="pres">
      <dgm:prSet presAssocID="{CCBAA934-E21C-49DD-8CCE-FFAA91A8A646}" presName="sibTrans" presStyleCnt="0"/>
      <dgm:spPr/>
    </dgm:pt>
    <dgm:pt modelId="{90A731E7-B6E4-4D47-9588-AB55BEFC070B}" type="pres">
      <dgm:prSet presAssocID="{8B1F5ECD-3CD2-4F97-A715-D2C2C57BAE8E}" presName="node" presStyleLbl="node1" presStyleIdx="18" presStyleCnt="40">
        <dgm:presLayoutVars>
          <dgm:bulletEnabled val="1"/>
        </dgm:presLayoutVars>
      </dgm:prSet>
      <dgm:spPr/>
    </dgm:pt>
    <dgm:pt modelId="{6C6DE5D9-7FBD-4D7F-B9CE-A4F3BCEA60AA}" type="pres">
      <dgm:prSet presAssocID="{07F53F98-6B5B-4B56-A3EA-A5C1A182841B}" presName="sibTrans" presStyleCnt="0"/>
      <dgm:spPr/>
    </dgm:pt>
    <dgm:pt modelId="{5EB29B79-DC49-4508-B5C5-FFED19A2D9EA}" type="pres">
      <dgm:prSet presAssocID="{91F3551B-C96C-49A0-AD70-885B04E6AF6F}" presName="node" presStyleLbl="node1" presStyleIdx="19" presStyleCnt="40">
        <dgm:presLayoutVars>
          <dgm:bulletEnabled val="1"/>
        </dgm:presLayoutVars>
      </dgm:prSet>
      <dgm:spPr/>
    </dgm:pt>
    <dgm:pt modelId="{2CB0E3FD-BD2D-4A31-B594-8410F09F568C}" type="pres">
      <dgm:prSet presAssocID="{493D9E30-92DD-4A35-B05F-A3CF0903EF2A}" presName="sibTrans" presStyleCnt="0"/>
      <dgm:spPr/>
    </dgm:pt>
    <dgm:pt modelId="{C89753C7-900A-4EDD-BC60-426F74CCE765}" type="pres">
      <dgm:prSet presAssocID="{D49470B4-100B-42CE-941D-825FD68BEDB9}" presName="node" presStyleLbl="node1" presStyleIdx="20" presStyleCnt="40">
        <dgm:presLayoutVars>
          <dgm:bulletEnabled val="1"/>
        </dgm:presLayoutVars>
      </dgm:prSet>
      <dgm:spPr/>
    </dgm:pt>
    <dgm:pt modelId="{B36FA539-5EB6-4007-B2FC-F11479890CFC}" type="pres">
      <dgm:prSet presAssocID="{EA07B055-F198-44B9-AE2C-F1521501E7F8}" presName="sibTrans" presStyleCnt="0"/>
      <dgm:spPr/>
    </dgm:pt>
    <dgm:pt modelId="{AE221865-9574-454E-BF4F-1E785EE4A79D}" type="pres">
      <dgm:prSet presAssocID="{09DAEE42-725C-462D-8A79-CF879EA11118}" presName="node" presStyleLbl="node1" presStyleIdx="21" presStyleCnt="40">
        <dgm:presLayoutVars>
          <dgm:bulletEnabled val="1"/>
        </dgm:presLayoutVars>
      </dgm:prSet>
      <dgm:spPr/>
    </dgm:pt>
    <dgm:pt modelId="{807D1904-E548-4F74-BAC2-742E6463957F}" type="pres">
      <dgm:prSet presAssocID="{41FF0B5C-506F-4B12-9974-924B3F25CE2A}" presName="sibTrans" presStyleCnt="0"/>
      <dgm:spPr/>
    </dgm:pt>
    <dgm:pt modelId="{7ED3E04E-BBE0-438D-88BD-4F8DB0D2EEF2}" type="pres">
      <dgm:prSet presAssocID="{FC344AAF-08E0-44F2-92C2-01D8296916D8}" presName="node" presStyleLbl="node1" presStyleIdx="22" presStyleCnt="40">
        <dgm:presLayoutVars>
          <dgm:bulletEnabled val="1"/>
        </dgm:presLayoutVars>
      </dgm:prSet>
      <dgm:spPr/>
    </dgm:pt>
    <dgm:pt modelId="{E5B7E2C6-241E-42C3-868E-09CCE03ECBA7}" type="pres">
      <dgm:prSet presAssocID="{72AC0B4D-35F9-4539-BA9E-360B5E35E4A4}" presName="sibTrans" presStyleCnt="0"/>
      <dgm:spPr/>
    </dgm:pt>
    <dgm:pt modelId="{ACA2CE6E-5087-496B-8699-595D6D1BDEED}" type="pres">
      <dgm:prSet presAssocID="{99CF54A3-AB9D-4776-93EF-1C76BEF17951}" presName="node" presStyleLbl="node1" presStyleIdx="23" presStyleCnt="40">
        <dgm:presLayoutVars>
          <dgm:bulletEnabled val="1"/>
        </dgm:presLayoutVars>
      </dgm:prSet>
      <dgm:spPr/>
    </dgm:pt>
    <dgm:pt modelId="{8896DB76-7E27-4BDC-9DAD-8C7075FEFB42}" type="pres">
      <dgm:prSet presAssocID="{C485E27B-5650-4761-A4BB-6F2B45C503E4}" presName="sibTrans" presStyleCnt="0"/>
      <dgm:spPr/>
    </dgm:pt>
    <dgm:pt modelId="{571925FE-A131-45A5-97C3-A761D017C9AB}" type="pres">
      <dgm:prSet presAssocID="{20981958-F84D-4C4E-9651-084B9328DACD}" presName="node" presStyleLbl="node1" presStyleIdx="24" presStyleCnt="40">
        <dgm:presLayoutVars>
          <dgm:bulletEnabled val="1"/>
        </dgm:presLayoutVars>
      </dgm:prSet>
      <dgm:spPr/>
    </dgm:pt>
    <dgm:pt modelId="{7BD5B294-C1BF-46D4-9130-B1855BF4E2E8}" type="pres">
      <dgm:prSet presAssocID="{4540F509-5E85-4496-872C-9B396D165F07}" presName="sibTrans" presStyleCnt="0"/>
      <dgm:spPr/>
    </dgm:pt>
    <dgm:pt modelId="{81DA36D6-5A8B-41FF-82F8-D2C22883FD7B}" type="pres">
      <dgm:prSet presAssocID="{6749B044-B367-45F0-973D-688C6E59C0D5}" presName="node" presStyleLbl="node1" presStyleIdx="25" presStyleCnt="40">
        <dgm:presLayoutVars>
          <dgm:bulletEnabled val="1"/>
        </dgm:presLayoutVars>
      </dgm:prSet>
      <dgm:spPr/>
    </dgm:pt>
    <dgm:pt modelId="{11DCD4A7-2CDD-4D9F-A54F-EF719F2C155B}" type="pres">
      <dgm:prSet presAssocID="{1F1F795B-97DE-4003-93C0-9540AD7540D5}" presName="sibTrans" presStyleCnt="0"/>
      <dgm:spPr/>
    </dgm:pt>
    <dgm:pt modelId="{14E51729-C001-4DE3-82F3-746BD9FA9E12}" type="pres">
      <dgm:prSet presAssocID="{B2C3D5FB-9540-4CA9-97BA-BB0EB7C1D3A1}" presName="node" presStyleLbl="node1" presStyleIdx="26" presStyleCnt="40">
        <dgm:presLayoutVars>
          <dgm:bulletEnabled val="1"/>
        </dgm:presLayoutVars>
      </dgm:prSet>
      <dgm:spPr/>
    </dgm:pt>
    <dgm:pt modelId="{056D708B-B862-42A0-8B65-3254C04A6C03}" type="pres">
      <dgm:prSet presAssocID="{7A7C8944-BD77-4C0D-8FD8-643444371A99}" presName="sibTrans" presStyleCnt="0"/>
      <dgm:spPr/>
    </dgm:pt>
    <dgm:pt modelId="{F5336FA0-A141-49C4-A802-EC92BD00DF76}" type="pres">
      <dgm:prSet presAssocID="{0501FDC0-9024-408D-809D-7BFEEC924D3F}" presName="node" presStyleLbl="node1" presStyleIdx="27" presStyleCnt="40">
        <dgm:presLayoutVars>
          <dgm:bulletEnabled val="1"/>
        </dgm:presLayoutVars>
      </dgm:prSet>
      <dgm:spPr/>
    </dgm:pt>
    <dgm:pt modelId="{95774DA8-6506-4502-B52A-A90E60416D8C}" type="pres">
      <dgm:prSet presAssocID="{9710E11F-DD90-4B32-B2D0-D275D31D289E}" presName="sibTrans" presStyleCnt="0"/>
      <dgm:spPr/>
    </dgm:pt>
    <dgm:pt modelId="{021122C0-84A0-4112-AAF3-47C5FAB96E3C}" type="pres">
      <dgm:prSet presAssocID="{FFB34D9C-2444-4BF8-934E-C1B50DCFFF2F}" presName="node" presStyleLbl="node1" presStyleIdx="28" presStyleCnt="40">
        <dgm:presLayoutVars>
          <dgm:bulletEnabled val="1"/>
        </dgm:presLayoutVars>
      </dgm:prSet>
      <dgm:spPr/>
    </dgm:pt>
    <dgm:pt modelId="{2C147228-E523-4CA1-83AA-244A80611A60}" type="pres">
      <dgm:prSet presAssocID="{B9731716-3419-4BA3-A62D-EF1CEC29DF3F}" presName="sibTrans" presStyleCnt="0"/>
      <dgm:spPr/>
    </dgm:pt>
    <dgm:pt modelId="{2DE3D192-A2FA-40A5-AA0F-3C8A17BA9686}" type="pres">
      <dgm:prSet presAssocID="{E0CE1223-CCE1-462D-B060-AF509C6F9CD8}" presName="node" presStyleLbl="node1" presStyleIdx="29" presStyleCnt="40">
        <dgm:presLayoutVars>
          <dgm:bulletEnabled val="1"/>
        </dgm:presLayoutVars>
      </dgm:prSet>
      <dgm:spPr/>
    </dgm:pt>
    <dgm:pt modelId="{81B48502-691E-44A0-B8EC-F4E0A05E4FD3}" type="pres">
      <dgm:prSet presAssocID="{54CEE489-25C2-47AA-8BDC-C986EECCED9B}" presName="sibTrans" presStyleCnt="0"/>
      <dgm:spPr/>
    </dgm:pt>
    <dgm:pt modelId="{81D58E1D-24F2-40B7-BF1B-B0429A704A22}" type="pres">
      <dgm:prSet presAssocID="{0E558DCB-18CF-448C-AC13-B2527930FFB3}" presName="node" presStyleLbl="node1" presStyleIdx="30" presStyleCnt="40">
        <dgm:presLayoutVars>
          <dgm:bulletEnabled val="1"/>
        </dgm:presLayoutVars>
      </dgm:prSet>
      <dgm:spPr/>
    </dgm:pt>
    <dgm:pt modelId="{CFE155A6-9258-409C-8E21-ACA1255BCF8C}" type="pres">
      <dgm:prSet presAssocID="{DDC3CD22-8A68-41C5-BD70-6B6CC1BC34CE}" presName="sibTrans" presStyleCnt="0"/>
      <dgm:spPr/>
    </dgm:pt>
    <dgm:pt modelId="{5FD7AE00-4B3F-417A-A668-D6C40177D595}" type="pres">
      <dgm:prSet presAssocID="{FAABF828-E9E1-4BFD-AB64-9D743F685DC2}" presName="node" presStyleLbl="node1" presStyleIdx="31" presStyleCnt="40">
        <dgm:presLayoutVars>
          <dgm:bulletEnabled val="1"/>
        </dgm:presLayoutVars>
      </dgm:prSet>
      <dgm:spPr/>
    </dgm:pt>
    <dgm:pt modelId="{047EA6C3-DFA2-4586-8D54-312044FC2826}" type="pres">
      <dgm:prSet presAssocID="{32795B93-E770-442C-97DC-7F44616121FF}" presName="sibTrans" presStyleCnt="0"/>
      <dgm:spPr/>
    </dgm:pt>
    <dgm:pt modelId="{D4334AA8-995E-4BCA-96C5-6D6072657574}" type="pres">
      <dgm:prSet presAssocID="{4EB2FEE6-F2D9-458F-9C34-F9380D931A39}" presName="node" presStyleLbl="node1" presStyleIdx="32" presStyleCnt="40">
        <dgm:presLayoutVars>
          <dgm:bulletEnabled val="1"/>
        </dgm:presLayoutVars>
      </dgm:prSet>
      <dgm:spPr/>
    </dgm:pt>
    <dgm:pt modelId="{7CDBEFE8-471E-4DF8-A115-CF674CDB8EF4}" type="pres">
      <dgm:prSet presAssocID="{73C1CB24-18FF-458D-B136-866731937111}" presName="sibTrans" presStyleCnt="0"/>
      <dgm:spPr/>
    </dgm:pt>
    <dgm:pt modelId="{9A947F15-9742-4789-97E7-D01E51E47820}" type="pres">
      <dgm:prSet presAssocID="{A2D9B348-B255-4365-80A9-C924E5E7C293}" presName="node" presStyleLbl="node1" presStyleIdx="33" presStyleCnt="40">
        <dgm:presLayoutVars>
          <dgm:bulletEnabled val="1"/>
        </dgm:presLayoutVars>
      </dgm:prSet>
      <dgm:spPr/>
    </dgm:pt>
    <dgm:pt modelId="{A81F3402-4093-47CE-B509-1DA1EC5BB5BD}" type="pres">
      <dgm:prSet presAssocID="{E2C7EDCD-0341-486D-BB48-235D2FAC0C87}" presName="sibTrans" presStyleCnt="0"/>
      <dgm:spPr/>
    </dgm:pt>
    <dgm:pt modelId="{338F09F7-EB0B-4703-BEE6-984A8DE22EF4}" type="pres">
      <dgm:prSet presAssocID="{5E20A570-A692-46AF-8FC2-980DB8B4EAF2}" presName="node" presStyleLbl="node1" presStyleIdx="34" presStyleCnt="40">
        <dgm:presLayoutVars>
          <dgm:bulletEnabled val="1"/>
        </dgm:presLayoutVars>
      </dgm:prSet>
      <dgm:spPr/>
    </dgm:pt>
    <dgm:pt modelId="{503DB956-6133-43EA-AAC6-1E109B45B22A}" type="pres">
      <dgm:prSet presAssocID="{38E23A58-46A0-44B3-853D-D5CB770DF2EA}" presName="sibTrans" presStyleCnt="0"/>
      <dgm:spPr/>
    </dgm:pt>
    <dgm:pt modelId="{B048E106-034C-46D5-A935-6D5BEDB44401}" type="pres">
      <dgm:prSet presAssocID="{718A3F26-C6F9-4E7E-85CB-A0AF0FD936D8}" presName="node" presStyleLbl="node1" presStyleIdx="35" presStyleCnt="40">
        <dgm:presLayoutVars>
          <dgm:bulletEnabled val="1"/>
        </dgm:presLayoutVars>
      </dgm:prSet>
      <dgm:spPr/>
    </dgm:pt>
    <dgm:pt modelId="{A29D3D28-1FF8-4D47-9CD8-0DB644606A73}" type="pres">
      <dgm:prSet presAssocID="{ED686FB9-FC4C-431F-B034-CB8534373FBD}" presName="sibTrans" presStyleCnt="0"/>
      <dgm:spPr/>
    </dgm:pt>
    <dgm:pt modelId="{39C9969D-1E33-4D70-AE46-2A9E289788F5}" type="pres">
      <dgm:prSet presAssocID="{32773E24-99A8-4804-87A8-84D640CE84DA}" presName="node" presStyleLbl="node1" presStyleIdx="36" presStyleCnt="40">
        <dgm:presLayoutVars>
          <dgm:bulletEnabled val="1"/>
        </dgm:presLayoutVars>
      </dgm:prSet>
      <dgm:spPr/>
    </dgm:pt>
    <dgm:pt modelId="{EC23A27A-4E08-4A09-B7F0-5A3CF41B95F0}" type="pres">
      <dgm:prSet presAssocID="{D25E2BA2-C6F0-4D02-A057-E4995D5301A0}" presName="sibTrans" presStyleCnt="0"/>
      <dgm:spPr/>
    </dgm:pt>
    <dgm:pt modelId="{C5770D29-9D60-411C-A44B-846A8990B70B}" type="pres">
      <dgm:prSet presAssocID="{A24061D9-5EC9-406D-AEB0-26D449A28945}" presName="node" presStyleLbl="node1" presStyleIdx="37" presStyleCnt="40">
        <dgm:presLayoutVars>
          <dgm:bulletEnabled val="1"/>
        </dgm:presLayoutVars>
      </dgm:prSet>
      <dgm:spPr/>
    </dgm:pt>
    <dgm:pt modelId="{D99402FF-3DFE-47F5-AAA5-995BCDEE2E11}" type="pres">
      <dgm:prSet presAssocID="{3232E5B7-4E5A-4EF8-8D9C-C09629EAE935}" presName="sibTrans" presStyleCnt="0"/>
      <dgm:spPr/>
    </dgm:pt>
    <dgm:pt modelId="{C41AA421-F418-4242-A26A-6D6E903A8EFC}" type="pres">
      <dgm:prSet presAssocID="{D63ED471-4B9E-4303-A1C7-454B1AE165AD}" presName="node" presStyleLbl="node1" presStyleIdx="38" presStyleCnt="40">
        <dgm:presLayoutVars>
          <dgm:bulletEnabled val="1"/>
        </dgm:presLayoutVars>
      </dgm:prSet>
      <dgm:spPr/>
    </dgm:pt>
    <dgm:pt modelId="{75AB3FD3-C5D1-48F2-840C-60E81E0107EC}" type="pres">
      <dgm:prSet presAssocID="{65B07BAF-ACF6-4E9B-9EA6-889AA182FA64}" presName="sibTrans" presStyleCnt="0"/>
      <dgm:spPr/>
    </dgm:pt>
    <dgm:pt modelId="{27368384-CC12-4D44-A9CD-2A7111C7AA49}" type="pres">
      <dgm:prSet presAssocID="{A46A9717-2F57-4BC9-B172-D5D4D0C23412}" presName="node" presStyleLbl="node1" presStyleIdx="39" presStyleCnt="40">
        <dgm:presLayoutVars>
          <dgm:bulletEnabled val="1"/>
        </dgm:presLayoutVars>
      </dgm:prSet>
      <dgm:spPr/>
    </dgm:pt>
  </dgm:ptLst>
  <dgm:cxnLst>
    <dgm:cxn modelId="{46CD6F00-1051-4AD0-8C98-3F22972FA253}" type="presOf" srcId="{AC93FA22-00D7-4F9A-BAF5-889D5C9BC8D5}" destId="{45B02B68-75BC-4DEA-92FD-0572983CF65E}" srcOrd="0" destOrd="0" presId="urn:microsoft.com/office/officeart/2005/8/layout/default"/>
    <dgm:cxn modelId="{D2E71805-5346-4036-A03E-47300EC086A2}" type="presOf" srcId="{6B542273-A80E-47C8-B167-1044ACC2AFD9}" destId="{5EAD2891-0D09-49BF-974F-C0E4D8956C00}" srcOrd="0" destOrd="0" presId="urn:microsoft.com/office/officeart/2005/8/layout/default"/>
    <dgm:cxn modelId="{14BE1A07-ABA4-4A77-B973-C818FD6FAECD}" type="presOf" srcId="{D058736F-BD66-4113-8C6C-44262815F7D9}" destId="{AA665040-28E8-4B3F-8080-33E85EADBA91}" srcOrd="0" destOrd="0" presId="urn:microsoft.com/office/officeart/2005/8/layout/default"/>
    <dgm:cxn modelId="{06AF580A-44AC-4064-B3F0-47C6498D609E}" srcId="{9B9CC810-FA74-40A3-A31C-A9CBE88C8487}" destId="{E1D81763-27DA-46E0-943D-36656544FCB2}" srcOrd="0" destOrd="0" parTransId="{2221B180-2720-422A-9DAC-F7AFB91DF998}" sibTransId="{206B6737-1492-40C3-82A9-0BDA29EB2C25}"/>
    <dgm:cxn modelId="{30F05813-CF83-44AF-A14E-5654C5B90B3A}" type="presOf" srcId="{A46A9717-2F57-4BC9-B172-D5D4D0C23412}" destId="{27368384-CC12-4D44-A9CD-2A7111C7AA49}" srcOrd="0" destOrd="0" presId="urn:microsoft.com/office/officeart/2005/8/layout/default"/>
    <dgm:cxn modelId="{1522E714-A867-4CD5-B058-783797BF3D1C}" srcId="{9B9CC810-FA74-40A3-A31C-A9CBE88C8487}" destId="{DB48FBF3-339F-4C55-8D52-054CD1100CD0}" srcOrd="5" destOrd="0" parTransId="{5C1FEA59-AAF8-42C3-B830-0CF2B19D63F2}" sibTransId="{0881B836-7AD3-49B8-B693-BA4F575A215C}"/>
    <dgm:cxn modelId="{0A6E171F-B55B-4984-A5CA-C0C7CC6E6E0F}" type="presOf" srcId="{C2D18BC3-0C9F-4215-9B04-384B92FF7064}" destId="{984EE0F9-919E-4138-BBE0-E7D5AE207BA3}" srcOrd="0" destOrd="0" presId="urn:microsoft.com/office/officeart/2005/8/layout/default"/>
    <dgm:cxn modelId="{E28BB21F-5D3A-475B-8869-B022F383FB6F}" srcId="{9B9CC810-FA74-40A3-A31C-A9CBE88C8487}" destId="{D49470B4-100B-42CE-941D-825FD68BEDB9}" srcOrd="20" destOrd="0" parTransId="{21F5C28E-E6A6-467F-B810-D66449170FCB}" sibTransId="{EA07B055-F198-44B9-AE2C-F1521501E7F8}"/>
    <dgm:cxn modelId="{6E8CE01F-1ED8-4AFA-9FB8-727321200166}" type="presOf" srcId="{5E20A570-A692-46AF-8FC2-980DB8B4EAF2}" destId="{338F09F7-EB0B-4703-BEE6-984A8DE22EF4}" srcOrd="0" destOrd="0" presId="urn:microsoft.com/office/officeart/2005/8/layout/default"/>
    <dgm:cxn modelId="{5BA18121-5B68-445E-AB81-BC1A97A6D153}" srcId="{9B9CC810-FA74-40A3-A31C-A9CBE88C8487}" destId="{6B542273-A80E-47C8-B167-1044ACC2AFD9}" srcOrd="17" destOrd="0" parTransId="{4044E3B3-26C1-4F22-869D-5A681CA7175B}" sibTransId="{CCBAA934-E21C-49DD-8CCE-FFAA91A8A646}"/>
    <dgm:cxn modelId="{BE9C2623-A0E6-4288-A2EA-C434EBC3D7D7}" type="presOf" srcId="{AE79AEB2-4BF6-4AF6-B254-158E57D95281}" destId="{44FCFDB5-C84C-4E75-B0F8-97E8642DCAC7}" srcOrd="0" destOrd="0" presId="urn:microsoft.com/office/officeart/2005/8/layout/default"/>
    <dgm:cxn modelId="{36814526-929F-4792-B966-52224A999FD5}" type="presOf" srcId="{B2C3D5FB-9540-4CA9-97BA-BB0EB7C1D3A1}" destId="{14E51729-C001-4DE3-82F3-746BD9FA9E12}" srcOrd="0" destOrd="0" presId="urn:microsoft.com/office/officeart/2005/8/layout/default"/>
    <dgm:cxn modelId="{EA281027-8F42-45D1-AD40-DFD83B92B17A}" type="presOf" srcId="{D49470B4-100B-42CE-941D-825FD68BEDB9}" destId="{C89753C7-900A-4EDD-BC60-426F74CCE765}" srcOrd="0" destOrd="0" presId="urn:microsoft.com/office/officeart/2005/8/layout/default"/>
    <dgm:cxn modelId="{5A1F112B-2F55-479D-9FB0-572891BF509B}" type="presOf" srcId="{91F3551B-C96C-49A0-AD70-885B04E6AF6F}" destId="{5EB29B79-DC49-4508-B5C5-FFED19A2D9EA}" srcOrd="0" destOrd="0" presId="urn:microsoft.com/office/officeart/2005/8/layout/default"/>
    <dgm:cxn modelId="{90921B2C-E984-4C7E-99CE-727B60AD642E}" srcId="{9B9CC810-FA74-40A3-A31C-A9CBE88C8487}" destId="{B2C3D5FB-9540-4CA9-97BA-BB0EB7C1D3A1}" srcOrd="26" destOrd="0" parTransId="{2B47D206-7E4D-448F-925E-0F7ED8CBBA08}" sibTransId="{7A7C8944-BD77-4C0D-8FD8-643444371A99}"/>
    <dgm:cxn modelId="{4EC62C2D-B625-4E3A-BF20-24E75E678021}" type="presOf" srcId="{99CF54A3-AB9D-4776-93EF-1C76BEF17951}" destId="{ACA2CE6E-5087-496B-8699-595D6D1BDEED}" srcOrd="0" destOrd="0" presId="urn:microsoft.com/office/officeart/2005/8/layout/default"/>
    <dgm:cxn modelId="{0F98B12D-3506-48BE-ACAA-2C2CFF8CC1B5}" type="presOf" srcId="{20981958-F84D-4C4E-9651-084B9328DACD}" destId="{571925FE-A131-45A5-97C3-A761D017C9AB}" srcOrd="0" destOrd="0" presId="urn:microsoft.com/office/officeart/2005/8/layout/default"/>
    <dgm:cxn modelId="{76806F2F-2F58-4925-AD09-2E6942179E51}" srcId="{9B9CC810-FA74-40A3-A31C-A9CBE88C8487}" destId="{4EB2FEE6-F2D9-458F-9C34-F9380D931A39}" srcOrd="32" destOrd="0" parTransId="{7094B78D-174C-457F-83CD-3C244FF67EA8}" sibTransId="{73C1CB24-18FF-458D-B136-866731937111}"/>
    <dgm:cxn modelId="{49F6AF35-2764-4554-9A57-44119854C018}" srcId="{9B9CC810-FA74-40A3-A31C-A9CBE88C8487}" destId="{EE74D9C3-0C02-4F79-A4A2-4656A939AECD}" srcOrd="6" destOrd="0" parTransId="{DDD95BD0-055D-4557-A30A-0EC1B8FD1543}" sibTransId="{6954C679-F205-43CF-BA7B-EE85B1973349}"/>
    <dgm:cxn modelId="{81E8A137-9D41-4570-B828-E8B96A4A942B}" type="presOf" srcId="{4EB2FEE6-F2D9-458F-9C34-F9380D931A39}" destId="{D4334AA8-995E-4BCA-96C5-6D6072657574}" srcOrd="0" destOrd="0" presId="urn:microsoft.com/office/officeart/2005/8/layout/default"/>
    <dgm:cxn modelId="{65695839-A146-4034-B525-D9967AB4A7B8}" type="presOf" srcId="{5318F554-FCFA-483B-9387-0124745F748E}" destId="{E65D86F9-D12B-4B0D-9030-BEDFE2518294}" srcOrd="0" destOrd="0" presId="urn:microsoft.com/office/officeart/2005/8/layout/default"/>
    <dgm:cxn modelId="{855DAF3C-1175-4E71-B85C-81D9C4EC7990}" type="presOf" srcId="{EE74D9C3-0C02-4F79-A4A2-4656A939AECD}" destId="{AC0487A3-DAA5-4DCC-B502-02998974EAF0}" srcOrd="0" destOrd="0" presId="urn:microsoft.com/office/officeart/2005/8/layout/default"/>
    <dgm:cxn modelId="{4927305C-B792-4BD4-B3BA-A67068FD57A9}" type="presOf" srcId="{0E558DCB-18CF-448C-AC13-B2527930FFB3}" destId="{81D58E1D-24F2-40B7-BF1B-B0429A704A22}" srcOrd="0" destOrd="0" presId="urn:microsoft.com/office/officeart/2005/8/layout/default"/>
    <dgm:cxn modelId="{B74F765C-8ABD-4A97-9328-FAD2FC3B18A5}" type="presOf" srcId="{A2D9B348-B255-4365-80A9-C924E5E7C293}" destId="{9A947F15-9742-4789-97E7-D01E51E47820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5CCE6467-313E-4EF5-B5FC-A62D59E95DE2}" type="presOf" srcId="{2662FF58-5BEE-4A39-8F2D-2EA801BDC624}" destId="{D25F9034-8B1A-49D7-9F57-865654D0E2D3}" srcOrd="0" destOrd="0" presId="urn:microsoft.com/office/officeart/2005/8/layout/default"/>
    <dgm:cxn modelId="{2F81134A-E2A0-4114-8A6F-3FCDAB9C2B74}" type="presOf" srcId="{D4B2BAFC-0CCB-41F7-8AD8-FAF297A83DD9}" destId="{6441B487-64DD-495B-AE1E-71EDCAB38411}" srcOrd="0" destOrd="0" presId="urn:microsoft.com/office/officeart/2005/8/layout/default"/>
    <dgm:cxn modelId="{686D354C-5634-4766-90F7-121B9913A80F}" srcId="{9B9CC810-FA74-40A3-A31C-A9CBE88C8487}" destId="{C2D18BC3-0C9F-4215-9B04-384B92FF7064}" srcOrd="12" destOrd="0" parTransId="{B66AC70E-01AB-4470-B51E-039C6CA7653F}" sibTransId="{4A586C49-B45C-4D17-8234-30B952534DA2}"/>
    <dgm:cxn modelId="{EE308F6C-2956-480B-BA63-D31A59400439}" srcId="{9B9CC810-FA74-40A3-A31C-A9CBE88C8487}" destId="{99CF54A3-AB9D-4776-93EF-1C76BEF17951}" srcOrd="23" destOrd="0" parTransId="{7B1357F3-0B8C-47BF-AF2D-163637758947}" sibTransId="{C485E27B-5650-4761-A4BB-6F2B45C503E4}"/>
    <dgm:cxn modelId="{646E6C53-F02E-4151-94DA-709398BBFC4F}" srcId="{9B9CC810-FA74-40A3-A31C-A9CBE88C8487}" destId="{0501FDC0-9024-408D-809D-7BFEEC924D3F}" srcOrd="27" destOrd="0" parTransId="{43A6639E-7F4B-4B3D-9A11-1005D57E2CDA}" sibTransId="{9710E11F-DD90-4B32-B2D0-D275D31D289E}"/>
    <dgm:cxn modelId="{73F16454-D1CE-409D-A329-1E3BCB107830}" srcId="{9B9CC810-FA74-40A3-A31C-A9CBE88C8487}" destId="{E6941BA1-2D62-46EE-9524-5F813F43DA3D}" srcOrd="13" destOrd="0" parTransId="{90815506-95E4-42A1-8A3B-3243580C97E5}" sibTransId="{C376E7BB-6BF8-47F0-A585-F98261559C23}"/>
    <dgm:cxn modelId="{A21F8074-501C-4C8B-A5C0-B1E0663E8401}" type="presOf" srcId="{D63ED471-4B9E-4303-A1C7-454B1AE165AD}" destId="{C41AA421-F418-4242-A26A-6D6E903A8EFC}" srcOrd="0" destOrd="0" presId="urn:microsoft.com/office/officeart/2005/8/layout/default"/>
    <dgm:cxn modelId="{10C09B74-5E55-4094-AEFB-2A701F56F8A9}" type="presOf" srcId="{16F2B28C-4465-487B-8F66-84D86C41BB94}" destId="{C1B17452-47CD-4283-9CF7-F34EBEA8821C}" srcOrd="0" destOrd="0" presId="urn:microsoft.com/office/officeart/2005/8/layout/default"/>
    <dgm:cxn modelId="{C876B156-48BC-4B78-8F44-46A3C85E4444}" type="presOf" srcId="{DDDA3F23-B411-4E26-8270-F147C4FC2D2D}" destId="{15DC799B-2913-4EE4-9F76-52C4A216EFAC}" srcOrd="0" destOrd="0" presId="urn:microsoft.com/office/officeart/2005/8/layout/default"/>
    <dgm:cxn modelId="{D9433B58-554D-4637-BE98-21501231BF5C}" srcId="{9B9CC810-FA74-40A3-A31C-A9CBE88C8487}" destId="{09DAEE42-725C-462D-8A79-CF879EA11118}" srcOrd="21" destOrd="0" parTransId="{6D267FBF-3772-4C66-BDCA-3E9AB36B8506}" sibTransId="{41FF0B5C-506F-4B12-9974-924B3F25CE2A}"/>
    <dgm:cxn modelId="{11239358-7B43-4A1D-836E-0BBD5AF66402}" type="presOf" srcId="{FC344AAF-08E0-44F2-92C2-01D8296916D8}" destId="{7ED3E04E-BBE0-438D-88BD-4F8DB0D2EEF2}" srcOrd="0" destOrd="0" presId="urn:microsoft.com/office/officeart/2005/8/layout/default"/>
    <dgm:cxn modelId="{8D33027D-EED2-49AF-B278-1037DE68F59C}" srcId="{9B9CC810-FA74-40A3-A31C-A9CBE88C8487}" destId="{D63ED471-4B9E-4303-A1C7-454B1AE165AD}" srcOrd="38" destOrd="0" parTransId="{29C702C1-5C80-4497-9A4B-B17FCAF7426D}" sibTransId="{65B07BAF-ACF6-4E9B-9EA6-889AA182FA64}"/>
    <dgm:cxn modelId="{1F837F7D-4F71-40F4-A124-E0A6F3CAE0B0}" type="presOf" srcId="{13C892AF-EADA-454C-AFEE-D4E8F78DBF59}" destId="{31C558F9-7C4A-4451-A611-9B5F99FF683A}" srcOrd="0" destOrd="0" presId="urn:microsoft.com/office/officeart/2005/8/layout/default"/>
    <dgm:cxn modelId="{17A60482-FA90-4AA3-8452-86655604242D}" srcId="{9B9CC810-FA74-40A3-A31C-A9CBE88C8487}" destId="{6749B044-B367-45F0-973D-688C6E59C0D5}" srcOrd="25" destOrd="0" parTransId="{D1DEFF3F-78DC-462B-82A4-5C273F5ACCCA}" sibTransId="{1F1F795B-97DE-4003-93C0-9540AD7540D5}"/>
    <dgm:cxn modelId="{1D13038A-6B1B-4BA7-AB04-69EBA22D1EE1}" type="presOf" srcId="{8B1F5ECD-3CD2-4F97-A715-D2C2C57BAE8E}" destId="{90A731E7-B6E4-4D47-9588-AB55BEFC070B}" srcOrd="0" destOrd="0" presId="urn:microsoft.com/office/officeart/2005/8/layout/default"/>
    <dgm:cxn modelId="{CFB27F8A-D78A-4711-A6F9-2BD8D45EAC4A}" srcId="{9B9CC810-FA74-40A3-A31C-A9CBE88C8487}" destId="{5318F554-FCFA-483B-9387-0124745F748E}" srcOrd="15" destOrd="0" parTransId="{9D236DC8-A556-4BD0-BDD5-A8A4F8BEEEF9}" sibTransId="{FBA5134C-2227-44A4-8623-EA001C85A7FF}"/>
    <dgm:cxn modelId="{00B4988B-AFED-49AE-8428-7763AB0A6608}" type="presOf" srcId="{FFB34D9C-2444-4BF8-934E-C1B50DCFFF2F}" destId="{021122C0-84A0-4112-AAF3-47C5FAB96E3C}" srcOrd="0" destOrd="0" presId="urn:microsoft.com/office/officeart/2005/8/layout/default"/>
    <dgm:cxn modelId="{C1B9BE93-9824-4A73-AF0F-B24AE23FE224}" srcId="{9B9CC810-FA74-40A3-A31C-A9CBE88C8487}" destId="{AC93FA22-00D7-4F9A-BAF5-889D5C9BC8D5}" srcOrd="9" destOrd="0" parTransId="{BCD3F3F4-8562-4783-A314-63C402D4BEBB}" sibTransId="{81CA6A4E-E7F1-49E3-BFA4-9DB275348ECB}"/>
    <dgm:cxn modelId="{33B4CB93-C902-473D-8E98-1D88E69404C7}" srcId="{9B9CC810-FA74-40A3-A31C-A9CBE88C8487}" destId="{FFB34D9C-2444-4BF8-934E-C1B50DCFFF2F}" srcOrd="28" destOrd="0" parTransId="{14A8DF9F-8C42-42E7-81DF-B8340F28782C}" sibTransId="{B9731716-3419-4BA3-A62D-EF1CEC29DF3F}"/>
    <dgm:cxn modelId="{8685DB96-31F2-4941-A134-262BB6E2A5A0}" srcId="{9B9CC810-FA74-40A3-A31C-A9CBE88C8487}" destId="{20981958-F84D-4C4E-9651-084B9328DACD}" srcOrd="24" destOrd="0" parTransId="{BA4B4F87-BE22-48E6-867E-2D5D6FF05E4F}" sibTransId="{4540F509-5E85-4496-872C-9B396D165F07}"/>
    <dgm:cxn modelId="{DA7DE897-9FE3-4161-9B4D-B92A49BC3166}" srcId="{9B9CC810-FA74-40A3-A31C-A9CBE88C8487}" destId="{91F3551B-C96C-49A0-AD70-885B04E6AF6F}" srcOrd="19" destOrd="0" parTransId="{081CE338-CE8B-4326-B65F-86CA8AE08BF9}" sibTransId="{493D9E30-92DD-4A35-B05F-A3CF0903EF2A}"/>
    <dgm:cxn modelId="{60345A98-E9EE-4EA2-801A-FF866D595B0B}" srcId="{9B9CC810-FA74-40A3-A31C-A9CBE88C8487}" destId="{DDDA3F23-B411-4E26-8270-F147C4FC2D2D}" srcOrd="14" destOrd="0" parTransId="{0125ACF4-8BE5-4D1C-9292-639DC48E5BEA}" sibTransId="{3D6C33DF-C08D-4BBB-B568-7DED5CC86BB7}"/>
    <dgm:cxn modelId="{92EA889B-5268-4071-9BAE-B9B743AC9EC8}" type="presOf" srcId="{E0CE1223-CCE1-462D-B060-AF509C6F9CD8}" destId="{2DE3D192-A2FA-40A5-AA0F-3C8A17BA9686}" srcOrd="0" destOrd="0" presId="urn:microsoft.com/office/officeart/2005/8/layout/default"/>
    <dgm:cxn modelId="{1A1377A5-6629-4A85-A4E1-7DF42A7B17B7}" srcId="{9B9CC810-FA74-40A3-A31C-A9CBE88C8487}" destId="{ACEAD9DF-A3F6-4F61-92F3-8546481833CD}" srcOrd="1" destOrd="0" parTransId="{431649C3-E17E-449A-B0FD-C712A43355DC}" sibTransId="{AD946C2B-AC9E-43C9-8E96-80DAC722E1C0}"/>
    <dgm:cxn modelId="{21CC88AA-E177-4515-9D49-890EA29E4DBD}" srcId="{9B9CC810-FA74-40A3-A31C-A9CBE88C8487}" destId="{8B1F5ECD-3CD2-4F97-A715-D2C2C57BAE8E}" srcOrd="18" destOrd="0" parTransId="{538F6FE7-CC88-4D0F-8E02-FB4FF0126C99}" sibTransId="{07F53F98-6B5B-4B56-A3EA-A5C1A182841B}"/>
    <dgm:cxn modelId="{5F5E6EAC-5493-4CFB-90C0-CC3146CBAE4B}" srcId="{9B9CC810-FA74-40A3-A31C-A9CBE88C8487}" destId="{AE79AEB2-4BF6-4AF6-B254-158E57D95281}" srcOrd="2" destOrd="0" parTransId="{E06B800D-E199-4112-BE06-2ECF9A9AC1F0}" sibTransId="{20E97B15-1BA2-456F-B139-27B5B057E69F}"/>
    <dgm:cxn modelId="{5CAF12AD-C2DB-4AC4-91F2-1B7AAAD2A56C}" srcId="{9B9CC810-FA74-40A3-A31C-A9CBE88C8487}" destId="{FC344AAF-08E0-44F2-92C2-01D8296916D8}" srcOrd="22" destOrd="0" parTransId="{42244A0C-E722-4184-917D-E5685B2FADDD}" sibTransId="{72AC0B4D-35F9-4539-BA9E-360B5E35E4A4}"/>
    <dgm:cxn modelId="{8F1E2DAE-91FA-46E1-AEF6-5A9348E58298}" srcId="{9B9CC810-FA74-40A3-A31C-A9CBE88C8487}" destId="{5E20A570-A692-46AF-8FC2-980DB8B4EAF2}" srcOrd="34" destOrd="0" parTransId="{08247ED6-2857-45F0-BC51-D80125FBEEC6}" sibTransId="{38E23A58-46A0-44B3-853D-D5CB770DF2EA}"/>
    <dgm:cxn modelId="{8D01D7B0-41CA-4D8A-89A3-9FF59C7008D5}" type="presOf" srcId="{DB48FBF3-339F-4C55-8D52-054CD1100CD0}" destId="{477FAD92-DFB6-42A8-A408-63340DD04E27}" srcOrd="0" destOrd="0" presId="urn:microsoft.com/office/officeart/2005/8/layout/default"/>
    <dgm:cxn modelId="{415BAEB4-A057-4A3E-86CB-70662A64219D}" srcId="{9B9CC810-FA74-40A3-A31C-A9CBE88C8487}" destId="{D058736F-BD66-4113-8C6C-44262815F7D9}" srcOrd="3" destOrd="0" parTransId="{C522C1D4-E7EE-49CB-929E-D9BA91762B7F}" sibTransId="{F4F88155-46C4-460A-9B8A-1555D73EEA71}"/>
    <dgm:cxn modelId="{59D30AB5-09F1-40CE-8116-FD8A98C9B10A}" srcId="{9B9CC810-FA74-40A3-A31C-A9CBE88C8487}" destId="{0E558DCB-18CF-448C-AC13-B2527930FFB3}" srcOrd="30" destOrd="0" parTransId="{EADFAACD-6EA2-483A-BC69-BA7DD94AA1B6}" sibTransId="{DDC3CD22-8A68-41C5-BD70-6B6CC1BC34CE}"/>
    <dgm:cxn modelId="{422ADFB7-30DC-4EE0-8AD0-B7814F99C38F}" srcId="{9B9CC810-FA74-40A3-A31C-A9CBE88C8487}" destId="{E0CE1223-CCE1-462D-B060-AF509C6F9CD8}" srcOrd="29" destOrd="0" parTransId="{5D0206CE-DB97-418A-BA09-9ED3A1E49C58}" sibTransId="{54CEE489-25C2-47AA-8BDC-C986EECCED9B}"/>
    <dgm:cxn modelId="{4148E9B9-4122-4027-866D-5EFDBCEA50CF}" type="presOf" srcId="{A24061D9-5EC9-406D-AEB0-26D449A28945}" destId="{C5770D29-9D60-411C-A44B-846A8990B70B}" srcOrd="0" destOrd="0" presId="urn:microsoft.com/office/officeart/2005/8/layout/default"/>
    <dgm:cxn modelId="{980B47BE-C7A1-4BE2-A76C-D377FF621FE1}" srcId="{9B9CC810-FA74-40A3-A31C-A9CBE88C8487}" destId="{718A3F26-C6F9-4E7E-85CB-A0AF0FD936D8}" srcOrd="35" destOrd="0" parTransId="{6FA5300F-E2F1-4EB6-BDD9-1B5AB1FF8A77}" sibTransId="{ED686FB9-FC4C-431F-B034-CB8534373FBD}"/>
    <dgm:cxn modelId="{57BA58C1-2263-40EB-93EE-44E5B59C6CFC}" type="presOf" srcId="{0501FDC0-9024-408D-809D-7BFEEC924D3F}" destId="{F5336FA0-A141-49C4-A802-EC92BD00DF76}" srcOrd="0" destOrd="0" presId="urn:microsoft.com/office/officeart/2005/8/layout/default"/>
    <dgm:cxn modelId="{D1DC36C4-8195-4571-B28B-28C8248D3116}" type="presOf" srcId="{E6941BA1-2D62-46EE-9524-5F813F43DA3D}" destId="{59D6B123-E0E2-4207-B462-7A44318CA8F6}" srcOrd="0" destOrd="0" presId="urn:microsoft.com/office/officeart/2005/8/layout/default"/>
    <dgm:cxn modelId="{5BFDF8C6-4C79-45FF-AF75-FC7B05971D8B}" type="presOf" srcId="{718A3F26-C6F9-4E7E-85CB-A0AF0FD936D8}" destId="{B048E106-034C-46D5-A935-6D5BEDB44401}" srcOrd="0" destOrd="0" presId="urn:microsoft.com/office/officeart/2005/8/layout/default"/>
    <dgm:cxn modelId="{C7A94BD5-F78A-42B1-B935-B2475D4F81B9}" srcId="{9B9CC810-FA74-40A3-A31C-A9CBE88C8487}" destId="{A2D9B348-B255-4365-80A9-C924E5E7C293}" srcOrd="33" destOrd="0" parTransId="{A8634B1D-17D7-41E9-BB3D-A68713801EFA}" sibTransId="{E2C7EDCD-0341-486D-BB48-235D2FAC0C87}"/>
    <dgm:cxn modelId="{D80669D6-8C89-41A7-A19B-F743C984D3D6}" srcId="{9B9CC810-FA74-40A3-A31C-A9CBE88C8487}" destId="{16F2B28C-4465-487B-8F66-84D86C41BB94}" srcOrd="10" destOrd="0" parTransId="{5ECDEF4B-BEF7-4C84-B00A-1AE986B5CB54}" sibTransId="{68CEFDDB-C9B2-49CD-BD8D-CA3BB987C904}"/>
    <dgm:cxn modelId="{5F5117D7-8D9C-4E63-873F-6044B70BD0B9}" type="presOf" srcId="{20AF389C-B072-40D0-BE76-BBB3F3E67973}" destId="{795101EA-7E04-4769-B784-8E800A7BDF56}" srcOrd="0" destOrd="0" presId="urn:microsoft.com/office/officeart/2005/8/layout/default"/>
    <dgm:cxn modelId="{EABD89DC-ADF2-42D2-80B9-163F742F46A7}" srcId="{9B9CC810-FA74-40A3-A31C-A9CBE88C8487}" destId="{A46A9717-2F57-4BC9-B172-D5D4D0C23412}" srcOrd="39" destOrd="0" parTransId="{2814C68B-D699-4FAD-99FC-3704FE67A6BC}" sibTransId="{3EDF6DA4-71DE-4635-A04D-BB707044F6F2}"/>
    <dgm:cxn modelId="{8A12A7DC-84BF-47E1-A445-A650EE7CB7C8}" srcId="{9B9CC810-FA74-40A3-A31C-A9CBE88C8487}" destId="{20AF389C-B072-40D0-BE76-BBB3F3E67973}" srcOrd="11" destOrd="0" parTransId="{05899924-24A0-468D-A796-1BFE5DD4ED8F}" sibTransId="{CFC9A717-15FB-4490-A77C-35B80B521174}"/>
    <dgm:cxn modelId="{F8BC29E1-3E81-4B79-A49D-FA2D6453E039}" type="presOf" srcId="{FAABF828-E9E1-4BFD-AB64-9D743F685DC2}" destId="{5FD7AE00-4B3F-417A-A668-D6C40177D595}" srcOrd="0" destOrd="0" presId="urn:microsoft.com/office/officeart/2005/8/layout/default"/>
    <dgm:cxn modelId="{D44051E2-25CF-48C3-B108-E7C5A1F377F7}" type="presOf" srcId="{ACEAD9DF-A3F6-4F61-92F3-8546481833CD}" destId="{C389DBD1-818F-4149-ACC1-5C3928B7BB47}" srcOrd="0" destOrd="0" presId="urn:microsoft.com/office/officeart/2005/8/layout/default"/>
    <dgm:cxn modelId="{7A730EE5-E242-4E16-87E2-CE67B3645FDC}" srcId="{9B9CC810-FA74-40A3-A31C-A9CBE88C8487}" destId="{A24061D9-5EC9-406D-AEB0-26D449A28945}" srcOrd="37" destOrd="0" parTransId="{409EC829-4B41-467E-AC25-F043949ED20E}" sibTransId="{3232E5B7-4E5A-4EF8-8D9C-C09629EAE935}"/>
    <dgm:cxn modelId="{E20C7DE5-59A2-40EA-8550-F89CFD9A3C89}" type="presOf" srcId="{09DAEE42-725C-462D-8A79-CF879EA11118}" destId="{AE221865-9574-454E-BF4F-1E785EE4A79D}" srcOrd="0" destOrd="0" presId="urn:microsoft.com/office/officeart/2005/8/layout/default"/>
    <dgm:cxn modelId="{81CD34E8-21D8-44E6-A108-B25B4BBCA15B}" srcId="{9B9CC810-FA74-40A3-A31C-A9CBE88C8487}" destId="{32773E24-99A8-4804-87A8-84D640CE84DA}" srcOrd="36" destOrd="0" parTransId="{9E48BD66-ABE3-49FE-8C82-1E05577E0A20}" sibTransId="{D25E2BA2-C6F0-4D02-A057-E4995D5301A0}"/>
    <dgm:cxn modelId="{63A341EA-A055-41FC-A0B5-F31F5BD7A97E}" srcId="{9B9CC810-FA74-40A3-A31C-A9CBE88C8487}" destId="{69D139F3-13E8-4BFA-9B8A-6E33902F2E59}" srcOrd="8" destOrd="0" parTransId="{E774AE7F-9F01-4CBD-B575-D88CDFBDC57A}" sibTransId="{AAD32DDE-B49B-40A2-9E5C-05288DCEA6AE}"/>
    <dgm:cxn modelId="{77ED67EB-6786-48D2-BADF-D144967F598B}" srcId="{9B9CC810-FA74-40A3-A31C-A9CBE88C8487}" destId="{2662FF58-5BEE-4A39-8F2D-2EA801BDC624}" srcOrd="7" destOrd="0" parTransId="{E17C7B3D-A7B5-4422-B96D-A8CF64E1C759}" sibTransId="{C6F5A8FE-B88F-4AEB-AEB3-C675EEB93507}"/>
    <dgm:cxn modelId="{57784BED-F411-4D87-B554-7349337BC6EA}" type="presOf" srcId="{E1D81763-27DA-46E0-943D-36656544FCB2}" destId="{2F76A85F-115F-4B18-8B2D-94508F05C4ED}" srcOrd="0" destOrd="0" presId="urn:microsoft.com/office/officeart/2005/8/layout/default"/>
    <dgm:cxn modelId="{5318E4F1-77B0-43B8-B978-C64D45B99E82}" srcId="{9B9CC810-FA74-40A3-A31C-A9CBE88C8487}" destId="{D4B2BAFC-0CCB-41F7-8AD8-FAF297A83DD9}" srcOrd="16" destOrd="0" parTransId="{1C209427-ACDC-4240-96E7-DFAC5540A2F6}" sibTransId="{E06B7890-4D5A-43F9-9B06-AED1E592F4CF}"/>
    <dgm:cxn modelId="{020B28F2-9BAC-4419-9F7B-4BAFD82DAC5D}" type="presOf" srcId="{69D139F3-13E8-4BFA-9B8A-6E33902F2E59}" destId="{FD76E062-54E5-4AB8-8DDF-EAE7A457EF93}" srcOrd="0" destOrd="0" presId="urn:microsoft.com/office/officeart/2005/8/layout/default"/>
    <dgm:cxn modelId="{BB7932F2-F038-4702-B60C-FB677AC7BED0}" type="presOf" srcId="{32773E24-99A8-4804-87A8-84D640CE84DA}" destId="{39C9969D-1E33-4D70-AE46-2A9E289788F5}" srcOrd="0" destOrd="0" presId="urn:microsoft.com/office/officeart/2005/8/layout/default"/>
    <dgm:cxn modelId="{B7F166F3-324A-4922-81D5-45A72254B024}" srcId="{9B9CC810-FA74-40A3-A31C-A9CBE88C8487}" destId="{13C892AF-EADA-454C-AFEE-D4E8F78DBF59}" srcOrd="4" destOrd="0" parTransId="{C2D390B0-9F08-4974-B6D3-B0D989EA6466}" sibTransId="{9FC3B75C-7217-4E0D-B7F0-27CB2E7CC18E}"/>
    <dgm:cxn modelId="{0E3391F3-B0E6-45D2-A9B6-2BEDFEB6FF7E}" srcId="{9B9CC810-FA74-40A3-A31C-A9CBE88C8487}" destId="{FAABF828-E9E1-4BFD-AB64-9D743F685DC2}" srcOrd="31" destOrd="0" parTransId="{8E6B4BBA-B990-4758-B482-2BD35F4B529E}" sibTransId="{32795B93-E770-442C-97DC-7F44616121FF}"/>
    <dgm:cxn modelId="{6FB195FF-3D25-4E37-908B-172314FDCB98}" type="presOf" srcId="{6749B044-B367-45F0-973D-688C6E59C0D5}" destId="{81DA36D6-5A8B-41FF-82F8-D2C22883FD7B}" srcOrd="0" destOrd="0" presId="urn:microsoft.com/office/officeart/2005/8/layout/default"/>
    <dgm:cxn modelId="{455A6C2F-F497-4E2E-B23E-BFE55073F14E}" type="presParOf" srcId="{64A2D741-FC1F-4EE7-AFDB-88BAA924E022}" destId="{2F76A85F-115F-4B18-8B2D-94508F05C4ED}" srcOrd="0" destOrd="0" presId="urn:microsoft.com/office/officeart/2005/8/layout/default"/>
    <dgm:cxn modelId="{9DF62442-6513-4495-9CD6-85BB9D6AA02C}" type="presParOf" srcId="{64A2D741-FC1F-4EE7-AFDB-88BAA924E022}" destId="{7322EC7F-6378-4CEF-9812-08756416B041}" srcOrd="1" destOrd="0" presId="urn:microsoft.com/office/officeart/2005/8/layout/default"/>
    <dgm:cxn modelId="{6D43DD4B-4E51-43EF-BCAF-A74BEF177167}" type="presParOf" srcId="{64A2D741-FC1F-4EE7-AFDB-88BAA924E022}" destId="{C389DBD1-818F-4149-ACC1-5C3928B7BB47}" srcOrd="2" destOrd="0" presId="urn:microsoft.com/office/officeart/2005/8/layout/default"/>
    <dgm:cxn modelId="{15FB32D8-2E7F-4718-B6C7-C2AC10D15D71}" type="presParOf" srcId="{64A2D741-FC1F-4EE7-AFDB-88BAA924E022}" destId="{BF95EE8A-7D88-4901-B906-98242056C1CE}" srcOrd="3" destOrd="0" presId="urn:microsoft.com/office/officeart/2005/8/layout/default"/>
    <dgm:cxn modelId="{B4AFC247-2E16-49EE-BA36-62F7F66C016A}" type="presParOf" srcId="{64A2D741-FC1F-4EE7-AFDB-88BAA924E022}" destId="{44FCFDB5-C84C-4E75-B0F8-97E8642DCAC7}" srcOrd="4" destOrd="0" presId="urn:microsoft.com/office/officeart/2005/8/layout/default"/>
    <dgm:cxn modelId="{73FD6BD1-C785-4178-BD12-1F7D1C90E609}" type="presParOf" srcId="{64A2D741-FC1F-4EE7-AFDB-88BAA924E022}" destId="{8D7E5893-8CF2-4D27-819E-78EDAC03F443}" srcOrd="5" destOrd="0" presId="urn:microsoft.com/office/officeart/2005/8/layout/default"/>
    <dgm:cxn modelId="{A38856C6-07DC-4B5C-99E2-3872BAC40FF9}" type="presParOf" srcId="{64A2D741-FC1F-4EE7-AFDB-88BAA924E022}" destId="{AA665040-28E8-4B3F-8080-33E85EADBA91}" srcOrd="6" destOrd="0" presId="urn:microsoft.com/office/officeart/2005/8/layout/default"/>
    <dgm:cxn modelId="{93F68DC4-5B4D-4036-AB34-BDF8650126C5}" type="presParOf" srcId="{64A2D741-FC1F-4EE7-AFDB-88BAA924E022}" destId="{73569860-4248-4013-917C-46924679DDD9}" srcOrd="7" destOrd="0" presId="urn:microsoft.com/office/officeart/2005/8/layout/default"/>
    <dgm:cxn modelId="{833E5F1E-C0E7-4741-B8C7-C121C4CB028F}" type="presParOf" srcId="{64A2D741-FC1F-4EE7-AFDB-88BAA924E022}" destId="{31C558F9-7C4A-4451-A611-9B5F99FF683A}" srcOrd="8" destOrd="0" presId="urn:microsoft.com/office/officeart/2005/8/layout/default"/>
    <dgm:cxn modelId="{D63C54BE-0C57-429F-8AEA-E7A3C9ABC71B}" type="presParOf" srcId="{64A2D741-FC1F-4EE7-AFDB-88BAA924E022}" destId="{8E14829A-4157-4164-B218-1AA15C182C5F}" srcOrd="9" destOrd="0" presId="urn:microsoft.com/office/officeart/2005/8/layout/default"/>
    <dgm:cxn modelId="{A1B24841-27C4-4974-928D-702579612DF7}" type="presParOf" srcId="{64A2D741-FC1F-4EE7-AFDB-88BAA924E022}" destId="{477FAD92-DFB6-42A8-A408-63340DD04E27}" srcOrd="10" destOrd="0" presId="urn:microsoft.com/office/officeart/2005/8/layout/default"/>
    <dgm:cxn modelId="{364BD0E6-1B7E-4261-A537-0E8FFE79A2EF}" type="presParOf" srcId="{64A2D741-FC1F-4EE7-AFDB-88BAA924E022}" destId="{87F1754F-A000-42DB-8834-7A7F996F3A48}" srcOrd="11" destOrd="0" presId="urn:microsoft.com/office/officeart/2005/8/layout/default"/>
    <dgm:cxn modelId="{59A02ABA-574E-403F-8AAE-86790FE4DF75}" type="presParOf" srcId="{64A2D741-FC1F-4EE7-AFDB-88BAA924E022}" destId="{AC0487A3-DAA5-4DCC-B502-02998974EAF0}" srcOrd="12" destOrd="0" presId="urn:microsoft.com/office/officeart/2005/8/layout/default"/>
    <dgm:cxn modelId="{A3DAA347-BB25-4031-980C-92FC5FC74F56}" type="presParOf" srcId="{64A2D741-FC1F-4EE7-AFDB-88BAA924E022}" destId="{9297F020-FD6D-4BA7-91F8-8596FBC21BEF}" srcOrd="13" destOrd="0" presId="urn:microsoft.com/office/officeart/2005/8/layout/default"/>
    <dgm:cxn modelId="{8D5A4136-C199-482A-8D1C-F207BBCC8C1B}" type="presParOf" srcId="{64A2D741-FC1F-4EE7-AFDB-88BAA924E022}" destId="{D25F9034-8B1A-49D7-9F57-865654D0E2D3}" srcOrd="14" destOrd="0" presId="urn:microsoft.com/office/officeart/2005/8/layout/default"/>
    <dgm:cxn modelId="{7DA7A3DD-2E8C-452D-AF91-FE2B2D28BF7C}" type="presParOf" srcId="{64A2D741-FC1F-4EE7-AFDB-88BAA924E022}" destId="{0E214406-02F7-4C98-A392-5D2E3133706A}" srcOrd="15" destOrd="0" presId="urn:microsoft.com/office/officeart/2005/8/layout/default"/>
    <dgm:cxn modelId="{68A0AC35-6886-4019-AF58-3AF3BFDD3EF0}" type="presParOf" srcId="{64A2D741-FC1F-4EE7-AFDB-88BAA924E022}" destId="{FD76E062-54E5-4AB8-8DDF-EAE7A457EF93}" srcOrd="16" destOrd="0" presId="urn:microsoft.com/office/officeart/2005/8/layout/default"/>
    <dgm:cxn modelId="{F8BC3285-FECB-4F1C-A766-2B31D8E10EF1}" type="presParOf" srcId="{64A2D741-FC1F-4EE7-AFDB-88BAA924E022}" destId="{DCC7DA6A-CC76-45E8-9336-EE735566AEFE}" srcOrd="17" destOrd="0" presId="urn:microsoft.com/office/officeart/2005/8/layout/default"/>
    <dgm:cxn modelId="{92A49666-7229-4C03-BDEA-0D6980D3289F}" type="presParOf" srcId="{64A2D741-FC1F-4EE7-AFDB-88BAA924E022}" destId="{45B02B68-75BC-4DEA-92FD-0572983CF65E}" srcOrd="18" destOrd="0" presId="urn:microsoft.com/office/officeart/2005/8/layout/default"/>
    <dgm:cxn modelId="{72FB5DF7-B6D0-4A8B-AE98-E6738193D8EE}" type="presParOf" srcId="{64A2D741-FC1F-4EE7-AFDB-88BAA924E022}" destId="{C82F7579-D324-405F-B3FB-5889DB80F377}" srcOrd="19" destOrd="0" presId="urn:microsoft.com/office/officeart/2005/8/layout/default"/>
    <dgm:cxn modelId="{C4F219AF-6F4A-479C-A05F-C554F805A3B2}" type="presParOf" srcId="{64A2D741-FC1F-4EE7-AFDB-88BAA924E022}" destId="{C1B17452-47CD-4283-9CF7-F34EBEA8821C}" srcOrd="20" destOrd="0" presId="urn:microsoft.com/office/officeart/2005/8/layout/default"/>
    <dgm:cxn modelId="{D799C429-978C-443F-9398-99CE00FE5658}" type="presParOf" srcId="{64A2D741-FC1F-4EE7-AFDB-88BAA924E022}" destId="{C65E3E66-9CBA-458A-B51C-6D4A478F7944}" srcOrd="21" destOrd="0" presId="urn:microsoft.com/office/officeart/2005/8/layout/default"/>
    <dgm:cxn modelId="{645931FC-1FBB-4F9A-A7C1-3032A451B1E9}" type="presParOf" srcId="{64A2D741-FC1F-4EE7-AFDB-88BAA924E022}" destId="{795101EA-7E04-4769-B784-8E800A7BDF56}" srcOrd="22" destOrd="0" presId="urn:microsoft.com/office/officeart/2005/8/layout/default"/>
    <dgm:cxn modelId="{07F9B872-C903-452D-97CB-F55AED1A77F4}" type="presParOf" srcId="{64A2D741-FC1F-4EE7-AFDB-88BAA924E022}" destId="{37A69CBC-4334-47DE-B552-F73A59A436FF}" srcOrd="23" destOrd="0" presId="urn:microsoft.com/office/officeart/2005/8/layout/default"/>
    <dgm:cxn modelId="{B61BAC0A-E40E-4021-8D66-2F3E051011F4}" type="presParOf" srcId="{64A2D741-FC1F-4EE7-AFDB-88BAA924E022}" destId="{984EE0F9-919E-4138-BBE0-E7D5AE207BA3}" srcOrd="24" destOrd="0" presId="urn:microsoft.com/office/officeart/2005/8/layout/default"/>
    <dgm:cxn modelId="{68CCC97F-EAAA-4F93-ABBD-4EFA2788C1AF}" type="presParOf" srcId="{64A2D741-FC1F-4EE7-AFDB-88BAA924E022}" destId="{EF19AE9F-CBEF-4F85-A7B9-491D95A4C848}" srcOrd="25" destOrd="0" presId="urn:microsoft.com/office/officeart/2005/8/layout/default"/>
    <dgm:cxn modelId="{3706FD25-8134-4D1C-B6C8-B75C18BFA4A6}" type="presParOf" srcId="{64A2D741-FC1F-4EE7-AFDB-88BAA924E022}" destId="{59D6B123-E0E2-4207-B462-7A44318CA8F6}" srcOrd="26" destOrd="0" presId="urn:microsoft.com/office/officeart/2005/8/layout/default"/>
    <dgm:cxn modelId="{6A5065A0-E041-4425-8111-A9213C63E9D8}" type="presParOf" srcId="{64A2D741-FC1F-4EE7-AFDB-88BAA924E022}" destId="{A504B126-E755-47B9-A800-BBDFB07695D1}" srcOrd="27" destOrd="0" presId="urn:microsoft.com/office/officeart/2005/8/layout/default"/>
    <dgm:cxn modelId="{BAEF2F7A-F3DA-431B-81A5-CE08D4F0026E}" type="presParOf" srcId="{64A2D741-FC1F-4EE7-AFDB-88BAA924E022}" destId="{15DC799B-2913-4EE4-9F76-52C4A216EFAC}" srcOrd="28" destOrd="0" presId="urn:microsoft.com/office/officeart/2005/8/layout/default"/>
    <dgm:cxn modelId="{A7401E04-6FF1-42E5-B1C9-5B8A727F68FA}" type="presParOf" srcId="{64A2D741-FC1F-4EE7-AFDB-88BAA924E022}" destId="{E1EFE3CF-C8EC-4290-8757-77448985CE96}" srcOrd="29" destOrd="0" presId="urn:microsoft.com/office/officeart/2005/8/layout/default"/>
    <dgm:cxn modelId="{E00C09A5-F996-4209-A840-B3B57D81B8EC}" type="presParOf" srcId="{64A2D741-FC1F-4EE7-AFDB-88BAA924E022}" destId="{E65D86F9-D12B-4B0D-9030-BEDFE2518294}" srcOrd="30" destOrd="0" presId="urn:microsoft.com/office/officeart/2005/8/layout/default"/>
    <dgm:cxn modelId="{A26EDBF6-97F6-45C7-BC01-DAED262C4106}" type="presParOf" srcId="{64A2D741-FC1F-4EE7-AFDB-88BAA924E022}" destId="{DBE0E875-938F-489F-8825-F3CC87446D6C}" srcOrd="31" destOrd="0" presId="urn:microsoft.com/office/officeart/2005/8/layout/default"/>
    <dgm:cxn modelId="{B7C0956A-52B4-45D3-AB6D-03D955984EDB}" type="presParOf" srcId="{64A2D741-FC1F-4EE7-AFDB-88BAA924E022}" destId="{6441B487-64DD-495B-AE1E-71EDCAB38411}" srcOrd="32" destOrd="0" presId="urn:microsoft.com/office/officeart/2005/8/layout/default"/>
    <dgm:cxn modelId="{7B286420-9B88-4B3B-87C4-A69E4C309734}" type="presParOf" srcId="{64A2D741-FC1F-4EE7-AFDB-88BAA924E022}" destId="{0F7A2869-88AD-4741-8A0C-93BE44ABFE03}" srcOrd="33" destOrd="0" presId="urn:microsoft.com/office/officeart/2005/8/layout/default"/>
    <dgm:cxn modelId="{8C780258-8BC1-4C4B-800E-86FB48A3CB93}" type="presParOf" srcId="{64A2D741-FC1F-4EE7-AFDB-88BAA924E022}" destId="{5EAD2891-0D09-49BF-974F-C0E4D8956C00}" srcOrd="34" destOrd="0" presId="urn:microsoft.com/office/officeart/2005/8/layout/default"/>
    <dgm:cxn modelId="{F54BD2FA-8F6D-46E3-AB5B-38C39074169D}" type="presParOf" srcId="{64A2D741-FC1F-4EE7-AFDB-88BAA924E022}" destId="{0CB73C00-491F-433B-95CD-40F3B8BAE1D5}" srcOrd="35" destOrd="0" presId="urn:microsoft.com/office/officeart/2005/8/layout/default"/>
    <dgm:cxn modelId="{3E69F549-7ABE-4AFE-A7D0-E875F77382A1}" type="presParOf" srcId="{64A2D741-FC1F-4EE7-AFDB-88BAA924E022}" destId="{90A731E7-B6E4-4D47-9588-AB55BEFC070B}" srcOrd="36" destOrd="0" presId="urn:microsoft.com/office/officeart/2005/8/layout/default"/>
    <dgm:cxn modelId="{CF8F4C11-7161-4242-BF68-764D17F220AD}" type="presParOf" srcId="{64A2D741-FC1F-4EE7-AFDB-88BAA924E022}" destId="{6C6DE5D9-7FBD-4D7F-B9CE-A4F3BCEA60AA}" srcOrd="37" destOrd="0" presId="urn:microsoft.com/office/officeart/2005/8/layout/default"/>
    <dgm:cxn modelId="{57D5FA00-EEB0-420B-A231-B8C709FA1E83}" type="presParOf" srcId="{64A2D741-FC1F-4EE7-AFDB-88BAA924E022}" destId="{5EB29B79-DC49-4508-B5C5-FFED19A2D9EA}" srcOrd="38" destOrd="0" presId="urn:microsoft.com/office/officeart/2005/8/layout/default"/>
    <dgm:cxn modelId="{025CBC76-F8BF-4546-B023-9401986AAD2D}" type="presParOf" srcId="{64A2D741-FC1F-4EE7-AFDB-88BAA924E022}" destId="{2CB0E3FD-BD2D-4A31-B594-8410F09F568C}" srcOrd="39" destOrd="0" presId="urn:microsoft.com/office/officeart/2005/8/layout/default"/>
    <dgm:cxn modelId="{24D4030F-E3EB-4091-BD20-786649639947}" type="presParOf" srcId="{64A2D741-FC1F-4EE7-AFDB-88BAA924E022}" destId="{C89753C7-900A-4EDD-BC60-426F74CCE765}" srcOrd="40" destOrd="0" presId="urn:microsoft.com/office/officeart/2005/8/layout/default"/>
    <dgm:cxn modelId="{762937AF-05A1-40B6-A205-FD2FED743C26}" type="presParOf" srcId="{64A2D741-FC1F-4EE7-AFDB-88BAA924E022}" destId="{B36FA539-5EB6-4007-B2FC-F11479890CFC}" srcOrd="41" destOrd="0" presId="urn:microsoft.com/office/officeart/2005/8/layout/default"/>
    <dgm:cxn modelId="{2A7B1722-4246-494E-B4FA-C7CCEFFF5F4B}" type="presParOf" srcId="{64A2D741-FC1F-4EE7-AFDB-88BAA924E022}" destId="{AE221865-9574-454E-BF4F-1E785EE4A79D}" srcOrd="42" destOrd="0" presId="urn:microsoft.com/office/officeart/2005/8/layout/default"/>
    <dgm:cxn modelId="{953419D2-4524-49C9-96B0-626B17D43DFF}" type="presParOf" srcId="{64A2D741-FC1F-4EE7-AFDB-88BAA924E022}" destId="{807D1904-E548-4F74-BAC2-742E6463957F}" srcOrd="43" destOrd="0" presId="urn:microsoft.com/office/officeart/2005/8/layout/default"/>
    <dgm:cxn modelId="{9F75C71D-3468-49F2-BA23-E269CB6D9BA4}" type="presParOf" srcId="{64A2D741-FC1F-4EE7-AFDB-88BAA924E022}" destId="{7ED3E04E-BBE0-438D-88BD-4F8DB0D2EEF2}" srcOrd="44" destOrd="0" presId="urn:microsoft.com/office/officeart/2005/8/layout/default"/>
    <dgm:cxn modelId="{02F0C652-A53B-40AE-A8E1-C2A4749B7816}" type="presParOf" srcId="{64A2D741-FC1F-4EE7-AFDB-88BAA924E022}" destId="{E5B7E2C6-241E-42C3-868E-09CCE03ECBA7}" srcOrd="45" destOrd="0" presId="urn:microsoft.com/office/officeart/2005/8/layout/default"/>
    <dgm:cxn modelId="{40678F3B-4AAA-44ED-8337-B26E1AF94EE5}" type="presParOf" srcId="{64A2D741-FC1F-4EE7-AFDB-88BAA924E022}" destId="{ACA2CE6E-5087-496B-8699-595D6D1BDEED}" srcOrd="46" destOrd="0" presId="urn:microsoft.com/office/officeart/2005/8/layout/default"/>
    <dgm:cxn modelId="{FEC7925E-AF44-4E63-A241-CA8E9D30A4AA}" type="presParOf" srcId="{64A2D741-FC1F-4EE7-AFDB-88BAA924E022}" destId="{8896DB76-7E27-4BDC-9DAD-8C7075FEFB42}" srcOrd="47" destOrd="0" presId="urn:microsoft.com/office/officeart/2005/8/layout/default"/>
    <dgm:cxn modelId="{878D37EE-62B2-48C8-9811-09A6F1AA6962}" type="presParOf" srcId="{64A2D741-FC1F-4EE7-AFDB-88BAA924E022}" destId="{571925FE-A131-45A5-97C3-A761D017C9AB}" srcOrd="48" destOrd="0" presId="urn:microsoft.com/office/officeart/2005/8/layout/default"/>
    <dgm:cxn modelId="{2EDA0F45-0A92-45BE-9935-DE285B7E8135}" type="presParOf" srcId="{64A2D741-FC1F-4EE7-AFDB-88BAA924E022}" destId="{7BD5B294-C1BF-46D4-9130-B1855BF4E2E8}" srcOrd="49" destOrd="0" presId="urn:microsoft.com/office/officeart/2005/8/layout/default"/>
    <dgm:cxn modelId="{95609572-04D0-4E01-9B31-767B79DDB507}" type="presParOf" srcId="{64A2D741-FC1F-4EE7-AFDB-88BAA924E022}" destId="{81DA36D6-5A8B-41FF-82F8-D2C22883FD7B}" srcOrd="50" destOrd="0" presId="urn:microsoft.com/office/officeart/2005/8/layout/default"/>
    <dgm:cxn modelId="{ABC8A510-6F2B-4C35-8BD9-D04ECBD94E3C}" type="presParOf" srcId="{64A2D741-FC1F-4EE7-AFDB-88BAA924E022}" destId="{11DCD4A7-2CDD-4D9F-A54F-EF719F2C155B}" srcOrd="51" destOrd="0" presId="urn:microsoft.com/office/officeart/2005/8/layout/default"/>
    <dgm:cxn modelId="{8B29B1A1-3325-4D75-AD65-C0F405D7ACBB}" type="presParOf" srcId="{64A2D741-FC1F-4EE7-AFDB-88BAA924E022}" destId="{14E51729-C001-4DE3-82F3-746BD9FA9E12}" srcOrd="52" destOrd="0" presId="urn:microsoft.com/office/officeart/2005/8/layout/default"/>
    <dgm:cxn modelId="{DD9FEB6D-1EAA-4AFD-B30B-B8CD76F57B45}" type="presParOf" srcId="{64A2D741-FC1F-4EE7-AFDB-88BAA924E022}" destId="{056D708B-B862-42A0-8B65-3254C04A6C03}" srcOrd="53" destOrd="0" presId="urn:microsoft.com/office/officeart/2005/8/layout/default"/>
    <dgm:cxn modelId="{999AD7EE-2A9B-418C-BEED-2E6527A2D046}" type="presParOf" srcId="{64A2D741-FC1F-4EE7-AFDB-88BAA924E022}" destId="{F5336FA0-A141-49C4-A802-EC92BD00DF76}" srcOrd="54" destOrd="0" presId="urn:microsoft.com/office/officeart/2005/8/layout/default"/>
    <dgm:cxn modelId="{4820BF64-14C7-49DA-A937-556CB3ED885C}" type="presParOf" srcId="{64A2D741-FC1F-4EE7-AFDB-88BAA924E022}" destId="{95774DA8-6506-4502-B52A-A90E60416D8C}" srcOrd="55" destOrd="0" presId="urn:microsoft.com/office/officeart/2005/8/layout/default"/>
    <dgm:cxn modelId="{F57D28C8-54C5-4239-A132-8875D58B5CAC}" type="presParOf" srcId="{64A2D741-FC1F-4EE7-AFDB-88BAA924E022}" destId="{021122C0-84A0-4112-AAF3-47C5FAB96E3C}" srcOrd="56" destOrd="0" presId="urn:microsoft.com/office/officeart/2005/8/layout/default"/>
    <dgm:cxn modelId="{BE61E969-EDCE-4518-9EF5-3CE5216AC65D}" type="presParOf" srcId="{64A2D741-FC1F-4EE7-AFDB-88BAA924E022}" destId="{2C147228-E523-4CA1-83AA-244A80611A60}" srcOrd="57" destOrd="0" presId="urn:microsoft.com/office/officeart/2005/8/layout/default"/>
    <dgm:cxn modelId="{F7310E83-3F72-49DC-850F-A8D5281876E2}" type="presParOf" srcId="{64A2D741-FC1F-4EE7-AFDB-88BAA924E022}" destId="{2DE3D192-A2FA-40A5-AA0F-3C8A17BA9686}" srcOrd="58" destOrd="0" presId="urn:microsoft.com/office/officeart/2005/8/layout/default"/>
    <dgm:cxn modelId="{5F96E21A-E1DE-413A-A93E-E8A98B830174}" type="presParOf" srcId="{64A2D741-FC1F-4EE7-AFDB-88BAA924E022}" destId="{81B48502-691E-44A0-B8EC-F4E0A05E4FD3}" srcOrd="59" destOrd="0" presId="urn:microsoft.com/office/officeart/2005/8/layout/default"/>
    <dgm:cxn modelId="{0B331C59-7D78-4B73-ADF7-CAC309A7546B}" type="presParOf" srcId="{64A2D741-FC1F-4EE7-AFDB-88BAA924E022}" destId="{81D58E1D-24F2-40B7-BF1B-B0429A704A22}" srcOrd="60" destOrd="0" presId="urn:microsoft.com/office/officeart/2005/8/layout/default"/>
    <dgm:cxn modelId="{BEB0CFAC-2903-4522-8563-7F9BD533A785}" type="presParOf" srcId="{64A2D741-FC1F-4EE7-AFDB-88BAA924E022}" destId="{CFE155A6-9258-409C-8E21-ACA1255BCF8C}" srcOrd="61" destOrd="0" presId="urn:microsoft.com/office/officeart/2005/8/layout/default"/>
    <dgm:cxn modelId="{92DFC9FF-EA5A-4A02-8573-8E478A642357}" type="presParOf" srcId="{64A2D741-FC1F-4EE7-AFDB-88BAA924E022}" destId="{5FD7AE00-4B3F-417A-A668-D6C40177D595}" srcOrd="62" destOrd="0" presId="urn:microsoft.com/office/officeart/2005/8/layout/default"/>
    <dgm:cxn modelId="{00853E77-9E6F-4827-B0FE-07CE3D320A44}" type="presParOf" srcId="{64A2D741-FC1F-4EE7-AFDB-88BAA924E022}" destId="{047EA6C3-DFA2-4586-8D54-312044FC2826}" srcOrd="63" destOrd="0" presId="urn:microsoft.com/office/officeart/2005/8/layout/default"/>
    <dgm:cxn modelId="{F8289DCB-7214-441E-86AB-F3F48AD78966}" type="presParOf" srcId="{64A2D741-FC1F-4EE7-AFDB-88BAA924E022}" destId="{D4334AA8-995E-4BCA-96C5-6D6072657574}" srcOrd="64" destOrd="0" presId="urn:microsoft.com/office/officeart/2005/8/layout/default"/>
    <dgm:cxn modelId="{D35BEDE0-A2D3-4989-9A8C-DC009717251C}" type="presParOf" srcId="{64A2D741-FC1F-4EE7-AFDB-88BAA924E022}" destId="{7CDBEFE8-471E-4DF8-A115-CF674CDB8EF4}" srcOrd="65" destOrd="0" presId="urn:microsoft.com/office/officeart/2005/8/layout/default"/>
    <dgm:cxn modelId="{33EF7329-AB71-4F73-84F0-632CD5763F86}" type="presParOf" srcId="{64A2D741-FC1F-4EE7-AFDB-88BAA924E022}" destId="{9A947F15-9742-4789-97E7-D01E51E47820}" srcOrd="66" destOrd="0" presId="urn:microsoft.com/office/officeart/2005/8/layout/default"/>
    <dgm:cxn modelId="{7F6488B8-6BFB-4D73-8FC2-E335AB63A6E6}" type="presParOf" srcId="{64A2D741-FC1F-4EE7-AFDB-88BAA924E022}" destId="{A81F3402-4093-47CE-B509-1DA1EC5BB5BD}" srcOrd="67" destOrd="0" presId="urn:microsoft.com/office/officeart/2005/8/layout/default"/>
    <dgm:cxn modelId="{5A8EF149-A70E-45CD-BD63-EC7EA983D36D}" type="presParOf" srcId="{64A2D741-FC1F-4EE7-AFDB-88BAA924E022}" destId="{338F09F7-EB0B-4703-BEE6-984A8DE22EF4}" srcOrd="68" destOrd="0" presId="urn:microsoft.com/office/officeart/2005/8/layout/default"/>
    <dgm:cxn modelId="{A6153192-6926-4B5F-A74B-27EA0EB960EB}" type="presParOf" srcId="{64A2D741-FC1F-4EE7-AFDB-88BAA924E022}" destId="{503DB956-6133-43EA-AAC6-1E109B45B22A}" srcOrd="69" destOrd="0" presId="urn:microsoft.com/office/officeart/2005/8/layout/default"/>
    <dgm:cxn modelId="{566B6295-5431-4828-B0D6-3E6565CD65BC}" type="presParOf" srcId="{64A2D741-FC1F-4EE7-AFDB-88BAA924E022}" destId="{B048E106-034C-46D5-A935-6D5BEDB44401}" srcOrd="70" destOrd="0" presId="urn:microsoft.com/office/officeart/2005/8/layout/default"/>
    <dgm:cxn modelId="{19AEDB4E-0214-4F76-9872-9F55E6C485EA}" type="presParOf" srcId="{64A2D741-FC1F-4EE7-AFDB-88BAA924E022}" destId="{A29D3D28-1FF8-4D47-9CD8-0DB644606A73}" srcOrd="71" destOrd="0" presId="urn:microsoft.com/office/officeart/2005/8/layout/default"/>
    <dgm:cxn modelId="{E8C54986-09B5-4744-B7BB-2CD4EE9760FE}" type="presParOf" srcId="{64A2D741-FC1F-4EE7-AFDB-88BAA924E022}" destId="{39C9969D-1E33-4D70-AE46-2A9E289788F5}" srcOrd="72" destOrd="0" presId="urn:microsoft.com/office/officeart/2005/8/layout/default"/>
    <dgm:cxn modelId="{71EEACEC-9423-4093-921A-2EE52C2C4340}" type="presParOf" srcId="{64A2D741-FC1F-4EE7-AFDB-88BAA924E022}" destId="{EC23A27A-4E08-4A09-B7F0-5A3CF41B95F0}" srcOrd="73" destOrd="0" presId="urn:microsoft.com/office/officeart/2005/8/layout/default"/>
    <dgm:cxn modelId="{E978DEE6-1C54-4DF5-948B-B64A2DEA72C7}" type="presParOf" srcId="{64A2D741-FC1F-4EE7-AFDB-88BAA924E022}" destId="{C5770D29-9D60-411C-A44B-846A8990B70B}" srcOrd="74" destOrd="0" presId="urn:microsoft.com/office/officeart/2005/8/layout/default"/>
    <dgm:cxn modelId="{AE79328D-22CC-404C-B18A-945706F0FBB0}" type="presParOf" srcId="{64A2D741-FC1F-4EE7-AFDB-88BAA924E022}" destId="{D99402FF-3DFE-47F5-AAA5-995BCDEE2E11}" srcOrd="75" destOrd="0" presId="urn:microsoft.com/office/officeart/2005/8/layout/default"/>
    <dgm:cxn modelId="{22052460-9145-4D09-9654-38CB9A2F94A2}" type="presParOf" srcId="{64A2D741-FC1F-4EE7-AFDB-88BAA924E022}" destId="{C41AA421-F418-4242-A26A-6D6E903A8EFC}" srcOrd="76" destOrd="0" presId="urn:microsoft.com/office/officeart/2005/8/layout/default"/>
    <dgm:cxn modelId="{54EA6B1A-0404-42CE-BF0C-E884BB83D665}" type="presParOf" srcId="{64A2D741-FC1F-4EE7-AFDB-88BAA924E022}" destId="{75AB3FD3-C5D1-48F2-840C-60E81E0107EC}" srcOrd="77" destOrd="0" presId="urn:microsoft.com/office/officeart/2005/8/layout/default"/>
    <dgm:cxn modelId="{9135B0D1-E8D2-4E1B-8CEF-5FDCE4994CCD}" type="presParOf" srcId="{64A2D741-FC1F-4EE7-AFDB-88BAA924E022}" destId="{27368384-CC12-4D44-A9CD-2A7111C7AA49}" srcOrd="7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A85F-115F-4B18-8B2D-94508F05C4ED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C389DBD1-818F-4149-ACC1-5C3928B7BB47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2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2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2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Dean</a:t>
          </a:r>
        </a:p>
      </dsp:txBody>
      <dsp:txXfrm>
        <a:off x="1435165" y="307305"/>
        <a:ext cx="1301364" cy="780818"/>
      </dsp:txXfrm>
    </dsp:sp>
    <dsp:sp modelId="{44FCFDB5-C84C-4E75-B0F8-97E8642DCAC7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5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5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5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Director </a:t>
          </a:r>
          <a:endParaRPr lang="en-US" sz="1500" kern="1200"/>
        </a:p>
      </dsp:txBody>
      <dsp:txXfrm>
        <a:off x="2866666" y="307305"/>
        <a:ext cx="1301364" cy="780818"/>
      </dsp:txXfrm>
    </dsp:sp>
    <dsp:sp modelId="{AA665040-28E8-4B3F-8080-33E85EADBA91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7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7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7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Adjunct Professor</a:t>
          </a:r>
        </a:p>
      </dsp:txBody>
      <dsp:txXfrm>
        <a:off x="4298167" y="307305"/>
        <a:ext cx="1301364" cy="780818"/>
      </dsp:txXfrm>
    </dsp:sp>
    <dsp:sp modelId="{31C558F9-7C4A-4451-A611-9B5F99FF683A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10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10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10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Professor</a:t>
          </a:r>
        </a:p>
      </dsp:txBody>
      <dsp:txXfrm>
        <a:off x="5729668" y="307305"/>
        <a:ext cx="1301364" cy="780818"/>
      </dsp:txXfrm>
    </dsp:sp>
    <dsp:sp modelId="{477FAD92-DFB6-42A8-A408-63340DD04E27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12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512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12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Associate Professor</a:t>
          </a:r>
        </a:p>
      </dsp:txBody>
      <dsp:txXfrm>
        <a:off x="7161169" y="307305"/>
        <a:ext cx="1301364" cy="780818"/>
      </dsp:txXfrm>
    </dsp:sp>
    <dsp:sp modelId="{AC0487A3-DAA5-4DCC-B502-02998974EAF0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15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15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15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Case Manager</a:t>
          </a:r>
        </a:p>
      </dsp:txBody>
      <dsp:txXfrm>
        <a:off x="8592669" y="307305"/>
        <a:ext cx="1301364" cy="780818"/>
      </dsp:txXfrm>
    </dsp:sp>
    <dsp:sp modelId="{D25F9034-8B1A-49D7-9F57-865654D0E2D3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717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717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717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Chair</a:t>
          </a:r>
        </a:p>
      </dsp:txBody>
      <dsp:txXfrm>
        <a:off x="10024170" y="307305"/>
        <a:ext cx="1301364" cy="780818"/>
      </dsp:txXfrm>
    </dsp:sp>
    <dsp:sp modelId="{FD76E062-54E5-4AB8-8DDF-EAE7A457EF93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20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820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20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Chiropractor</a:t>
          </a:r>
        </a:p>
      </dsp:txBody>
      <dsp:txXfrm>
        <a:off x="3664" y="1218260"/>
        <a:ext cx="1301364" cy="780818"/>
      </dsp:txXfrm>
    </dsp:sp>
    <dsp:sp modelId="{45B02B68-75BC-4DEA-92FD-0572983CF65E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923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923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923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Clinic Director</a:t>
          </a:r>
        </a:p>
      </dsp:txBody>
      <dsp:txXfrm>
        <a:off x="1435165" y="1218260"/>
        <a:ext cx="1301364" cy="780818"/>
      </dsp:txXfrm>
    </dsp:sp>
    <dsp:sp modelId="{C1B17452-47CD-4283-9CF7-F34EBEA8821C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25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25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2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Clinical Placement Coordinator</a:t>
          </a:r>
        </a:p>
      </dsp:txBody>
      <dsp:txXfrm>
        <a:off x="2866666" y="1218260"/>
        <a:ext cx="1301364" cy="780818"/>
      </dsp:txXfrm>
    </dsp:sp>
    <dsp:sp modelId="{795101EA-7E04-4769-B784-8E800A7BDF56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28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128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28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Coordinator</a:t>
          </a:r>
        </a:p>
      </dsp:txBody>
      <dsp:txXfrm>
        <a:off x="4298167" y="1218260"/>
        <a:ext cx="1301364" cy="780818"/>
      </dsp:txXfrm>
    </dsp:sp>
    <dsp:sp modelId="{984EE0F9-919E-4138-BBE0-E7D5AE207BA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230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230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230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Dean</a:t>
          </a:r>
        </a:p>
      </dsp:txBody>
      <dsp:txXfrm>
        <a:off x="5729668" y="1218260"/>
        <a:ext cx="1301364" cy="780818"/>
      </dsp:txXfrm>
    </dsp:sp>
    <dsp:sp modelId="{59D6B123-E0E2-4207-B462-7A44318CA8F6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Director</a:t>
          </a:r>
        </a:p>
      </dsp:txBody>
      <dsp:txXfrm>
        <a:off x="7161169" y="1218260"/>
        <a:ext cx="1301364" cy="780818"/>
      </dsp:txXfrm>
    </dsp:sp>
    <dsp:sp modelId="{15DC799B-2913-4EE4-9F76-52C4A216EFAC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435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435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435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Educator</a:t>
          </a:r>
        </a:p>
      </dsp:txBody>
      <dsp:txXfrm>
        <a:off x="8592669" y="1218260"/>
        <a:ext cx="1301364" cy="780818"/>
      </dsp:txXfrm>
    </dsp:sp>
    <dsp:sp modelId="{E65D86F9-D12B-4B0D-9030-BEDFE2518294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38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538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38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Entrepreneur</a:t>
          </a:r>
        </a:p>
      </dsp:txBody>
      <dsp:txXfrm>
        <a:off x="10024170" y="1218260"/>
        <a:ext cx="1301364" cy="780818"/>
      </dsp:txXfrm>
    </dsp:sp>
    <dsp:sp modelId="{6441B487-64DD-495B-AE1E-71EDCAB38411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41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641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41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Member</a:t>
          </a:r>
        </a:p>
      </dsp:txBody>
      <dsp:txXfrm>
        <a:off x="3664" y="2129215"/>
        <a:ext cx="1301364" cy="780818"/>
      </dsp:txXfrm>
    </dsp:sp>
    <dsp:sp modelId="{5EAD2891-0D09-49BF-974F-C0E4D8956C0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43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743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43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(Non-tenured)</a:t>
          </a:r>
        </a:p>
      </dsp:txBody>
      <dsp:txXfrm>
        <a:off x="1435165" y="2129215"/>
        <a:ext cx="1301364" cy="780818"/>
      </dsp:txXfrm>
    </dsp:sp>
    <dsp:sp modelId="{90A731E7-B6E4-4D47-9588-AB55BEFC070B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846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846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846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(Tenured)</a:t>
          </a:r>
        </a:p>
      </dsp:txBody>
      <dsp:txXfrm>
        <a:off x="2866666" y="2129215"/>
        <a:ext cx="1301364" cy="780818"/>
      </dsp:txXfrm>
    </dsp:sp>
    <dsp:sp modelId="{5EB29B79-DC49-4508-B5C5-FFED19A2D9EA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948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948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948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Family Educator</a:t>
          </a:r>
        </a:p>
      </dsp:txBody>
      <dsp:txXfrm>
        <a:off x="4298167" y="2129215"/>
        <a:ext cx="1301364" cy="780818"/>
      </dsp:txXfrm>
    </dsp:sp>
    <dsp:sp modelId="{C89753C7-900A-4EDD-BC60-426F74CCE765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51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51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51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Founder</a:t>
          </a:r>
        </a:p>
      </dsp:txBody>
      <dsp:txXfrm>
        <a:off x="5729668" y="2129215"/>
        <a:ext cx="1301364" cy="780818"/>
      </dsp:txXfrm>
    </dsp:sp>
    <dsp:sp modelId="{AE221865-9574-454E-BF4F-1E785EE4A79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153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153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153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Head Trainer</a:t>
          </a:r>
        </a:p>
      </dsp:txBody>
      <dsp:txXfrm>
        <a:off x="7161169" y="2129215"/>
        <a:ext cx="1301364" cy="780818"/>
      </dsp:txXfrm>
    </dsp:sp>
    <dsp:sp modelId="{7ED3E04E-BBE0-438D-88BD-4F8DB0D2EEF2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56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256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56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Instructor</a:t>
          </a:r>
          <a:endParaRPr lang="en-US" sz="1500" kern="1200"/>
        </a:p>
      </dsp:txBody>
      <dsp:txXfrm>
        <a:off x="8592669" y="2129215"/>
        <a:ext cx="1301364" cy="780818"/>
      </dsp:txXfrm>
    </dsp:sp>
    <dsp:sp modelId="{ACA2CE6E-5087-496B-8699-595D6D1BDEED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359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359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359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Lab Coordinator</a:t>
          </a:r>
        </a:p>
      </dsp:txBody>
      <dsp:txXfrm>
        <a:off x="10024170" y="2129215"/>
        <a:ext cx="1301364" cy="780818"/>
      </dsp:txXfrm>
    </dsp:sp>
    <dsp:sp modelId="{571925FE-A131-45A5-97C3-A761D017C9AB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61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461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61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Manager</a:t>
          </a:r>
        </a:p>
      </dsp:txBody>
      <dsp:txXfrm>
        <a:off x="3664" y="3040170"/>
        <a:ext cx="1301364" cy="780818"/>
      </dsp:txXfrm>
    </dsp:sp>
    <dsp:sp modelId="{81DA36D6-5A8B-41FF-82F8-D2C22883FD7B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64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564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64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Manager of Learning and Development</a:t>
          </a:r>
        </a:p>
      </dsp:txBody>
      <dsp:txXfrm>
        <a:off x="1435165" y="3040170"/>
        <a:ext cx="1301364" cy="780818"/>
      </dsp:txXfrm>
    </dsp:sp>
    <dsp:sp modelId="{14E51729-C001-4DE3-82F3-746BD9FA9E12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Nutrition Navigator</a:t>
          </a:r>
        </a:p>
      </dsp:txBody>
      <dsp:txXfrm>
        <a:off x="2866666" y="3040170"/>
        <a:ext cx="1301364" cy="780818"/>
      </dsp:txXfrm>
    </dsp:sp>
    <dsp:sp modelId="{F5336FA0-A141-49C4-A802-EC92BD00DF76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769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769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769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Owner</a:t>
          </a:r>
        </a:p>
      </dsp:txBody>
      <dsp:txXfrm>
        <a:off x="4298167" y="3040170"/>
        <a:ext cx="1301364" cy="780818"/>
      </dsp:txXfrm>
    </dsp:sp>
    <dsp:sp modelId="{021122C0-84A0-4112-AAF3-47C5FAB96E3C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71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871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71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Coordinator</a:t>
          </a:r>
        </a:p>
      </dsp:txBody>
      <dsp:txXfrm>
        <a:off x="5729668" y="3040170"/>
        <a:ext cx="1301364" cy="780818"/>
      </dsp:txXfrm>
    </dsp:sp>
    <dsp:sp modelId="{2DE3D192-A2FA-40A5-AA0F-3C8A17BA9686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974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974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97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Director</a:t>
          </a:r>
        </a:p>
      </dsp:txBody>
      <dsp:txXfrm>
        <a:off x="7161169" y="3040170"/>
        <a:ext cx="1301364" cy="780818"/>
      </dsp:txXfrm>
    </dsp:sp>
    <dsp:sp modelId="{81D58E1D-24F2-40B7-BF1B-B0429A704A22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76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76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76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Manager</a:t>
          </a:r>
        </a:p>
      </dsp:txBody>
      <dsp:txXfrm>
        <a:off x="8592669" y="3040170"/>
        <a:ext cx="1301364" cy="780818"/>
      </dsp:txXfrm>
    </dsp:sp>
    <dsp:sp modelId="{5FD7AE00-4B3F-417A-A668-D6C40177D595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179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179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179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Professor</a:t>
          </a:r>
        </a:p>
      </dsp:txBody>
      <dsp:txXfrm>
        <a:off x="10024170" y="3040170"/>
        <a:ext cx="1301364" cy="780818"/>
      </dsp:txXfrm>
    </dsp:sp>
    <dsp:sp modelId="{D4334AA8-995E-4BCA-96C5-6D6072657574}">
      <dsp:nvSpPr>
        <dsp:cNvPr id="0" name=""/>
        <dsp:cNvSpPr/>
      </dsp:nvSpPr>
      <dsp:spPr>
        <a:xfrm>
          <a:off x="3664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82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82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82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Registrered Nurse (RN)</a:t>
          </a:r>
        </a:p>
      </dsp:txBody>
      <dsp:txXfrm>
        <a:off x="3664" y="3951125"/>
        <a:ext cx="1301364" cy="780818"/>
      </dsp:txXfrm>
    </dsp:sp>
    <dsp:sp modelId="{9A947F15-9742-4789-97E7-D01E51E47820}">
      <dsp:nvSpPr>
        <dsp:cNvPr id="0" name=""/>
        <dsp:cNvSpPr/>
      </dsp:nvSpPr>
      <dsp:spPr>
        <a:xfrm>
          <a:off x="1435165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84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84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84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Senior Program Coordinator</a:t>
          </a:r>
        </a:p>
      </dsp:txBody>
      <dsp:txXfrm>
        <a:off x="1435165" y="3951125"/>
        <a:ext cx="1301364" cy="780818"/>
      </dsp:txXfrm>
    </dsp:sp>
    <dsp:sp modelId="{338F09F7-EB0B-4703-BEE6-984A8DE22EF4}">
      <dsp:nvSpPr>
        <dsp:cNvPr id="0" name=""/>
        <dsp:cNvSpPr/>
      </dsp:nvSpPr>
      <dsp:spPr>
        <a:xfrm>
          <a:off x="2866666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87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487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87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Simulation Coordinator</a:t>
          </a:r>
        </a:p>
      </dsp:txBody>
      <dsp:txXfrm>
        <a:off x="2866666" y="3951125"/>
        <a:ext cx="1301364" cy="780818"/>
      </dsp:txXfrm>
    </dsp:sp>
    <dsp:sp modelId="{B048E106-034C-46D5-A935-6D5BEDB44401}">
      <dsp:nvSpPr>
        <dsp:cNvPr id="0" name=""/>
        <dsp:cNvSpPr/>
      </dsp:nvSpPr>
      <dsp:spPr>
        <a:xfrm>
          <a:off x="4298167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89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589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89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Special Education Teacher</a:t>
          </a:r>
        </a:p>
      </dsp:txBody>
      <dsp:txXfrm>
        <a:off x="4298167" y="3951125"/>
        <a:ext cx="1301364" cy="780818"/>
      </dsp:txXfrm>
    </dsp:sp>
    <dsp:sp modelId="{39C9969D-1E33-4D70-AE46-2A9E289788F5}">
      <dsp:nvSpPr>
        <dsp:cNvPr id="0" name=""/>
        <dsp:cNvSpPr/>
      </dsp:nvSpPr>
      <dsp:spPr>
        <a:xfrm>
          <a:off x="5729668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692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692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692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Success Coordinator</a:t>
          </a:r>
        </a:p>
      </dsp:txBody>
      <dsp:txXfrm>
        <a:off x="5729668" y="3951125"/>
        <a:ext cx="1301364" cy="780818"/>
      </dsp:txXfrm>
    </dsp:sp>
    <dsp:sp modelId="{C5770D29-9D60-411C-A44B-846A8990B70B}">
      <dsp:nvSpPr>
        <dsp:cNvPr id="0" name=""/>
        <dsp:cNvSpPr/>
      </dsp:nvSpPr>
      <dsp:spPr>
        <a:xfrm>
          <a:off x="7161169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794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794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794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Supervisory Administrative Specialist</a:t>
          </a:r>
          <a:endParaRPr lang="en-US" sz="1500" kern="1200"/>
        </a:p>
      </dsp:txBody>
      <dsp:txXfrm>
        <a:off x="7161169" y="3951125"/>
        <a:ext cx="1301364" cy="780818"/>
      </dsp:txXfrm>
    </dsp:sp>
    <dsp:sp modelId="{C41AA421-F418-4242-A26A-6D6E903A8EFC}">
      <dsp:nvSpPr>
        <dsp:cNvPr id="0" name=""/>
        <dsp:cNvSpPr/>
      </dsp:nvSpPr>
      <dsp:spPr>
        <a:xfrm>
          <a:off x="8592669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897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897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897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Vice President</a:t>
          </a:r>
        </a:p>
      </dsp:txBody>
      <dsp:txXfrm>
        <a:off x="8592669" y="3951125"/>
        <a:ext cx="1301364" cy="780818"/>
      </dsp:txXfrm>
    </dsp:sp>
    <dsp:sp modelId="{27368384-CC12-4D44-A9CD-2A7111C7AA49}">
      <dsp:nvSpPr>
        <dsp:cNvPr id="0" name=""/>
        <dsp:cNvSpPr/>
      </dsp:nvSpPr>
      <dsp:spPr>
        <a:xfrm>
          <a:off x="10024170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Vice Provost</a:t>
          </a:r>
        </a:p>
      </dsp:txBody>
      <dsp:txXfrm>
        <a:off x="10024170" y="3951125"/>
        <a:ext cx="1301364" cy="78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DHPE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62301"/>
              </p:ext>
            </p:extLst>
          </p:nvPr>
        </p:nvGraphicFramePr>
        <p:xfrm>
          <a:off x="2110710" y="507074"/>
          <a:ext cx="9416972" cy="4961565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9782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87162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39628">
                  <a:extLst>
                    <a:ext uri="{9D8B030D-6E8A-4147-A177-3AD203B41FA5}">
                      <a16:colId xmlns:a16="http://schemas.microsoft.com/office/drawing/2014/main" val="3488417767"/>
                    </a:ext>
                  </a:extLst>
                </a:gridCol>
                <a:gridCol w="1307859">
                  <a:extLst>
                    <a:ext uri="{9D8B030D-6E8A-4147-A177-3AD203B41FA5}">
                      <a16:colId xmlns:a16="http://schemas.microsoft.com/office/drawing/2014/main" val="4084882795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261153343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217231010"/>
                    </a:ext>
                  </a:extLst>
                </a:gridCol>
              </a:tblGrid>
              <a:tr h="7980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US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 </a:t>
                      </a:r>
                      <a:endParaRPr lang="en-US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Satisfactorily Occupied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050646" y="5488779"/>
            <a:ext cx="140895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*the %  of 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 completed</a:t>
            </a:r>
            <a:endParaRPr lang="en-US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B5CC2D0D-9C0B-ADF4-B66F-F6168975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3" y="5540187"/>
            <a:ext cx="1078008" cy="11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78525" y="1385694"/>
            <a:ext cx="503871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Athens City Schools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A.T. Still University of Health Sciences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Averett University</a:t>
            </a:r>
            <a:endParaRPr lang="en-US"/>
          </a:p>
          <a:p>
            <a:r>
              <a:rPr lang="en-US" err="1">
                <a:cs typeface="Calibri"/>
              </a:rPr>
              <a:t>Betal</a:t>
            </a:r>
            <a:r>
              <a:rPr lang="en-US">
                <a:cs typeface="Calibri"/>
              </a:rPr>
              <a:t> Home HealthCare</a:t>
            </a:r>
          </a:p>
          <a:p>
            <a:r>
              <a:rPr lang="en-US">
                <a:ea typeface="+mn-lt"/>
                <a:cs typeface="+mn-lt"/>
              </a:rPr>
              <a:t>Carolina Pines Regional Medical Center</a:t>
            </a:r>
            <a:endParaRPr lang="en-US"/>
          </a:p>
          <a:p>
            <a:r>
              <a:rPr lang="en-US">
                <a:cs typeface="Calibri"/>
              </a:rPr>
              <a:t>Central Methodist University</a:t>
            </a:r>
          </a:p>
          <a:p>
            <a:r>
              <a:rPr lang="en-US">
                <a:ea typeface="+mn-lt"/>
                <a:cs typeface="+mn-lt"/>
              </a:rPr>
              <a:t>Champaign-Urbana Public Health District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Champlain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Claflin University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Franciscan Health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Gateway Community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Great Falls Development Authority</a:t>
            </a:r>
            <a:endParaRPr lang="en-US"/>
          </a:p>
          <a:p>
            <a:r>
              <a:rPr lang="en-US">
                <a:cs typeface="Calibri"/>
              </a:rPr>
              <a:t>JLC Fitness</a:t>
            </a:r>
          </a:p>
          <a:p>
            <a:r>
              <a:rPr lang="en-US">
                <a:cs typeface="Calibri"/>
              </a:rPr>
              <a:t>Kansas City Kansas Community College</a:t>
            </a:r>
          </a:p>
          <a:p>
            <a:r>
              <a:rPr lang="en-US">
                <a:ea typeface="+mn-lt"/>
                <a:cs typeface="+mn-lt"/>
              </a:rPr>
              <a:t>Keiser University</a:t>
            </a:r>
            <a:endParaRPr lang="en-US"/>
          </a:p>
          <a:p>
            <a:r>
              <a:rPr lang="en-US">
                <a:cs typeface="Calibri"/>
              </a:rPr>
              <a:t>Logan University</a:t>
            </a:r>
          </a:p>
          <a:p>
            <a:r>
              <a:rPr lang="en-US">
                <a:ea typeface="+mn-lt"/>
                <a:cs typeface="+mn-lt"/>
              </a:rPr>
              <a:t>Louisiana Department of Health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705177" y="1461646"/>
            <a:ext cx="503150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McNeese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Missouri Valley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Morehouse School of Medicine</a:t>
            </a:r>
            <a:endParaRPr lang="en-US"/>
          </a:p>
          <a:p>
            <a:r>
              <a:rPr lang="en-US">
                <a:cs typeface="Calibri"/>
              </a:rPr>
              <a:t>Newton Country Day School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Northwest Missouri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Pepperdine University Seaver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Stephens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Steubenville City Schools </a:t>
            </a:r>
            <a:endParaRPr lang="en-US"/>
          </a:p>
          <a:p>
            <a:r>
              <a:rPr lang="en-US">
                <a:cs typeface="Calibri"/>
              </a:rPr>
              <a:t>Supplemental Health Care 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University of Missouri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Veterans Affairs</a:t>
            </a:r>
          </a:p>
          <a:p>
            <a:r>
              <a:rPr lang="en-US">
                <a:ea typeface="+mn-lt"/>
                <a:cs typeface="+mn-lt"/>
              </a:rPr>
              <a:t>Veterans Health Administration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Vigo County School Corporation</a:t>
            </a:r>
            <a:endParaRPr lang="en-US"/>
          </a:p>
          <a:p>
            <a:r>
              <a:rPr lang="en-US">
                <a:cs typeface="Calibri"/>
              </a:rPr>
              <a:t>Walmart Corporate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Womack Chiropractic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DHPE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01853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04E88-8DE7-438F-AB31-2067DC063D57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DHPE Graduate Outcomes</vt:lpstr>
      <vt:lpstr>Employers Who Have Hired Our Graduates</vt:lpstr>
      <vt:lpstr>Sample Job Titles of DHPE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8</cp:revision>
  <dcterms:created xsi:type="dcterms:W3CDTF">2023-05-10T16:55:45Z</dcterms:created>
  <dcterms:modified xsi:type="dcterms:W3CDTF">2026-02-24T14:51:49Z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