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13"/>
  </p:notesMasterIdLst>
  <p:handoutMasterIdLst>
    <p:handoutMasterId r:id="rId14"/>
  </p:handoutMasterIdLst>
  <p:sldIdLst>
    <p:sldId id="273" r:id="rId5"/>
    <p:sldId id="291" r:id="rId6"/>
    <p:sldId id="290" r:id="rId7"/>
    <p:sldId id="292" r:id="rId8"/>
    <p:sldId id="275" r:id="rId9"/>
    <p:sldId id="289" r:id="rId10"/>
    <p:sldId id="287" r:id="rId11"/>
    <p:sldId id="28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42FD2B-E0AD-3036-A34B-3328E738A323}" v="344" dt="2026-02-09T17:58:40.773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53B52BC-6A99-42B9-9543-936643B730D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Lead Lab Assistant II</a:t>
          </a:r>
        </a:p>
      </dgm:t>
    </dgm:pt>
    <dgm:pt modelId="{9E0DBB23-2B51-4E35-8D00-3D20EE71434F}" type="parTrans" cxnId="{67A34148-DC96-4EB7-8BAF-680F5FB9E003}">
      <dgm:prSet/>
      <dgm:spPr/>
    </dgm:pt>
    <dgm:pt modelId="{C988D49B-7C87-4D39-9873-619C5D4852FA}" type="sibTrans" cxnId="{67A34148-DC96-4EB7-8BAF-680F5FB9E003}">
      <dgm:prSet/>
      <dgm:spPr/>
    </dgm:pt>
    <dgm:pt modelId="{0A166CC6-23DA-4F1C-A55D-0045FFD5FE9A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Chief ER Physician Scribe</a:t>
          </a:r>
          <a:endParaRPr lang="en-US" dirty="0">
            <a:solidFill>
              <a:schemeClr val="bg1"/>
            </a:solidFill>
          </a:endParaRPr>
        </a:p>
      </dgm:t>
    </dgm:pt>
    <dgm:pt modelId="{64B4A986-A296-4E5C-A6B5-57C8FF57BAFE}" type="parTrans" cxnId="{72426D79-F7DE-4A30-9257-F7F590F128C1}">
      <dgm:prSet/>
      <dgm:spPr/>
    </dgm:pt>
    <dgm:pt modelId="{F7CB5D3C-0C25-462D-B131-7E453300B987}" type="sibTrans" cxnId="{72426D79-F7DE-4A30-9257-F7F590F128C1}">
      <dgm:prSet/>
      <dgm:spPr/>
    </dgm:pt>
    <dgm:pt modelId="{F196CA23-FB19-4D10-A4CA-0808B7CD9D58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Field Technical Engineer</a:t>
          </a:r>
        </a:p>
      </dgm:t>
    </dgm:pt>
    <dgm:pt modelId="{5A792732-1104-45B2-B17A-9FB74F066A21}" type="parTrans" cxnId="{714B4871-7361-4C2F-9850-7068F6641482}">
      <dgm:prSet/>
      <dgm:spPr/>
    </dgm:pt>
    <dgm:pt modelId="{58EBEE95-6045-4C99-AA2D-40C8942D5B70}" type="sibTrans" cxnId="{714B4871-7361-4C2F-9850-7068F6641482}">
      <dgm:prSet/>
      <dgm:spPr/>
    </dgm:pt>
    <dgm:pt modelId="{5D478361-3ED2-4146-AE0F-8264C1D4005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Ambulatory Tech II</a:t>
          </a:r>
        </a:p>
      </dgm:t>
    </dgm:pt>
    <dgm:pt modelId="{AF6AC22E-AA2F-4328-9542-75D80762886B}" type="parTrans" cxnId="{5C6E0C82-E7D8-48C3-B920-C38AFA776056}">
      <dgm:prSet/>
      <dgm:spPr/>
    </dgm:pt>
    <dgm:pt modelId="{40FC08B8-630E-43BF-B462-2EFC5267A46E}" type="sibTrans" cxnId="{5C6E0C82-E7D8-48C3-B920-C38AFA776056}">
      <dgm:prSet/>
      <dgm:spPr/>
    </dgm:pt>
    <dgm:pt modelId="{5EF743BB-1A2B-4082-947C-2ED8A075769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Dental Assistant</a:t>
          </a:r>
          <a:endParaRPr lang="en-US" dirty="0"/>
        </a:p>
      </dgm:t>
    </dgm:pt>
    <dgm:pt modelId="{41ED8675-E195-43BE-A7EE-9C560580FA04}" type="parTrans" cxnId="{F186A620-458A-4E5B-894B-AC383D84BC9B}">
      <dgm:prSet/>
      <dgm:spPr/>
    </dgm:pt>
    <dgm:pt modelId="{255ADBA7-A751-4130-A328-190C7F0FA636}" type="sibTrans" cxnId="{F186A620-458A-4E5B-894B-AC383D84BC9B}">
      <dgm:prSet/>
      <dgm:spPr/>
    </dgm:pt>
    <dgm:pt modelId="{CD90B934-C1D9-43F1-9F75-45B6B2ABAE1C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Histology Technician</a:t>
          </a:r>
          <a:endParaRPr lang="en-US" dirty="0">
            <a:solidFill>
              <a:schemeClr val="bg1"/>
            </a:solidFill>
          </a:endParaRPr>
        </a:p>
      </dgm:t>
    </dgm:pt>
    <dgm:pt modelId="{95733A36-D813-41C7-8388-20D63868B8AF}" type="parTrans" cxnId="{A054048D-2F63-47F5-9352-0B5EE834963E}">
      <dgm:prSet/>
      <dgm:spPr/>
    </dgm:pt>
    <dgm:pt modelId="{3176C9AE-FB0A-406E-A45B-B5DBCE395A65}" type="sibTrans" cxnId="{A054048D-2F63-47F5-9352-0B5EE834963E}">
      <dgm:prSet/>
      <dgm:spPr/>
    </dgm:pt>
    <dgm:pt modelId="{765B753D-1184-4FF9-95DA-6563ABE2813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Electro-Neurodiagnostic Technologist</a:t>
          </a:r>
          <a:endParaRPr lang="en-US" dirty="0"/>
        </a:p>
      </dgm:t>
    </dgm:pt>
    <dgm:pt modelId="{EB7809EB-6837-44D4-95F0-390BA984727B}" type="parTrans" cxnId="{5B0FB6FE-3E05-4659-9D3B-75AA78F35C2A}">
      <dgm:prSet/>
      <dgm:spPr/>
    </dgm:pt>
    <dgm:pt modelId="{903D87F1-5FD0-4723-9709-37786104CCA5}" type="sibTrans" cxnId="{5B0FB6FE-3E05-4659-9D3B-75AA78F35C2A}">
      <dgm:prSet/>
      <dgm:spPr/>
    </dgm:pt>
    <dgm:pt modelId="{759F68B9-77A0-4809-B111-2AC4FE584791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Laboratory Manager</a:t>
          </a:r>
        </a:p>
      </dgm:t>
    </dgm:pt>
    <dgm:pt modelId="{1B9F83D3-D742-4EA5-BFFF-FAB4E7566F6E}" type="parTrans" cxnId="{BCDD9BE5-9820-4EAF-B7AD-2FFABBB1BA9C}">
      <dgm:prSet/>
      <dgm:spPr/>
    </dgm:pt>
    <dgm:pt modelId="{5997AD1D-ABC3-49D4-AB91-2E6911C60CA8}" type="sibTrans" cxnId="{BCDD9BE5-9820-4EAF-B7AD-2FFABBB1BA9C}">
      <dgm:prSet/>
      <dgm:spPr/>
    </dgm:pt>
    <dgm:pt modelId="{99E1DB93-0D62-42D7-AC3C-DA523873960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Lead Histology Technician</a:t>
          </a:r>
        </a:p>
      </dgm:t>
    </dgm:pt>
    <dgm:pt modelId="{1F4A6977-D358-4259-8F1A-43630AD01B6B}" type="parTrans" cxnId="{745B31F3-0005-49D5-976D-D2E4E97ED223}">
      <dgm:prSet/>
      <dgm:spPr/>
    </dgm:pt>
    <dgm:pt modelId="{3622DC19-2B0A-4370-84A0-08209A4CEFE1}" type="sibTrans" cxnId="{745B31F3-0005-49D5-976D-D2E4E97ED223}">
      <dgm:prSet/>
      <dgm:spPr/>
    </dgm:pt>
    <dgm:pt modelId="{B8F1F67F-E909-42FE-8938-A9C10EBB792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Document Control Specialist</a:t>
          </a:r>
        </a:p>
      </dgm:t>
    </dgm:pt>
    <dgm:pt modelId="{CA7EF32B-D384-4B23-87F1-3EE0C8707745}" type="parTrans" cxnId="{949804C0-E81C-48FB-8277-91E2CC3A2099}">
      <dgm:prSet/>
      <dgm:spPr/>
    </dgm:pt>
    <dgm:pt modelId="{A8E3F886-427B-4C5F-B082-D8A8F88E46AC}" type="sibTrans" cxnId="{949804C0-E81C-48FB-8277-91E2CC3A2099}">
      <dgm:prSet/>
      <dgm:spPr/>
    </dgm:pt>
    <dgm:pt modelId="{C6451EC8-27BE-45AB-9309-556FE234C55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  <a:endParaRPr lang="en-US" dirty="0">
            <a:solidFill>
              <a:schemeClr val="bg1"/>
            </a:solidFill>
          </a:endParaRPr>
        </a:p>
      </dgm:t>
    </dgm:pt>
    <dgm:pt modelId="{53BE215F-2A52-42F4-A38D-D2A025371F2A}" type="parTrans" cxnId="{2B72F90E-8F2C-4EF4-AD05-38191FCD7DAC}">
      <dgm:prSet/>
      <dgm:spPr/>
    </dgm:pt>
    <dgm:pt modelId="{F97DE626-BBE4-4E01-B9EC-5F7F06280F1B}" type="sibTrans" cxnId="{2B72F90E-8F2C-4EF4-AD05-38191FCD7DAC}">
      <dgm:prSet/>
      <dgm:spPr/>
    </dgm:pt>
    <dgm:pt modelId="{D0B5091E-B4C2-46A2-B750-DB6A383F7A4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Chiropractic Assistant</a:t>
          </a:r>
        </a:p>
      </dgm:t>
    </dgm:pt>
    <dgm:pt modelId="{817CD44D-F9C3-4E4C-97C0-CADDFF880108}" type="parTrans" cxnId="{93A45D04-50B2-422E-85D1-A43DA78A7D38}">
      <dgm:prSet/>
      <dgm:spPr/>
    </dgm:pt>
    <dgm:pt modelId="{0896831A-5EBE-41CA-83EA-21FBE976E338}" type="sibTrans" cxnId="{93A45D04-50B2-422E-85D1-A43DA78A7D38}">
      <dgm:prSet/>
      <dgm:spPr/>
    </dgm:pt>
    <dgm:pt modelId="{73821271-7B54-464B-842B-D31FD1184E6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Caregiver</a:t>
          </a:r>
        </a:p>
      </dgm:t>
    </dgm:pt>
    <dgm:pt modelId="{4C43FC94-579B-4AF5-B426-4F55FC6F0741}" type="parTrans" cxnId="{A5BF5418-1A56-4FB7-99C9-CDC5078FC126}">
      <dgm:prSet/>
      <dgm:spPr/>
    </dgm:pt>
    <dgm:pt modelId="{2C0C956E-58EE-4123-B0C0-6C8393A1B062}" type="sibTrans" cxnId="{A5BF5418-1A56-4FB7-99C9-CDC5078FC126}">
      <dgm:prSet/>
      <dgm:spPr/>
    </dgm:pt>
    <dgm:pt modelId="{20B1C683-C340-4F5E-BF08-07293FF7EF2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Clinical Medical Assistant</a:t>
          </a:r>
        </a:p>
      </dgm:t>
    </dgm:pt>
    <dgm:pt modelId="{6651CCFF-2870-49C7-89B8-6635D7B6639A}" type="parTrans" cxnId="{34CD439B-F412-4F69-A756-5996B5D36950}">
      <dgm:prSet/>
      <dgm:spPr/>
    </dgm:pt>
    <dgm:pt modelId="{E8DD7B5C-B40B-4D37-BA1D-E3CD43361486}" type="sibTrans" cxnId="{34CD439B-F412-4F69-A756-5996B5D36950}">
      <dgm:prSet/>
      <dgm:spPr/>
    </dgm:pt>
    <dgm:pt modelId="{78F8B633-E144-4A54-8899-C4FE47F6B356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 Assistant</a:t>
          </a:r>
        </a:p>
      </dgm:t>
    </dgm:pt>
    <dgm:pt modelId="{56B4EC6B-CF24-43A9-8B7D-BB878818F1BD}" type="parTrans" cxnId="{4C91A9F3-B133-4AB3-833F-6252E49E7742}">
      <dgm:prSet/>
      <dgm:spPr/>
    </dgm:pt>
    <dgm:pt modelId="{D8080A03-3229-4A66-A5D7-D189B5204E27}" type="sibTrans" cxnId="{4C91A9F3-B133-4AB3-833F-6252E49E7742}">
      <dgm:prSet/>
      <dgm:spPr/>
    </dgm:pt>
    <dgm:pt modelId="{3179D6EC-1A2E-43D8-A83B-B7818A77C59F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Assistant</a:t>
          </a:r>
          <a:endParaRPr lang="en-US" dirty="0"/>
        </a:p>
      </dgm:t>
    </dgm:pt>
    <dgm:pt modelId="{204A0628-5B72-45FC-A62A-54577EA94C22}" type="parTrans" cxnId="{66C39A15-D814-40FA-A2DC-C3083350DE84}">
      <dgm:prSet/>
      <dgm:spPr/>
    </dgm:pt>
    <dgm:pt modelId="{287C0F8D-662E-44B5-B80F-2B7EFB75F702}" type="sibTrans" cxnId="{66C39A15-D814-40FA-A2DC-C3083350DE84}">
      <dgm:prSet/>
      <dgm:spPr/>
    </dgm:pt>
    <dgm:pt modelId="{7624AA2D-7807-43C9-8CFC-D215E573E7E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Lab Tech</a:t>
          </a:r>
        </a:p>
      </dgm:t>
    </dgm:pt>
    <dgm:pt modelId="{2326FF17-7AB1-4932-930E-6DF70B3C884C}" type="parTrans" cxnId="{F0558BE2-EB60-4545-8047-0B83565165B0}">
      <dgm:prSet/>
      <dgm:spPr/>
    </dgm:pt>
    <dgm:pt modelId="{FA59306A-2E37-472A-BF59-261715D35F20}" type="sibTrans" cxnId="{F0558BE2-EB60-4545-8047-0B83565165B0}">
      <dgm:prSet/>
      <dgm:spPr/>
    </dgm:pt>
    <dgm:pt modelId="{BEE3AE8D-4B88-4848-840F-70A5BAF38B7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Scribe</a:t>
          </a:r>
        </a:p>
      </dgm:t>
    </dgm:pt>
    <dgm:pt modelId="{F796EBAD-0AD8-4438-81FE-CB6D29A51DBA}" type="parTrans" cxnId="{44429D0B-F181-4E85-B87D-B764469D6CA4}">
      <dgm:prSet/>
      <dgm:spPr/>
    </dgm:pt>
    <dgm:pt modelId="{BF3D6358-044C-4715-9435-3703E4F7860E}" type="sibTrans" cxnId="{44429D0B-F181-4E85-B87D-B764469D6CA4}">
      <dgm:prSet/>
      <dgm:spPr/>
    </dgm:pt>
    <dgm:pt modelId="{3CC2CBD5-04D6-43B8-A78B-EF81B9B8176F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Technician Supervisor</a:t>
          </a:r>
        </a:p>
      </dgm:t>
    </dgm:pt>
    <dgm:pt modelId="{521A204D-5B27-4BE0-8A25-F6A7583B77BD}" type="parTrans" cxnId="{712A0B7F-3C8E-491F-BF73-75866FE88CE9}">
      <dgm:prSet/>
      <dgm:spPr/>
    </dgm:pt>
    <dgm:pt modelId="{546D2251-CDC3-4FE3-AB56-BB99CB84E5C7}" type="sibTrans" cxnId="{712A0B7F-3C8E-491F-BF73-75866FE88CE9}">
      <dgm:prSet/>
      <dgm:spPr/>
    </dgm:pt>
    <dgm:pt modelId="{03E03632-61EA-41BB-B34E-40246916D5B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Flight Paramedic</a:t>
          </a:r>
        </a:p>
      </dgm:t>
    </dgm:pt>
    <dgm:pt modelId="{4B06E7C9-9F6E-481D-8F4C-F18C1742850D}" type="parTrans" cxnId="{59F911DB-0EA7-407E-9A0B-50CCEF87700A}">
      <dgm:prSet/>
      <dgm:spPr/>
    </dgm:pt>
    <dgm:pt modelId="{2DA99495-5E7D-4BE6-8D2C-62D0D8F4442F}" type="sibTrans" cxnId="{59F911DB-0EA7-407E-9A0B-50CCEF87700A}">
      <dgm:prSet/>
      <dgm:spPr/>
    </dgm:pt>
    <dgm:pt modelId="{199E3BF4-527B-44A0-A985-B85E577DC305}">
      <dgm:prSet phldr="0"/>
      <dgm:spPr/>
      <dgm:t>
        <a:bodyPr/>
        <a:lstStyle/>
        <a:p>
          <a:r>
            <a:rPr lang="en-US" dirty="0">
              <a:latin typeface="Corbel"/>
            </a:rPr>
            <a:t>EMT</a:t>
          </a:r>
        </a:p>
      </dgm:t>
    </dgm:pt>
    <dgm:pt modelId="{AE88DBC1-B6DB-4BD5-9E62-20383CD90E20}" type="parTrans" cxnId="{E61E7EC5-EE83-4821-A3CD-5EC6F621CB49}">
      <dgm:prSet/>
      <dgm:spPr/>
    </dgm:pt>
    <dgm:pt modelId="{3F2BD1AC-235A-48C0-893E-A93B5F2C19BC}" type="sibTrans" cxnId="{E61E7EC5-EE83-4821-A3CD-5EC6F621CB49}">
      <dgm:prSet/>
      <dgm:spPr/>
    </dgm:pt>
    <dgm:pt modelId="{5FA898AB-C0A5-4E54-A3EA-23921A3D844E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Conduct Research Coordinator</a:t>
          </a:r>
        </a:p>
      </dgm:t>
    </dgm:pt>
    <dgm:pt modelId="{5CBDBC45-EEB3-49A6-BB83-783A66BE2446}" type="parTrans" cxnId="{09D086AA-092E-4B79-8399-056E48064268}">
      <dgm:prSet/>
      <dgm:spPr/>
    </dgm:pt>
    <dgm:pt modelId="{8B8B74AC-0F20-4D0C-B453-0795F6BFBDAC}" type="sibTrans" cxnId="{09D086AA-092E-4B79-8399-056E48064268}">
      <dgm:prSet/>
      <dgm:spPr/>
    </dgm:pt>
    <dgm:pt modelId="{8754CEED-7D3D-4304-8678-27B079FB0536}">
      <dgm:prSet phldr="0"/>
      <dgm:spPr/>
      <dgm:t>
        <a:bodyPr/>
        <a:lstStyle/>
        <a:p>
          <a:pPr rtl="0"/>
          <a:r>
            <a:rPr lang="en-US" dirty="0">
              <a:latin typeface="Calibri"/>
              <a:ea typeface="Calibri"/>
              <a:cs typeface="Calibri"/>
            </a:rPr>
            <a:t>Lead Ophthalmic Assistant</a:t>
          </a:r>
        </a:p>
      </dgm:t>
    </dgm:pt>
    <dgm:pt modelId="{595E7154-9330-406B-B492-8BE2123C8555}" type="parTrans" cxnId="{F9096D9D-20A0-4D95-94E2-0669EE92422F}">
      <dgm:prSet/>
      <dgm:spPr/>
    </dgm:pt>
    <dgm:pt modelId="{704BE5AD-8870-4D8B-A519-C2B385ECB8CA}" type="sibTrans" cxnId="{F9096D9D-20A0-4D95-94E2-0669EE92422F}">
      <dgm:prSet/>
      <dgm:spPr/>
    </dgm:pt>
    <dgm:pt modelId="{1C74D4AF-2A03-49EF-9C88-9C59253DA84A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Care Coordinator</a:t>
          </a:r>
        </a:p>
      </dgm:t>
    </dgm:pt>
    <dgm:pt modelId="{22CA2A79-B920-476E-9088-110CD5C080ED}" type="parTrans" cxnId="{F5D8D523-5A56-4B71-8C40-7997F25FA2D2}">
      <dgm:prSet/>
      <dgm:spPr/>
    </dgm:pt>
    <dgm:pt modelId="{1A3F84A2-0189-46AA-987E-7F7A0A3A0562}" type="sibTrans" cxnId="{F5D8D523-5A56-4B71-8C40-7997F25FA2D2}">
      <dgm:prSet/>
      <dgm:spPr/>
    </dgm:pt>
    <dgm:pt modelId="{E1E69BB0-7989-4E4D-8284-5D449192042A}">
      <dgm:prSet phldr="0"/>
      <dgm:spPr/>
      <dgm:t>
        <a:bodyPr/>
        <a:lstStyle/>
        <a:p>
          <a:pPr rtl="0"/>
          <a:r>
            <a:rPr lang="en-US" dirty="0">
              <a:latin typeface="Calibri"/>
              <a:cs typeface="Calibri"/>
            </a:rPr>
            <a:t>Manager</a:t>
          </a:r>
          <a:endParaRPr lang="en-US" dirty="0">
            <a:latin typeface="Corbel" panose="020B0503020204020204"/>
            <a:cs typeface="Calibri"/>
          </a:endParaRPr>
        </a:p>
      </dgm:t>
    </dgm:pt>
    <dgm:pt modelId="{56FFD1EA-A061-4163-8DC6-73A25FB20199}" type="parTrans" cxnId="{7AF29E87-A036-4028-86D1-C7879441F027}">
      <dgm:prSet/>
      <dgm:spPr/>
    </dgm:pt>
    <dgm:pt modelId="{78C3091A-7822-4E69-805E-75795E87316A}" type="sibTrans" cxnId="{7AF29E87-A036-4028-86D1-C7879441F027}">
      <dgm:prSet/>
      <dgm:spPr/>
    </dgm:pt>
    <dgm:pt modelId="{5EFCF766-FA6D-42D8-86F1-3CED0CCC29ED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 QA Coordinator</a:t>
          </a:r>
        </a:p>
      </dgm:t>
    </dgm:pt>
    <dgm:pt modelId="{5E43006C-F25A-4890-B996-51652A946188}" type="parTrans" cxnId="{0DB4A710-54F2-4170-9D46-37BE87A08D3F}">
      <dgm:prSet/>
      <dgm:spPr/>
    </dgm:pt>
    <dgm:pt modelId="{C7B8BE6C-82E3-493F-83E5-AAD22DF43903}" type="sibTrans" cxnId="{0DB4A710-54F2-4170-9D46-37BE87A08D3F}">
      <dgm:prSet/>
      <dgm:spPr/>
    </dgm:pt>
    <dgm:pt modelId="{1FE7778A-9553-460F-899C-33AD3438EF45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Instructor</a:t>
          </a:r>
          <a:endParaRPr lang="en-US" dirty="0">
            <a:latin typeface="Corbel"/>
          </a:endParaRPr>
        </a:p>
      </dgm:t>
    </dgm:pt>
    <dgm:pt modelId="{C22B2BDE-A48E-4D03-A90D-E73E251A47B6}" type="parTrans" cxnId="{73208352-5C5A-4D13-A509-E42DB15CB932}">
      <dgm:prSet/>
      <dgm:spPr/>
    </dgm:pt>
    <dgm:pt modelId="{2C19AD43-1CBE-4135-A4C9-E4140988327C}" type="sibTrans" cxnId="{73208352-5C5A-4D13-A509-E42DB15CB932}">
      <dgm:prSet/>
      <dgm:spPr/>
    </dgm:pt>
    <dgm:pt modelId="{9099FCDD-A8DD-4875-AD45-BCAA1A02C380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Lab Assistant</a:t>
          </a:r>
          <a:endParaRPr lang="en-US" dirty="0">
            <a:latin typeface="Calibri"/>
            <a:ea typeface="Calibri"/>
            <a:cs typeface="Calibri"/>
          </a:endParaRPr>
        </a:p>
      </dgm:t>
    </dgm:pt>
    <dgm:pt modelId="{F5BEBD0E-ED1D-47F6-8696-A5E01F47F7C1}" type="parTrans" cxnId="{B07A2E29-0325-4E2C-A1EC-009DBE0018B5}">
      <dgm:prSet/>
      <dgm:spPr/>
    </dgm:pt>
    <dgm:pt modelId="{DB8045E1-CCFB-44F1-BD93-DD98953C7DA1}" type="sibTrans" cxnId="{B07A2E29-0325-4E2C-A1EC-009DBE0018B5}">
      <dgm:prSet/>
      <dgm:spPr/>
    </dgm:pt>
    <dgm:pt modelId="{317E7609-92EB-4690-9E04-595C66C2FE39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Assistant</a:t>
          </a:r>
        </a:p>
      </dgm:t>
    </dgm:pt>
    <dgm:pt modelId="{DF5A6015-166C-4C51-833F-F6E62FC75B4E}" type="parTrans" cxnId="{5C55CC74-7A80-4170-B5E2-93F2668895C2}">
      <dgm:prSet/>
      <dgm:spPr/>
    </dgm:pt>
    <dgm:pt modelId="{D09C1B7C-51E8-4139-B8AE-42AF8D05A447}" type="sibTrans" cxnId="{5C55CC74-7A80-4170-B5E2-93F2668895C2}">
      <dgm:prSet/>
      <dgm:spPr/>
    </dgm:pt>
    <dgm:pt modelId="{80E0CEFD-D38F-4245-A394-3A637A1606FE}">
      <dgm:prSet phldr="0"/>
      <dgm:spPr/>
      <dgm:t>
        <a:bodyPr/>
        <a:lstStyle/>
        <a:p>
          <a:pPr rtl="0"/>
          <a:r>
            <a:rPr lang="en-US" dirty="0">
              <a:latin typeface="Calibri"/>
              <a:cs typeface="Calibri"/>
            </a:rPr>
            <a:t>Nutrition Manager</a:t>
          </a:r>
        </a:p>
      </dgm:t>
    </dgm:pt>
    <dgm:pt modelId="{932928D7-ADE6-489A-AF53-CD1559F8E41B}" type="parTrans" cxnId="{CAD4365E-083D-434A-86B1-BAF17A5DC5D0}">
      <dgm:prSet/>
      <dgm:spPr/>
    </dgm:pt>
    <dgm:pt modelId="{140AC462-59D7-43D7-88CF-BDD5CC345805}" type="sibTrans" cxnId="{CAD4365E-083D-434A-86B1-BAF17A5DC5D0}">
      <dgm:prSet/>
      <dgm:spPr/>
    </dgm:pt>
    <dgm:pt modelId="{3BDB27A1-942B-48F2-BD89-AEB89B27FA68}">
      <dgm:prSet phldr="0"/>
      <dgm:spPr/>
      <dgm:t>
        <a:bodyPr/>
        <a:lstStyle/>
        <a:p>
          <a:r>
            <a:rPr lang="en-US" sz="1100" dirty="0">
              <a:latin typeface="Calibri"/>
              <a:ea typeface="Calibri"/>
              <a:cs typeface="Calibri"/>
            </a:rPr>
            <a:t>Certified Nursing Assistant</a:t>
          </a:r>
          <a:endParaRPr lang="en-US" dirty="0">
            <a:solidFill>
              <a:schemeClr val="bg1"/>
            </a:solidFill>
            <a:latin typeface="Corbel"/>
          </a:endParaRPr>
        </a:p>
      </dgm:t>
    </dgm:pt>
    <dgm:pt modelId="{C1A3D727-2A3C-42E1-8D84-FC8E07A3F6EE}" type="parTrans" cxnId="{884DC94A-C980-4451-8034-DECB6E50BE4A}">
      <dgm:prSet/>
      <dgm:spPr/>
    </dgm:pt>
    <dgm:pt modelId="{6140A783-C1EB-4905-B7B6-04585C3C3769}" type="sibTrans" cxnId="{884DC94A-C980-4451-8034-DECB6E50BE4A}">
      <dgm:prSet/>
      <dgm:spPr/>
    </dgm:pt>
    <dgm:pt modelId="{53DE5CE0-90FD-4071-8348-88F2C7EEB802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Clinical </a:t>
          </a:r>
          <a:r>
            <a:rPr lang="en-US" dirty="0">
              <a:latin typeface="Corbel"/>
              <a:ea typeface="Calibri"/>
              <a:cs typeface="Calibri"/>
            </a:rPr>
            <a:t>Assistant</a:t>
          </a:r>
          <a:endParaRPr lang="en-US" dirty="0">
            <a:latin typeface="Calibri"/>
            <a:ea typeface="Calibri"/>
            <a:cs typeface="Calibri"/>
          </a:endParaRPr>
        </a:p>
      </dgm:t>
    </dgm:pt>
    <dgm:pt modelId="{D1E64562-46AF-4F2F-9277-A955B04A54BA}" type="parTrans" cxnId="{B1298AE5-82E0-4BF0-9435-5FB41D3EA536}">
      <dgm:prSet/>
      <dgm:spPr/>
    </dgm:pt>
    <dgm:pt modelId="{B698950B-A179-48C2-BC8F-CF79C9ABE3AE}" type="sibTrans" cxnId="{B1298AE5-82E0-4BF0-9435-5FB41D3EA536}">
      <dgm:prSet/>
      <dgm:spPr/>
    </dgm:pt>
    <dgm:pt modelId="{38531210-7739-4DBC-8AF4-E2E4B2D0ABFE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Instructional Facilitator</a:t>
          </a:r>
        </a:p>
      </dgm:t>
    </dgm:pt>
    <dgm:pt modelId="{C7601BF1-0498-4AF9-AD1C-65C486FA0664}" type="parTrans" cxnId="{E6E0D103-EBB9-468E-B784-CC34A230839F}">
      <dgm:prSet/>
      <dgm:spPr/>
    </dgm:pt>
    <dgm:pt modelId="{69DE3440-F02A-406D-AA93-A9669B2AE764}" type="sibTrans" cxnId="{E6E0D103-EBB9-468E-B784-CC34A230839F}">
      <dgm:prSet/>
      <dgm:spPr/>
    </dgm:pt>
    <dgm:pt modelId="{D075EB29-2D1F-4294-BAD6-B536C6EB3E6A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Billing Team Lead</a:t>
          </a:r>
        </a:p>
      </dgm:t>
    </dgm:pt>
    <dgm:pt modelId="{EB2591AA-F15A-4A90-A3FE-9418E0C792B2}" type="parTrans" cxnId="{A2B3DA5C-41FB-4696-8C0B-A45F6C82F563}">
      <dgm:prSet/>
      <dgm:spPr/>
    </dgm:pt>
    <dgm:pt modelId="{426769A8-ADF3-41B5-9D38-AA6829EB4CBA}" type="sibTrans" cxnId="{A2B3DA5C-41FB-4696-8C0B-A45F6C82F563}">
      <dgm:prSet/>
      <dgm:spPr/>
    </dgm:pt>
    <dgm:pt modelId="{22E71CA5-C776-408B-B816-F15E6CFC491B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EMS Lieutenant</a:t>
          </a:r>
        </a:p>
      </dgm:t>
    </dgm:pt>
    <dgm:pt modelId="{E244212A-1DCB-4CB9-A5BF-764A8E6EE95F}" type="parTrans" cxnId="{1983378A-DE3B-4DD8-9841-DDE80FB794CA}">
      <dgm:prSet/>
      <dgm:spPr/>
    </dgm:pt>
    <dgm:pt modelId="{FA88B62F-4C66-42EA-B28C-526A6444C5C4}" type="sibTrans" cxnId="{1983378A-DE3B-4DD8-9841-DDE80FB794CA}">
      <dgm:prSet/>
      <dgm:spPr/>
    </dgm:pt>
    <dgm:pt modelId="{63881753-D6DB-42F1-BFC7-84E105F37360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Fire Service Paramedic</a:t>
          </a:r>
        </a:p>
      </dgm:t>
    </dgm:pt>
    <dgm:pt modelId="{A50B33B9-CBC9-4321-B877-9261991152DF}" type="parTrans" cxnId="{33D1E5F4-0702-49E8-A8EC-D76487BB7EA7}">
      <dgm:prSet/>
      <dgm:spPr/>
    </dgm:pt>
    <dgm:pt modelId="{C06E78D5-10D8-4FC5-AF2B-D4EFE1564C99}" type="sibTrans" cxnId="{33D1E5F4-0702-49E8-A8EC-D76487BB7EA7}">
      <dgm:prSet/>
      <dgm:spPr/>
    </dgm:pt>
    <dgm:pt modelId="{B1318407-60D7-4E4E-9232-FD4E90D6628E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 Technician</a:t>
          </a:r>
        </a:p>
      </dgm:t>
    </dgm:pt>
    <dgm:pt modelId="{963A2A54-791A-46D3-9D0D-696701FD6BFC}" type="parTrans" cxnId="{E9E03DE8-DCDB-42C1-BBCB-A5E3376CFD79}">
      <dgm:prSet/>
      <dgm:spPr/>
    </dgm:pt>
    <dgm:pt modelId="{0A983F55-4EDD-4A02-91B3-E0A3928F93B9}" type="sibTrans" cxnId="{E9E03DE8-DCDB-42C1-BBCB-A5E3376CFD79}">
      <dgm:prSet/>
      <dgm:spPr/>
    </dgm:pt>
    <dgm:pt modelId="{F6222AC3-9947-49E9-880A-9FE215E849B0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Certified Optician</a:t>
          </a:r>
          <a:endParaRPr lang="en-US" dirty="0"/>
        </a:p>
      </dgm:t>
    </dgm:pt>
    <dgm:pt modelId="{E49B451C-C8AA-49F8-AB03-4107320ED0AD}" type="parTrans" cxnId="{2A262CF5-9303-4F75-A79F-4EC616C0FEB2}">
      <dgm:prSet/>
      <dgm:spPr/>
    </dgm:pt>
    <dgm:pt modelId="{A820DBA7-66A1-4411-90A6-5B9123F88590}" type="sibTrans" cxnId="{2A262CF5-9303-4F75-A79F-4EC616C0FEB2}">
      <dgm:prSet/>
      <dgm:spPr/>
    </dgm:pt>
    <dgm:pt modelId="{A0CC8B61-8500-4FF1-944E-54889E5C4F15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Clinical Paramedic</a:t>
          </a:r>
        </a:p>
      </dgm:t>
    </dgm:pt>
    <dgm:pt modelId="{4E5F0AC9-9FF4-464A-A848-83405851612C}" type="parTrans" cxnId="{48A2D807-4A59-4A1E-A752-F9378E7C7631}">
      <dgm:prSet/>
      <dgm:spPr/>
    </dgm:pt>
    <dgm:pt modelId="{875F8152-6612-4CAE-B0BC-A958C2FD83D7}" type="sibTrans" cxnId="{48A2D807-4A59-4A1E-A752-F9378E7C7631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2A0C6F49-4D5D-47AD-9396-AACE0CE34691}" type="pres">
      <dgm:prSet presAssocID="{5D478361-3ED2-4146-AE0F-8264C1D40057}" presName="node" presStyleLbl="node1" presStyleIdx="0" presStyleCnt="39">
        <dgm:presLayoutVars>
          <dgm:bulletEnabled val="1"/>
        </dgm:presLayoutVars>
      </dgm:prSet>
      <dgm:spPr/>
    </dgm:pt>
    <dgm:pt modelId="{A201BFD9-AE75-4D03-80B8-2C40919ABE9B}" type="pres">
      <dgm:prSet presAssocID="{40FC08B8-630E-43BF-B462-2EFC5267A46E}" presName="sibTrans" presStyleCnt="0"/>
      <dgm:spPr/>
    </dgm:pt>
    <dgm:pt modelId="{31493934-B3B8-4501-8989-D27E3508816D}" type="pres">
      <dgm:prSet presAssocID="{317E7609-92EB-4690-9E04-595C66C2FE39}" presName="node" presStyleLbl="node1" presStyleIdx="1" presStyleCnt="39">
        <dgm:presLayoutVars>
          <dgm:bulletEnabled val="1"/>
        </dgm:presLayoutVars>
      </dgm:prSet>
      <dgm:spPr/>
    </dgm:pt>
    <dgm:pt modelId="{BD47B81C-5F3E-4C22-B290-4CCF445FB5DC}" type="pres">
      <dgm:prSet presAssocID="{D09C1B7C-51E8-4139-B8AE-42AF8D05A447}" presName="sibTrans" presStyleCnt="0"/>
      <dgm:spPr/>
    </dgm:pt>
    <dgm:pt modelId="{A0DA2C72-F815-41F0-9CD9-0B06D50864B4}" type="pres">
      <dgm:prSet presAssocID="{D075EB29-2D1F-4294-BAD6-B536C6EB3E6A}" presName="node" presStyleLbl="node1" presStyleIdx="2" presStyleCnt="39">
        <dgm:presLayoutVars>
          <dgm:bulletEnabled val="1"/>
        </dgm:presLayoutVars>
      </dgm:prSet>
      <dgm:spPr/>
    </dgm:pt>
    <dgm:pt modelId="{32A12D33-2879-490B-95C8-3DB18956F97C}" type="pres">
      <dgm:prSet presAssocID="{426769A8-ADF3-41B5-9D38-AA6829EB4CBA}" presName="sibTrans" presStyleCnt="0"/>
      <dgm:spPr/>
    </dgm:pt>
    <dgm:pt modelId="{4E288A95-B9C3-4883-BB91-F1F861428E8D}" type="pres">
      <dgm:prSet presAssocID="{1C74D4AF-2A03-49EF-9C88-9C59253DA84A}" presName="node" presStyleLbl="node1" presStyleIdx="3" presStyleCnt="39">
        <dgm:presLayoutVars>
          <dgm:bulletEnabled val="1"/>
        </dgm:presLayoutVars>
      </dgm:prSet>
      <dgm:spPr/>
    </dgm:pt>
    <dgm:pt modelId="{B26C123D-FFF2-465A-871F-296D53D838A0}" type="pres">
      <dgm:prSet presAssocID="{1A3F84A2-0189-46AA-987E-7F7A0A3A0562}" presName="sibTrans" presStyleCnt="0"/>
      <dgm:spPr/>
    </dgm:pt>
    <dgm:pt modelId="{1EE3F4CC-C081-48A3-8E75-41F7AA76940B}" type="pres">
      <dgm:prSet presAssocID="{73821271-7B54-464B-842B-D31FD1184E6C}" presName="node" presStyleLbl="node1" presStyleIdx="4" presStyleCnt="39">
        <dgm:presLayoutVars>
          <dgm:bulletEnabled val="1"/>
        </dgm:presLayoutVars>
      </dgm:prSet>
      <dgm:spPr/>
    </dgm:pt>
    <dgm:pt modelId="{05058203-F960-4A5E-91DE-1169F72BDD46}" type="pres">
      <dgm:prSet presAssocID="{2C0C956E-58EE-4123-B0C0-6C8393A1B062}" presName="sibTrans" presStyleCnt="0"/>
      <dgm:spPr/>
    </dgm:pt>
    <dgm:pt modelId="{63E7598F-C317-40B2-8D66-6504280FC2A4}" type="pres">
      <dgm:prSet presAssocID="{3BDB27A1-942B-48F2-BD89-AEB89B27FA68}" presName="node" presStyleLbl="node1" presStyleIdx="5" presStyleCnt="39">
        <dgm:presLayoutVars>
          <dgm:bulletEnabled val="1"/>
        </dgm:presLayoutVars>
      </dgm:prSet>
      <dgm:spPr/>
    </dgm:pt>
    <dgm:pt modelId="{1A5DE3B2-EAA9-49C5-97DC-A7FEE3E2C86A}" type="pres">
      <dgm:prSet presAssocID="{6140A783-C1EB-4905-B7B6-04585C3C3769}" presName="sibTrans" presStyleCnt="0"/>
      <dgm:spPr/>
    </dgm:pt>
    <dgm:pt modelId="{9CFD9F61-54C5-4668-970B-071A60AEDD32}" type="pres">
      <dgm:prSet presAssocID="{F6222AC3-9947-49E9-880A-9FE215E849B0}" presName="node" presStyleLbl="node1" presStyleIdx="6" presStyleCnt="39">
        <dgm:presLayoutVars>
          <dgm:bulletEnabled val="1"/>
        </dgm:presLayoutVars>
      </dgm:prSet>
      <dgm:spPr/>
    </dgm:pt>
    <dgm:pt modelId="{8A71BB9F-34DB-4C36-BA54-AAA0FAE76E45}" type="pres">
      <dgm:prSet presAssocID="{A820DBA7-66A1-4411-90A6-5B9123F88590}" presName="sibTrans" presStyleCnt="0"/>
      <dgm:spPr/>
    </dgm:pt>
    <dgm:pt modelId="{F60E8D3A-D8D0-48E8-A083-398CE8C24020}" type="pres">
      <dgm:prSet presAssocID="{0A166CC6-23DA-4F1C-A55D-0045FFD5FE9A}" presName="node" presStyleLbl="node1" presStyleIdx="7" presStyleCnt="39">
        <dgm:presLayoutVars>
          <dgm:bulletEnabled val="1"/>
        </dgm:presLayoutVars>
      </dgm:prSet>
      <dgm:spPr/>
    </dgm:pt>
    <dgm:pt modelId="{BAE3AE04-826A-4554-A6F0-D2E280405175}" type="pres">
      <dgm:prSet presAssocID="{F7CB5D3C-0C25-462D-B131-7E453300B987}" presName="sibTrans" presStyleCnt="0"/>
      <dgm:spPr/>
    </dgm:pt>
    <dgm:pt modelId="{B68E181F-D4BC-4210-A2A3-374B2FB29A90}" type="pres">
      <dgm:prSet presAssocID="{D0B5091E-B4C2-46A2-B750-DB6A383F7A4C}" presName="node" presStyleLbl="node1" presStyleIdx="8" presStyleCnt="39">
        <dgm:presLayoutVars>
          <dgm:bulletEnabled val="1"/>
        </dgm:presLayoutVars>
      </dgm:prSet>
      <dgm:spPr/>
    </dgm:pt>
    <dgm:pt modelId="{6996FBDA-E3F2-445E-B90A-530F4B688DDB}" type="pres">
      <dgm:prSet presAssocID="{0896831A-5EBE-41CA-83EA-21FBE976E338}" presName="sibTrans" presStyleCnt="0"/>
      <dgm:spPr/>
    </dgm:pt>
    <dgm:pt modelId="{08D23CCE-1AFC-4513-ACF6-E63F483952FA}" type="pres">
      <dgm:prSet presAssocID="{20B1C683-C340-4F5E-BF08-07293FF7EF2C}" presName="node" presStyleLbl="node1" presStyleIdx="9" presStyleCnt="39">
        <dgm:presLayoutVars>
          <dgm:bulletEnabled val="1"/>
        </dgm:presLayoutVars>
      </dgm:prSet>
      <dgm:spPr/>
    </dgm:pt>
    <dgm:pt modelId="{B91B8965-456E-43B6-B77F-5A7589D51F0F}" type="pres">
      <dgm:prSet presAssocID="{E8DD7B5C-B40B-4D37-BA1D-E3CD43361486}" presName="sibTrans" presStyleCnt="0"/>
      <dgm:spPr/>
    </dgm:pt>
    <dgm:pt modelId="{C226601E-00E9-4B65-BDEF-1EA2AB23E294}" type="pres">
      <dgm:prSet presAssocID="{A0CC8B61-8500-4FF1-944E-54889E5C4F15}" presName="node" presStyleLbl="node1" presStyleIdx="10" presStyleCnt="39">
        <dgm:presLayoutVars>
          <dgm:bulletEnabled val="1"/>
        </dgm:presLayoutVars>
      </dgm:prSet>
      <dgm:spPr/>
    </dgm:pt>
    <dgm:pt modelId="{9DA13C5C-5693-4251-A076-4094DCF140D0}" type="pres">
      <dgm:prSet presAssocID="{875F8152-6612-4CAE-B0BC-A958C2FD83D7}" presName="sibTrans" presStyleCnt="0"/>
      <dgm:spPr/>
    </dgm:pt>
    <dgm:pt modelId="{6E072134-9242-48D7-A5C9-AF1894A0BB50}" type="pres">
      <dgm:prSet presAssocID="{5FA898AB-C0A5-4E54-A3EA-23921A3D844E}" presName="node" presStyleLbl="node1" presStyleIdx="11" presStyleCnt="39">
        <dgm:presLayoutVars>
          <dgm:bulletEnabled val="1"/>
        </dgm:presLayoutVars>
      </dgm:prSet>
      <dgm:spPr/>
    </dgm:pt>
    <dgm:pt modelId="{16016344-AAD4-4398-8F2C-6D1C9D08BBF1}" type="pres">
      <dgm:prSet presAssocID="{8B8B74AC-0F20-4D0C-B453-0795F6BFBDAC}" presName="sibTrans" presStyleCnt="0"/>
      <dgm:spPr/>
    </dgm:pt>
    <dgm:pt modelId="{0CD4AF67-D943-4EE5-AD1C-B02638B7C6A4}" type="pres">
      <dgm:prSet presAssocID="{5EF743BB-1A2B-4082-947C-2ED8A0757693}" presName="node" presStyleLbl="node1" presStyleIdx="12" presStyleCnt="39">
        <dgm:presLayoutVars>
          <dgm:bulletEnabled val="1"/>
        </dgm:presLayoutVars>
      </dgm:prSet>
      <dgm:spPr/>
    </dgm:pt>
    <dgm:pt modelId="{700D8132-775E-4D5A-A6B0-ACED42AB79DA}" type="pres">
      <dgm:prSet presAssocID="{255ADBA7-A751-4130-A328-190C7F0FA636}" presName="sibTrans" presStyleCnt="0"/>
      <dgm:spPr/>
    </dgm:pt>
    <dgm:pt modelId="{96F6CB62-9D74-43E3-A89B-FFC5A9D38850}" type="pres">
      <dgm:prSet presAssocID="{B8F1F67F-E909-42FE-8938-A9C10EBB7927}" presName="node" presStyleLbl="node1" presStyleIdx="13" presStyleCnt="39">
        <dgm:presLayoutVars>
          <dgm:bulletEnabled val="1"/>
        </dgm:presLayoutVars>
      </dgm:prSet>
      <dgm:spPr/>
    </dgm:pt>
    <dgm:pt modelId="{5A05979E-C754-4E91-A6F3-267ABD857FA7}" type="pres">
      <dgm:prSet presAssocID="{A8E3F886-427B-4C5F-B082-D8A8F88E46AC}" presName="sibTrans" presStyleCnt="0"/>
      <dgm:spPr/>
    </dgm:pt>
    <dgm:pt modelId="{95FE57D4-E170-478A-8A45-4797C3C23CBC}" type="pres">
      <dgm:prSet presAssocID="{765B753D-1184-4FF9-95DA-6563ABE28130}" presName="node" presStyleLbl="node1" presStyleIdx="14" presStyleCnt="39">
        <dgm:presLayoutVars>
          <dgm:bulletEnabled val="1"/>
        </dgm:presLayoutVars>
      </dgm:prSet>
      <dgm:spPr/>
    </dgm:pt>
    <dgm:pt modelId="{3AC820F9-1A88-44C5-82B0-7DF9E6B4E040}" type="pres">
      <dgm:prSet presAssocID="{903D87F1-5FD0-4723-9709-37786104CCA5}" presName="sibTrans" presStyleCnt="0"/>
      <dgm:spPr/>
    </dgm:pt>
    <dgm:pt modelId="{D42367DF-6A57-48EE-9A86-644E23306F71}" type="pres">
      <dgm:prSet presAssocID="{22E71CA5-C776-408B-B816-F15E6CFC491B}" presName="node" presStyleLbl="node1" presStyleIdx="15" presStyleCnt="39">
        <dgm:presLayoutVars>
          <dgm:bulletEnabled val="1"/>
        </dgm:presLayoutVars>
      </dgm:prSet>
      <dgm:spPr/>
    </dgm:pt>
    <dgm:pt modelId="{60C9B5B4-DB0E-4D57-9DDA-512C2EDEEE0B}" type="pres">
      <dgm:prSet presAssocID="{FA88B62F-4C66-42EA-B28C-526A6444C5C4}" presName="sibTrans" presStyleCnt="0"/>
      <dgm:spPr/>
    </dgm:pt>
    <dgm:pt modelId="{2FAB54BB-EB16-4E38-A864-1E86E0D51698}" type="pres">
      <dgm:prSet presAssocID="{199E3BF4-527B-44A0-A985-B85E577DC305}" presName="node" presStyleLbl="node1" presStyleIdx="16" presStyleCnt="39">
        <dgm:presLayoutVars>
          <dgm:bulletEnabled val="1"/>
        </dgm:presLayoutVars>
      </dgm:prSet>
      <dgm:spPr/>
    </dgm:pt>
    <dgm:pt modelId="{FDAA8BAB-E798-48F1-96A6-1A0CE56542A0}" type="pres">
      <dgm:prSet presAssocID="{3F2BD1AC-235A-48C0-893E-A93B5F2C19BC}" presName="sibTrans" presStyleCnt="0"/>
      <dgm:spPr/>
    </dgm:pt>
    <dgm:pt modelId="{2F48DD47-11ED-40A7-95D5-742CB9F02F9C}" type="pres">
      <dgm:prSet presAssocID="{F196CA23-FB19-4D10-A4CA-0808B7CD9D58}" presName="node" presStyleLbl="node1" presStyleIdx="17" presStyleCnt="39">
        <dgm:presLayoutVars>
          <dgm:bulletEnabled val="1"/>
        </dgm:presLayoutVars>
      </dgm:prSet>
      <dgm:spPr/>
    </dgm:pt>
    <dgm:pt modelId="{518277A8-1DB4-43BE-8392-FF2EB276F78D}" type="pres">
      <dgm:prSet presAssocID="{58EBEE95-6045-4C99-AA2D-40C8942D5B70}" presName="sibTrans" presStyleCnt="0"/>
      <dgm:spPr/>
    </dgm:pt>
    <dgm:pt modelId="{3DE7916F-1A17-407A-BC62-08B0123D36D0}" type="pres">
      <dgm:prSet presAssocID="{63881753-D6DB-42F1-BFC7-84E105F37360}" presName="node" presStyleLbl="node1" presStyleIdx="18" presStyleCnt="39">
        <dgm:presLayoutVars>
          <dgm:bulletEnabled val="1"/>
        </dgm:presLayoutVars>
      </dgm:prSet>
      <dgm:spPr/>
    </dgm:pt>
    <dgm:pt modelId="{CA1DCAF3-CF69-4400-AD42-B222C8FA5F54}" type="pres">
      <dgm:prSet presAssocID="{C06E78D5-10D8-4FC5-AF2B-D4EFE1564C99}" presName="sibTrans" presStyleCnt="0"/>
      <dgm:spPr/>
    </dgm:pt>
    <dgm:pt modelId="{6EB857C2-06AB-4150-8AD1-E02757416C95}" type="pres">
      <dgm:prSet presAssocID="{03E03632-61EA-41BB-B34E-40246916D5B4}" presName="node" presStyleLbl="node1" presStyleIdx="19" presStyleCnt="39">
        <dgm:presLayoutVars>
          <dgm:bulletEnabled val="1"/>
        </dgm:presLayoutVars>
      </dgm:prSet>
      <dgm:spPr/>
    </dgm:pt>
    <dgm:pt modelId="{C8322D84-53E9-4B1A-84C2-432638F75BCA}" type="pres">
      <dgm:prSet presAssocID="{2DA99495-5E7D-4BE6-8D2C-62D0D8F4442F}" presName="sibTrans" presStyleCnt="0"/>
      <dgm:spPr/>
    </dgm:pt>
    <dgm:pt modelId="{BB68CF6C-D0B5-4937-9CC9-42EF38C2BA02}" type="pres">
      <dgm:prSet presAssocID="{CD90B934-C1D9-43F1-9F75-45B6B2ABAE1C}" presName="node" presStyleLbl="node1" presStyleIdx="20" presStyleCnt="39">
        <dgm:presLayoutVars>
          <dgm:bulletEnabled val="1"/>
        </dgm:presLayoutVars>
      </dgm:prSet>
      <dgm:spPr/>
    </dgm:pt>
    <dgm:pt modelId="{55EDC9C2-4898-4C3B-B2BA-19E73C67215A}" type="pres">
      <dgm:prSet presAssocID="{3176C9AE-FB0A-406E-A45B-B5DBCE395A65}" presName="sibTrans" presStyleCnt="0"/>
      <dgm:spPr/>
    </dgm:pt>
    <dgm:pt modelId="{74089BA4-3723-4D32-9319-E7F40595BD39}" type="pres">
      <dgm:prSet presAssocID="{38531210-7739-4DBC-8AF4-E2E4B2D0ABFE}" presName="node" presStyleLbl="node1" presStyleIdx="21" presStyleCnt="39">
        <dgm:presLayoutVars>
          <dgm:bulletEnabled val="1"/>
        </dgm:presLayoutVars>
      </dgm:prSet>
      <dgm:spPr/>
    </dgm:pt>
    <dgm:pt modelId="{2D1FB9C4-32D3-432E-A041-94AF38DCAD00}" type="pres">
      <dgm:prSet presAssocID="{69DE3440-F02A-406D-AA93-A9669B2AE764}" presName="sibTrans" presStyleCnt="0"/>
      <dgm:spPr/>
    </dgm:pt>
    <dgm:pt modelId="{BF903038-D959-402D-9143-F3074687530B}" type="pres">
      <dgm:prSet presAssocID="{1FE7778A-9553-460F-899C-33AD3438EF45}" presName="node" presStyleLbl="node1" presStyleIdx="22" presStyleCnt="39">
        <dgm:presLayoutVars>
          <dgm:bulletEnabled val="1"/>
        </dgm:presLayoutVars>
      </dgm:prSet>
      <dgm:spPr/>
    </dgm:pt>
    <dgm:pt modelId="{697C9AA0-42E2-45DB-B570-74449A0B46EB}" type="pres">
      <dgm:prSet presAssocID="{2C19AD43-1CBE-4135-A4C9-E4140988327C}" presName="sibTrans" presStyleCnt="0"/>
      <dgm:spPr/>
    </dgm:pt>
    <dgm:pt modelId="{0EBE66B3-EDAD-4745-A8D4-23EFC7DD9028}" type="pres">
      <dgm:prSet presAssocID="{78F8B633-E144-4A54-8899-C4FE47F6B356}" presName="node" presStyleLbl="node1" presStyleIdx="23" presStyleCnt="39">
        <dgm:presLayoutVars>
          <dgm:bulletEnabled val="1"/>
        </dgm:presLayoutVars>
      </dgm:prSet>
      <dgm:spPr/>
    </dgm:pt>
    <dgm:pt modelId="{7B1398BF-71B3-4240-A873-30A4C70F36A4}" type="pres">
      <dgm:prSet presAssocID="{D8080A03-3229-4A66-A5D7-D189B5204E27}" presName="sibTrans" presStyleCnt="0"/>
      <dgm:spPr/>
    </dgm:pt>
    <dgm:pt modelId="{F1A9C0C7-B9F1-41BF-84DD-8FC25FDEE2D8}" type="pres">
      <dgm:prSet presAssocID="{759F68B9-77A0-4809-B111-2AC4FE584791}" presName="node" presStyleLbl="node1" presStyleIdx="24" presStyleCnt="39">
        <dgm:presLayoutVars>
          <dgm:bulletEnabled val="1"/>
        </dgm:presLayoutVars>
      </dgm:prSet>
      <dgm:spPr/>
    </dgm:pt>
    <dgm:pt modelId="{CFA94CDC-875F-4687-801D-23E3AA36186A}" type="pres">
      <dgm:prSet presAssocID="{5997AD1D-ABC3-49D4-AB91-2E6911C60CA8}" presName="sibTrans" presStyleCnt="0"/>
      <dgm:spPr/>
    </dgm:pt>
    <dgm:pt modelId="{89DCF65D-89FA-4653-A2A8-AB2367A4AD91}" type="pres">
      <dgm:prSet presAssocID="{5EFCF766-FA6D-42D8-86F1-3CED0CCC29ED}" presName="node" presStyleLbl="node1" presStyleIdx="25" presStyleCnt="39">
        <dgm:presLayoutVars>
          <dgm:bulletEnabled val="1"/>
        </dgm:presLayoutVars>
      </dgm:prSet>
      <dgm:spPr/>
    </dgm:pt>
    <dgm:pt modelId="{C582CB84-2E76-495C-A688-7BD16DD7109F}" type="pres">
      <dgm:prSet presAssocID="{C7B8BE6C-82E3-493F-83E5-AAD22DF43903}" presName="sibTrans" presStyleCnt="0"/>
      <dgm:spPr/>
    </dgm:pt>
    <dgm:pt modelId="{9E7A0B0C-1D70-46BC-B027-00F961375A0C}" type="pres">
      <dgm:prSet presAssocID="{B1318407-60D7-4E4E-9232-FD4E90D6628E}" presName="node" presStyleLbl="node1" presStyleIdx="26" presStyleCnt="39">
        <dgm:presLayoutVars>
          <dgm:bulletEnabled val="1"/>
        </dgm:presLayoutVars>
      </dgm:prSet>
      <dgm:spPr/>
    </dgm:pt>
    <dgm:pt modelId="{47D5AB2D-0AC2-48EC-9189-0CC5BC584382}" type="pres">
      <dgm:prSet presAssocID="{0A983F55-4EDD-4A02-91B3-E0A3928F93B9}" presName="sibTrans" presStyleCnt="0"/>
      <dgm:spPr/>
    </dgm:pt>
    <dgm:pt modelId="{0E8CD203-4357-4450-B3DF-D94637BD0C4B}" type="pres">
      <dgm:prSet presAssocID="{99E1DB93-0D62-42D7-AC3C-DA5238739604}" presName="node" presStyleLbl="node1" presStyleIdx="27" presStyleCnt="39">
        <dgm:presLayoutVars>
          <dgm:bulletEnabled val="1"/>
        </dgm:presLayoutVars>
      </dgm:prSet>
      <dgm:spPr/>
    </dgm:pt>
    <dgm:pt modelId="{0639D5A8-2269-4FD3-9E39-0D0054CC2352}" type="pres">
      <dgm:prSet presAssocID="{3622DC19-2B0A-4370-84A0-08209A4CEFE1}" presName="sibTrans" presStyleCnt="0"/>
      <dgm:spPr/>
    </dgm:pt>
    <dgm:pt modelId="{5816F512-E708-4A52-8693-1BB86BFA4ECA}" type="pres">
      <dgm:prSet presAssocID="{353B52BC-6A99-42B9-9543-936643B730D9}" presName="node" presStyleLbl="node1" presStyleIdx="28" presStyleCnt="39">
        <dgm:presLayoutVars>
          <dgm:bulletEnabled val="1"/>
        </dgm:presLayoutVars>
      </dgm:prSet>
      <dgm:spPr/>
    </dgm:pt>
    <dgm:pt modelId="{921B24D8-691B-4839-B530-0E85FB78D68A}" type="pres">
      <dgm:prSet presAssocID="{C988D49B-7C87-4D39-9873-619C5D4852FA}" presName="sibTrans" presStyleCnt="0"/>
      <dgm:spPr/>
    </dgm:pt>
    <dgm:pt modelId="{17A711E9-A123-4AB0-97BB-903D67BF9ACD}" type="pres">
      <dgm:prSet presAssocID="{8754CEED-7D3D-4304-8678-27B079FB0536}" presName="node" presStyleLbl="node1" presStyleIdx="29" presStyleCnt="39">
        <dgm:presLayoutVars>
          <dgm:bulletEnabled val="1"/>
        </dgm:presLayoutVars>
      </dgm:prSet>
      <dgm:spPr/>
    </dgm:pt>
    <dgm:pt modelId="{7CC1045A-C5E7-4E82-B9F2-E0008FF7635C}" type="pres">
      <dgm:prSet presAssocID="{704BE5AD-8870-4D8B-A519-C2B385ECB8CA}" presName="sibTrans" presStyleCnt="0"/>
      <dgm:spPr/>
    </dgm:pt>
    <dgm:pt modelId="{084AED2B-52D9-4E2B-8239-2D6A5DA84E9D}" type="pres">
      <dgm:prSet presAssocID="{80E0CEFD-D38F-4245-A394-3A637A1606FE}" presName="node" presStyleLbl="node1" presStyleIdx="30" presStyleCnt="39">
        <dgm:presLayoutVars>
          <dgm:bulletEnabled val="1"/>
        </dgm:presLayoutVars>
      </dgm:prSet>
      <dgm:spPr/>
    </dgm:pt>
    <dgm:pt modelId="{FB754F11-4E38-4CE1-A296-E62C5AF266DE}" type="pres">
      <dgm:prSet presAssocID="{140AC462-59D7-43D7-88CF-BDD5CC345805}" presName="sibTrans" presStyleCnt="0"/>
      <dgm:spPr/>
    </dgm:pt>
    <dgm:pt modelId="{4F6B5097-5125-4298-96BD-DFDF9EA4D796}" type="pres">
      <dgm:prSet presAssocID="{E1E69BB0-7989-4E4D-8284-5D449192042A}" presName="node" presStyleLbl="node1" presStyleIdx="31" presStyleCnt="39">
        <dgm:presLayoutVars>
          <dgm:bulletEnabled val="1"/>
        </dgm:presLayoutVars>
      </dgm:prSet>
      <dgm:spPr/>
    </dgm:pt>
    <dgm:pt modelId="{F77CDC26-2CAF-455B-8094-A3884119015A}" type="pres">
      <dgm:prSet presAssocID="{78C3091A-7822-4E69-805E-75795E87316A}" presName="sibTrans" presStyleCnt="0"/>
      <dgm:spPr/>
    </dgm:pt>
    <dgm:pt modelId="{395DBB34-BA3F-4ACB-9A41-7F002CEC069B}" type="pres">
      <dgm:prSet presAssocID="{3179D6EC-1A2E-43D8-A83B-B7818A77C59F}" presName="node" presStyleLbl="node1" presStyleIdx="32" presStyleCnt="39">
        <dgm:presLayoutVars>
          <dgm:bulletEnabled val="1"/>
        </dgm:presLayoutVars>
      </dgm:prSet>
      <dgm:spPr/>
    </dgm:pt>
    <dgm:pt modelId="{C3000917-742A-4501-80B1-EBC46CB16531}" type="pres">
      <dgm:prSet presAssocID="{287C0F8D-662E-44B5-B80F-2B7EFB75F702}" presName="sibTrans" presStyleCnt="0"/>
      <dgm:spPr/>
    </dgm:pt>
    <dgm:pt modelId="{BB890BAA-9F78-48C7-8849-811FE8254E31}" type="pres">
      <dgm:prSet presAssocID="{53DE5CE0-90FD-4071-8348-88F2C7EEB802}" presName="node" presStyleLbl="node1" presStyleIdx="33" presStyleCnt="39">
        <dgm:presLayoutVars>
          <dgm:bulletEnabled val="1"/>
        </dgm:presLayoutVars>
      </dgm:prSet>
      <dgm:spPr/>
    </dgm:pt>
    <dgm:pt modelId="{156D9327-2A07-4B07-AD1B-6201343E85A3}" type="pres">
      <dgm:prSet presAssocID="{B698950B-A179-48C2-BC8F-CF79C9ABE3AE}" presName="sibTrans" presStyleCnt="0"/>
      <dgm:spPr/>
    </dgm:pt>
    <dgm:pt modelId="{13AC753D-646D-4656-9B76-CD772767B906}" type="pres">
      <dgm:prSet presAssocID="{9099FCDD-A8DD-4875-AD45-BCAA1A02C380}" presName="node" presStyleLbl="node1" presStyleIdx="34" presStyleCnt="39">
        <dgm:presLayoutVars>
          <dgm:bulletEnabled val="1"/>
        </dgm:presLayoutVars>
      </dgm:prSet>
      <dgm:spPr/>
    </dgm:pt>
    <dgm:pt modelId="{C10F42C4-CB32-40ED-A2D6-CCC202CEA978}" type="pres">
      <dgm:prSet presAssocID="{DB8045E1-CCFB-44F1-BD93-DD98953C7DA1}" presName="sibTrans" presStyleCnt="0"/>
      <dgm:spPr/>
    </dgm:pt>
    <dgm:pt modelId="{DDCD21F8-7EB0-4009-945C-419EAF0C1AE5}" type="pres">
      <dgm:prSet presAssocID="{7624AA2D-7807-43C9-8CFC-D215E573E7E3}" presName="node" presStyleLbl="node1" presStyleIdx="35" presStyleCnt="39">
        <dgm:presLayoutVars>
          <dgm:bulletEnabled val="1"/>
        </dgm:presLayoutVars>
      </dgm:prSet>
      <dgm:spPr/>
    </dgm:pt>
    <dgm:pt modelId="{8D9030A7-B06F-483D-89BF-131566A9CE5C}" type="pres">
      <dgm:prSet presAssocID="{FA59306A-2E37-472A-BF59-261715D35F20}" presName="sibTrans" presStyleCnt="0"/>
      <dgm:spPr/>
    </dgm:pt>
    <dgm:pt modelId="{D2476E15-0AAD-4304-9743-307E4C69BB35}" type="pres">
      <dgm:prSet presAssocID="{BEE3AE8D-4B88-4848-840F-70A5BAF38B7B}" presName="node" presStyleLbl="node1" presStyleIdx="36" presStyleCnt="39">
        <dgm:presLayoutVars>
          <dgm:bulletEnabled val="1"/>
        </dgm:presLayoutVars>
      </dgm:prSet>
      <dgm:spPr/>
    </dgm:pt>
    <dgm:pt modelId="{59075C10-E04F-4E9F-90A8-FAA2C357EF86}" type="pres">
      <dgm:prSet presAssocID="{BF3D6358-044C-4715-9435-3703E4F7860E}" presName="sibTrans" presStyleCnt="0"/>
      <dgm:spPr/>
    </dgm:pt>
    <dgm:pt modelId="{3C2124C4-E717-41C3-B898-19BBAC18B024}" type="pres">
      <dgm:prSet presAssocID="{3CC2CBD5-04D6-43B8-A78B-EF81B9B8176F}" presName="node" presStyleLbl="node1" presStyleIdx="37" presStyleCnt="39">
        <dgm:presLayoutVars>
          <dgm:bulletEnabled val="1"/>
        </dgm:presLayoutVars>
      </dgm:prSet>
      <dgm:spPr/>
    </dgm:pt>
    <dgm:pt modelId="{532C84C8-7AED-40DE-B0FB-F91FDC6B7FB7}" type="pres">
      <dgm:prSet presAssocID="{546D2251-CDC3-4FE3-AB56-BB99CB84E5C7}" presName="sibTrans" presStyleCnt="0"/>
      <dgm:spPr/>
    </dgm:pt>
    <dgm:pt modelId="{40597550-B278-422A-8B5F-76C953D8CBD2}" type="pres">
      <dgm:prSet presAssocID="{C6451EC8-27BE-45AB-9309-556FE234C55B}" presName="node" presStyleLbl="node1" presStyleIdx="38" presStyleCnt="39">
        <dgm:presLayoutVars>
          <dgm:bulletEnabled val="1"/>
        </dgm:presLayoutVars>
      </dgm:prSet>
      <dgm:spPr/>
    </dgm:pt>
  </dgm:ptLst>
  <dgm:cxnLst>
    <dgm:cxn modelId="{E6E0D103-EBB9-468E-B784-CC34A230839F}" srcId="{9B9CC810-FA74-40A3-A31C-A9CBE88C8487}" destId="{38531210-7739-4DBC-8AF4-E2E4B2D0ABFE}" srcOrd="21" destOrd="0" parTransId="{C7601BF1-0498-4AF9-AD1C-65C486FA0664}" sibTransId="{69DE3440-F02A-406D-AA93-A9669B2AE764}"/>
    <dgm:cxn modelId="{93A45D04-50B2-422E-85D1-A43DA78A7D38}" srcId="{9B9CC810-FA74-40A3-A31C-A9CBE88C8487}" destId="{D0B5091E-B4C2-46A2-B750-DB6A383F7A4C}" srcOrd="8" destOrd="0" parTransId="{817CD44D-F9C3-4E4C-97C0-CADDFF880108}" sibTransId="{0896831A-5EBE-41CA-83EA-21FBE976E338}"/>
    <dgm:cxn modelId="{48A2D807-4A59-4A1E-A752-F9378E7C7631}" srcId="{9B9CC810-FA74-40A3-A31C-A9CBE88C8487}" destId="{A0CC8B61-8500-4FF1-944E-54889E5C4F15}" srcOrd="10" destOrd="0" parTransId="{4E5F0AC9-9FF4-464A-A848-83405851612C}" sibTransId="{875F8152-6612-4CAE-B0BC-A958C2FD83D7}"/>
    <dgm:cxn modelId="{44429D0B-F181-4E85-B87D-B764469D6CA4}" srcId="{9B9CC810-FA74-40A3-A31C-A9CBE88C8487}" destId="{BEE3AE8D-4B88-4848-840F-70A5BAF38B7B}" srcOrd="36" destOrd="0" parTransId="{F796EBAD-0AD8-4438-81FE-CB6D29A51DBA}" sibTransId="{BF3D6358-044C-4715-9435-3703E4F7860E}"/>
    <dgm:cxn modelId="{2B72F90E-8F2C-4EF4-AD05-38191FCD7DAC}" srcId="{9B9CC810-FA74-40A3-A31C-A9CBE88C8487}" destId="{C6451EC8-27BE-45AB-9309-556FE234C55B}" srcOrd="38" destOrd="0" parTransId="{53BE215F-2A52-42F4-A38D-D2A025371F2A}" sibTransId="{F97DE626-BBE4-4E01-B9EC-5F7F06280F1B}"/>
    <dgm:cxn modelId="{0DB4A710-54F2-4170-9D46-37BE87A08D3F}" srcId="{9B9CC810-FA74-40A3-A31C-A9CBE88C8487}" destId="{5EFCF766-FA6D-42D8-86F1-3CED0CCC29ED}" srcOrd="25" destOrd="0" parTransId="{5E43006C-F25A-4890-B996-51652A946188}" sibTransId="{C7B8BE6C-82E3-493F-83E5-AAD22DF43903}"/>
    <dgm:cxn modelId="{32684312-C6C6-41FE-AA6E-3B82C9FC2D1E}" type="presOf" srcId="{63881753-D6DB-42F1-BFC7-84E105F37360}" destId="{3DE7916F-1A17-407A-BC62-08B0123D36D0}" srcOrd="0" destOrd="0" presId="urn:microsoft.com/office/officeart/2005/8/layout/default"/>
    <dgm:cxn modelId="{061E9813-B046-4248-8C59-5594C0D70DBB}" type="presOf" srcId="{C6451EC8-27BE-45AB-9309-556FE234C55B}" destId="{40597550-B278-422A-8B5F-76C953D8CBD2}" srcOrd="0" destOrd="0" presId="urn:microsoft.com/office/officeart/2005/8/layout/default"/>
    <dgm:cxn modelId="{66C39A15-D814-40FA-A2DC-C3083350DE84}" srcId="{9B9CC810-FA74-40A3-A31C-A9CBE88C8487}" destId="{3179D6EC-1A2E-43D8-A83B-B7818A77C59F}" srcOrd="32" destOrd="0" parTransId="{204A0628-5B72-45FC-A62A-54577EA94C22}" sibTransId="{287C0F8D-662E-44B5-B80F-2B7EFB75F702}"/>
    <dgm:cxn modelId="{E8047C17-2F49-4877-9949-C66BA119C41D}" type="presOf" srcId="{D075EB29-2D1F-4294-BAD6-B536C6EB3E6A}" destId="{A0DA2C72-F815-41F0-9CD9-0B06D50864B4}" srcOrd="0" destOrd="0" presId="urn:microsoft.com/office/officeart/2005/8/layout/default"/>
    <dgm:cxn modelId="{A5BF5418-1A56-4FB7-99C9-CDC5078FC126}" srcId="{9B9CC810-FA74-40A3-A31C-A9CBE88C8487}" destId="{73821271-7B54-464B-842B-D31FD1184E6C}" srcOrd="4" destOrd="0" parTransId="{4C43FC94-579B-4AF5-B426-4F55FC6F0741}" sibTransId="{2C0C956E-58EE-4123-B0C0-6C8393A1B062}"/>
    <dgm:cxn modelId="{84BCB71A-1285-4E40-926D-473303C42F8B}" type="presOf" srcId="{5EF743BB-1A2B-4082-947C-2ED8A0757693}" destId="{0CD4AF67-D943-4EE5-AD1C-B02638B7C6A4}" srcOrd="0" destOrd="0" presId="urn:microsoft.com/office/officeart/2005/8/layout/default"/>
    <dgm:cxn modelId="{9354891D-BC38-4568-ADF0-DBF9CEA13FE0}" type="presOf" srcId="{03E03632-61EA-41BB-B34E-40246916D5B4}" destId="{6EB857C2-06AB-4150-8AD1-E02757416C95}" srcOrd="0" destOrd="0" presId="urn:microsoft.com/office/officeart/2005/8/layout/default"/>
    <dgm:cxn modelId="{221CB31F-53D4-4753-9230-25C82955C9BC}" type="presOf" srcId="{353B52BC-6A99-42B9-9543-936643B730D9}" destId="{5816F512-E708-4A52-8693-1BB86BFA4ECA}" srcOrd="0" destOrd="0" presId="urn:microsoft.com/office/officeart/2005/8/layout/default"/>
    <dgm:cxn modelId="{32F3FF1F-D0D8-40ED-B94F-FF467255E3A2}" type="presOf" srcId="{22E71CA5-C776-408B-B816-F15E6CFC491B}" destId="{D42367DF-6A57-48EE-9A86-644E23306F71}" srcOrd="0" destOrd="0" presId="urn:microsoft.com/office/officeart/2005/8/layout/default"/>
    <dgm:cxn modelId="{F186A620-458A-4E5B-894B-AC383D84BC9B}" srcId="{9B9CC810-FA74-40A3-A31C-A9CBE88C8487}" destId="{5EF743BB-1A2B-4082-947C-2ED8A0757693}" srcOrd="12" destOrd="0" parTransId="{41ED8675-E195-43BE-A7EE-9C560580FA04}" sibTransId="{255ADBA7-A751-4130-A328-190C7F0FA636}"/>
    <dgm:cxn modelId="{F5D8D523-5A56-4B71-8C40-7997F25FA2D2}" srcId="{9B9CC810-FA74-40A3-A31C-A9CBE88C8487}" destId="{1C74D4AF-2A03-49EF-9C88-9C59253DA84A}" srcOrd="3" destOrd="0" parTransId="{22CA2A79-B920-476E-9088-110CD5C080ED}" sibTransId="{1A3F84A2-0189-46AA-987E-7F7A0A3A0562}"/>
    <dgm:cxn modelId="{B07A2E29-0325-4E2C-A1EC-009DBE0018B5}" srcId="{9B9CC810-FA74-40A3-A31C-A9CBE88C8487}" destId="{9099FCDD-A8DD-4875-AD45-BCAA1A02C380}" srcOrd="34" destOrd="0" parTransId="{F5BEBD0E-ED1D-47F6-8696-A5E01F47F7C1}" sibTransId="{DB8045E1-CCFB-44F1-BD93-DD98953C7DA1}"/>
    <dgm:cxn modelId="{100A4B2C-48F4-4F51-AA2F-B0145E55B5AA}" type="presOf" srcId="{20B1C683-C340-4F5E-BF08-07293FF7EF2C}" destId="{08D23CCE-1AFC-4513-ACF6-E63F483952FA}" srcOrd="0" destOrd="0" presId="urn:microsoft.com/office/officeart/2005/8/layout/default"/>
    <dgm:cxn modelId="{D17B012D-7EE4-4B43-9662-8EA80966AE02}" type="presOf" srcId="{53DE5CE0-90FD-4071-8348-88F2C7EEB802}" destId="{BB890BAA-9F78-48C7-8849-811FE8254E31}" srcOrd="0" destOrd="0" presId="urn:microsoft.com/office/officeart/2005/8/layout/default"/>
    <dgm:cxn modelId="{25AB7539-6301-4C36-8B88-36FF8D74F7F4}" type="presOf" srcId="{317E7609-92EB-4690-9E04-595C66C2FE39}" destId="{31493934-B3B8-4501-8989-D27E3508816D}" srcOrd="0" destOrd="0" presId="urn:microsoft.com/office/officeart/2005/8/layout/default"/>
    <dgm:cxn modelId="{14CB2A3C-2993-4217-BA89-EF32B2940121}" type="presOf" srcId="{1C74D4AF-2A03-49EF-9C88-9C59253DA84A}" destId="{4E288A95-B9C3-4883-BB91-F1F861428E8D}" srcOrd="0" destOrd="0" presId="urn:microsoft.com/office/officeart/2005/8/layout/default"/>
    <dgm:cxn modelId="{A2B3DA5C-41FB-4696-8C0B-A45F6C82F563}" srcId="{9B9CC810-FA74-40A3-A31C-A9CBE88C8487}" destId="{D075EB29-2D1F-4294-BAD6-B536C6EB3E6A}" srcOrd="2" destOrd="0" parTransId="{EB2591AA-F15A-4A90-A3FE-9418E0C792B2}" sibTransId="{426769A8-ADF3-41B5-9D38-AA6829EB4CBA}"/>
    <dgm:cxn modelId="{E04FC95D-FB73-40E6-98E6-7278D49FAC29}" type="presOf" srcId="{D0B5091E-B4C2-46A2-B750-DB6A383F7A4C}" destId="{B68E181F-D4BC-4210-A2A3-374B2FB29A90}" srcOrd="0" destOrd="0" presId="urn:microsoft.com/office/officeart/2005/8/layout/default"/>
    <dgm:cxn modelId="{CAD4365E-083D-434A-86B1-BAF17A5DC5D0}" srcId="{9B9CC810-FA74-40A3-A31C-A9CBE88C8487}" destId="{80E0CEFD-D38F-4245-A394-3A637A1606FE}" srcOrd="30" destOrd="0" parTransId="{932928D7-ADE6-489A-AF53-CD1559F8E41B}" sibTransId="{140AC462-59D7-43D7-88CF-BDD5CC345805}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5E5D1942-5995-49ED-A903-5EACC86155DE}" type="presOf" srcId="{5EFCF766-FA6D-42D8-86F1-3CED0CCC29ED}" destId="{89DCF65D-89FA-4653-A2A8-AB2367A4AD91}" srcOrd="0" destOrd="0" presId="urn:microsoft.com/office/officeart/2005/8/layout/default"/>
    <dgm:cxn modelId="{67A34148-DC96-4EB7-8BAF-680F5FB9E003}" srcId="{9B9CC810-FA74-40A3-A31C-A9CBE88C8487}" destId="{353B52BC-6A99-42B9-9543-936643B730D9}" srcOrd="28" destOrd="0" parTransId="{9E0DBB23-2B51-4E35-8D00-3D20EE71434F}" sibTransId="{C988D49B-7C87-4D39-9873-619C5D4852FA}"/>
    <dgm:cxn modelId="{32ED6069-1D50-4753-9FB3-406AB4026F55}" type="presOf" srcId="{199E3BF4-527B-44A0-A985-B85E577DC305}" destId="{2FAB54BB-EB16-4E38-A864-1E86E0D51698}" srcOrd="0" destOrd="0" presId="urn:microsoft.com/office/officeart/2005/8/layout/default"/>
    <dgm:cxn modelId="{884DC94A-C980-4451-8034-DECB6E50BE4A}" srcId="{9B9CC810-FA74-40A3-A31C-A9CBE88C8487}" destId="{3BDB27A1-942B-48F2-BD89-AEB89B27FA68}" srcOrd="5" destOrd="0" parTransId="{C1A3D727-2A3C-42E1-8D84-FC8E07A3F6EE}" sibTransId="{6140A783-C1EB-4905-B7B6-04585C3C3769}"/>
    <dgm:cxn modelId="{788DCC4E-D774-41F6-B46A-E5E09110A0B0}" type="presOf" srcId="{3BDB27A1-942B-48F2-BD89-AEB89B27FA68}" destId="{63E7598F-C317-40B2-8D66-6504280FC2A4}" srcOrd="0" destOrd="0" presId="urn:microsoft.com/office/officeart/2005/8/layout/default"/>
    <dgm:cxn modelId="{714B4871-7361-4C2F-9850-7068F6641482}" srcId="{9B9CC810-FA74-40A3-A31C-A9CBE88C8487}" destId="{F196CA23-FB19-4D10-A4CA-0808B7CD9D58}" srcOrd="17" destOrd="0" parTransId="{5A792732-1104-45B2-B17A-9FB74F066A21}" sibTransId="{58EBEE95-6045-4C99-AA2D-40C8942D5B70}"/>
    <dgm:cxn modelId="{334F5A51-D8BE-4E88-83A3-EEF65AAD4A7B}" type="presOf" srcId="{7624AA2D-7807-43C9-8CFC-D215E573E7E3}" destId="{DDCD21F8-7EB0-4009-945C-419EAF0C1AE5}" srcOrd="0" destOrd="0" presId="urn:microsoft.com/office/officeart/2005/8/layout/default"/>
    <dgm:cxn modelId="{73208352-5C5A-4D13-A509-E42DB15CB932}" srcId="{9B9CC810-FA74-40A3-A31C-A9CBE88C8487}" destId="{1FE7778A-9553-460F-899C-33AD3438EF45}" srcOrd="22" destOrd="0" parTransId="{C22B2BDE-A48E-4D03-A90D-E73E251A47B6}" sibTransId="{2C19AD43-1CBE-4135-A4C9-E4140988327C}"/>
    <dgm:cxn modelId="{BA260553-3C3F-4986-B93C-F4E9DA867841}" type="presOf" srcId="{80E0CEFD-D38F-4245-A394-3A637A1606FE}" destId="{084AED2B-52D9-4E2B-8239-2D6A5DA84E9D}" srcOrd="0" destOrd="0" presId="urn:microsoft.com/office/officeart/2005/8/layout/default"/>
    <dgm:cxn modelId="{5C55CC74-7A80-4170-B5E2-93F2668895C2}" srcId="{9B9CC810-FA74-40A3-A31C-A9CBE88C8487}" destId="{317E7609-92EB-4690-9E04-595C66C2FE39}" srcOrd="1" destOrd="0" parTransId="{DF5A6015-166C-4C51-833F-F6E62FC75B4E}" sibTransId="{D09C1B7C-51E8-4139-B8AE-42AF8D05A447}"/>
    <dgm:cxn modelId="{72426D79-F7DE-4A30-9257-F7F590F128C1}" srcId="{9B9CC810-FA74-40A3-A31C-A9CBE88C8487}" destId="{0A166CC6-23DA-4F1C-A55D-0045FFD5FE9A}" srcOrd="7" destOrd="0" parTransId="{64B4A986-A296-4E5C-A6B5-57C8FF57BAFE}" sibTransId="{F7CB5D3C-0C25-462D-B131-7E453300B987}"/>
    <dgm:cxn modelId="{712A0B7F-3C8E-491F-BF73-75866FE88CE9}" srcId="{9B9CC810-FA74-40A3-A31C-A9CBE88C8487}" destId="{3CC2CBD5-04D6-43B8-A78B-EF81B9B8176F}" srcOrd="37" destOrd="0" parTransId="{521A204D-5B27-4BE0-8A25-F6A7583B77BD}" sibTransId="{546D2251-CDC3-4FE3-AB56-BB99CB84E5C7}"/>
    <dgm:cxn modelId="{5C6E0C82-E7D8-48C3-B920-C38AFA776056}" srcId="{9B9CC810-FA74-40A3-A31C-A9CBE88C8487}" destId="{5D478361-3ED2-4146-AE0F-8264C1D40057}" srcOrd="0" destOrd="0" parTransId="{AF6AC22E-AA2F-4328-9542-75D80762886B}" sibTransId="{40FC08B8-630E-43BF-B462-2EFC5267A46E}"/>
    <dgm:cxn modelId="{02FBD183-E781-44DC-A461-73493D3FE1E4}" type="presOf" srcId="{5D478361-3ED2-4146-AE0F-8264C1D40057}" destId="{2A0C6F49-4D5D-47AD-9396-AACE0CE34691}" srcOrd="0" destOrd="0" presId="urn:microsoft.com/office/officeart/2005/8/layout/default"/>
    <dgm:cxn modelId="{7AF29E87-A036-4028-86D1-C7879441F027}" srcId="{9B9CC810-FA74-40A3-A31C-A9CBE88C8487}" destId="{E1E69BB0-7989-4E4D-8284-5D449192042A}" srcOrd="31" destOrd="0" parTransId="{56FFD1EA-A061-4163-8DC6-73A25FB20199}" sibTransId="{78C3091A-7822-4E69-805E-75795E87316A}"/>
    <dgm:cxn modelId="{98732788-FEBF-4FBE-BFB7-CEA288568247}" type="presOf" srcId="{F6222AC3-9947-49E9-880A-9FE215E849B0}" destId="{9CFD9F61-54C5-4668-970B-071A60AEDD32}" srcOrd="0" destOrd="0" presId="urn:microsoft.com/office/officeart/2005/8/layout/default"/>
    <dgm:cxn modelId="{1983378A-DE3B-4DD8-9841-DDE80FB794CA}" srcId="{9B9CC810-FA74-40A3-A31C-A9CBE88C8487}" destId="{22E71CA5-C776-408B-B816-F15E6CFC491B}" srcOrd="15" destOrd="0" parTransId="{E244212A-1DCB-4CB9-A5BF-764A8E6EE95F}" sibTransId="{FA88B62F-4C66-42EA-B28C-526A6444C5C4}"/>
    <dgm:cxn modelId="{5A967F8B-8B8C-41A6-8988-261B5AA848AB}" type="presOf" srcId="{759F68B9-77A0-4809-B111-2AC4FE584791}" destId="{F1A9C0C7-B9F1-41BF-84DD-8FC25FDEE2D8}" srcOrd="0" destOrd="0" presId="urn:microsoft.com/office/officeart/2005/8/layout/default"/>
    <dgm:cxn modelId="{46B5A28C-DFBB-4587-AC0B-6AE56B99807D}" type="presOf" srcId="{1FE7778A-9553-460F-899C-33AD3438EF45}" destId="{BF903038-D959-402D-9143-F3074687530B}" srcOrd="0" destOrd="0" presId="urn:microsoft.com/office/officeart/2005/8/layout/default"/>
    <dgm:cxn modelId="{A054048D-2F63-47F5-9352-0B5EE834963E}" srcId="{9B9CC810-FA74-40A3-A31C-A9CBE88C8487}" destId="{CD90B934-C1D9-43F1-9F75-45B6B2ABAE1C}" srcOrd="20" destOrd="0" parTransId="{95733A36-D813-41C7-8388-20D63868B8AF}" sibTransId="{3176C9AE-FB0A-406E-A45B-B5DBCE395A65}"/>
    <dgm:cxn modelId="{26275295-9382-4FE7-8E36-9A5421C3AC34}" type="presOf" srcId="{8754CEED-7D3D-4304-8678-27B079FB0536}" destId="{17A711E9-A123-4AB0-97BB-903D67BF9ACD}" srcOrd="0" destOrd="0" presId="urn:microsoft.com/office/officeart/2005/8/layout/default"/>
    <dgm:cxn modelId="{5B08879A-5804-4240-B52D-85F31F55C085}" type="presOf" srcId="{0A166CC6-23DA-4F1C-A55D-0045FFD5FE9A}" destId="{F60E8D3A-D8D0-48E8-A083-398CE8C24020}" srcOrd="0" destOrd="0" presId="urn:microsoft.com/office/officeart/2005/8/layout/default"/>
    <dgm:cxn modelId="{34CD439B-F412-4F69-A756-5996B5D36950}" srcId="{9B9CC810-FA74-40A3-A31C-A9CBE88C8487}" destId="{20B1C683-C340-4F5E-BF08-07293FF7EF2C}" srcOrd="9" destOrd="0" parTransId="{6651CCFF-2870-49C7-89B8-6635D7B6639A}" sibTransId="{E8DD7B5C-B40B-4D37-BA1D-E3CD43361486}"/>
    <dgm:cxn modelId="{F9096D9D-20A0-4D95-94E2-0669EE92422F}" srcId="{9B9CC810-FA74-40A3-A31C-A9CBE88C8487}" destId="{8754CEED-7D3D-4304-8678-27B079FB0536}" srcOrd="29" destOrd="0" parTransId="{595E7154-9330-406B-B492-8BE2123C8555}" sibTransId="{704BE5AD-8870-4D8B-A519-C2B385ECB8CA}"/>
    <dgm:cxn modelId="{AAD50C9F-8C96-40DC-B99E-BD8615D2F58F}" type="presOf" srcId="{A0CC8B61-8500-4FF1-944E-54889E5C4F15}" destId="{C226601E-00E9-4B65-BDEF-1EA2AB23E294}" srcOrd="0" destOrd="0" presId="urn:microsoft.com/office/officeart/2005/8/layout/default"/>
    <dgm:cxn modelId="{9241D8A0-E8DF-4290-98CF-389049E81536}" type="presOf" srcId="{BEE3AE8D-4B88-4848-840F-70A5BAF38B7B}" destId="{D2476E15-0AAD-4304-9743-307E4C69BB35}" srcOrd="0" destOrd="0" presId="urn:microsoft.com/office/officeart/2005/8/layout/default"/>
    <dgm:cxn modelId="{5D8D75A2-3267-492E-9644-4F2971B33922}" type="presOf" srcId="{38531210-7739-4DBC-8AF4-E2E4B2D0ABFE}" destId="{74089BA4-3723-4D32-9319-E7F40595BD39}" srcOrd="0" destOrd="0" presId="urn:microsoft.com/office/officeart/2005/8/layout/default"/>
    <dgm:cxn modelId="{09D086AA-092E-4B79-8399-056E48064268}" srcId="{9B9CC810-FA74-40A3-A31C-A9CBE88C8487}" destId="{5FA898AB-C0A5-4E54-A3EA-23921A3D844E}" srcOrd="11" destOrd="0" parTransId="{5CBDBC45-EEB3-49A6-BB83-783A66BE2446}" sibTransId="{8B8B74AC-0F20-4D0C-B453-0795F6BFBDAC}"/>
    <dgm:cxn modelId="{D0D7E4B4-02F4-4715-BA9F-9C696E181533}" type="presOf" srcId="{E1E69BB0-7989-4E4D-8284-5D449192042A}" destId="{4F6B5097-5125-4298-96BD-DFDF9EA4D796}" srcOrd="0" destOrd="0" presId="urn:microsoft.com/office/officeart/2005/8/layout/default"/>
    <dgm:cxn modelId="{D4F0E2B6-B902-4163-96E5-EFC5C23B5A18}" type="presOf" srcId="{9099FCDD-A8DD-4875-AD45-BCAA1A02C380}" destId="{13AC753D-646D-4656-9B76-CD772767B906}" srcOrd="0" destOrd="0" presId="urn:microsoft.com/office/officeart/2005/8/layout/default"/>
    <dgm:cxn modelId="{949804C0-E81C-48FB-8277-91E2CC3A2099}" srcId="{9B9CC810-FA74-40A3-A31C-A9CBE88C8487}" destId="{B8F1F67F-E909-42FE-8938-A9C10EBB7927}" srcOrd="13" destOrd="0" parTransId="{CA7EF32B-D384-4B23-87F1-3EE0C8707745}" sibTransId="{A8E3F886-427B-4C5F-B082-D8A8F88E46AC}"/>
    <dgm:cxn modelId="{5ADE26C2-6D6E-44E5-83E0-0E1B10A5A85A}" type="presOf" srcId="{B8F1F67F-E909-42FE-8938-A9C10EBB7927}" destId="{96F6CB62-9D74-43E3-A89B-FFC5A9D38850}" srcOrd="0" destOrd="0" presId="urn:microsoft.com/office/officeart/2005/8/layout/default"/>
    <dgm:cxn modelId="{938C59C3-5942-4B67-A994-A568828A3E45}" type="presOf" srcId="{3179D6EC-1A2E-43D8-A83B-B7818A77C59F}" destId="{395DBB34-BA3F-4ACB-9A41-7F002CEC069B}" srcOrd="0" destOrd="0" presId="urn:microsoft.com/office/officeart/2005/8/layout/default"/>
    <dgm:cxn modelId="{E61E7EC5-EE83-4821-A3CD-5EC6F621CB49}" srcId="{9B9CC810-FA74-40A3-A31C-A9CBE88C8487}" destId="{199E3BF4-527B-44A0-A985-B85E577DC305}" srcOrd="16" destOrd="0" parTransId="{AE88DBC1-B6DB-4BD5-9E62-20383CD90E20}" sibTransId="{3F2BD1AC-235A-48C0-893E-A93B5F2C19BC}"/>
    <dgm:cxn modelId="{C4DB7ACC-D891-4E4E-A143-C0567800FBFA}" type="presOf" srcId="{765B753D-1184-4FF9-95DA-6563ABE28130}" destId="{95FE57D4-E170-478A-8A45-4797C3C23CBC}" srcOrd="0" destOrd="0" presId="urn:microsoft.com/office/officeart/2005/8/layout/default"/>
    <dgm:cxn modelId="{1F374ACD-5D12-4A50-AAEE-0AC96A67F998}" type="presOf" srcId="{B1318407-60D7-4E4E-9232-FD4E90D6628E}" destId="{9E7A0B0C-1D70-46BC-B027-00F961375A0C}" srcOrd="0" destOrd="0" presId="urn:microsoft.com/office/officeart/2005/8/layout/default"/>
    <dgm:cxn modelId="{59356DD8-0879-4B3F-9143-57349E1A30B0}" type="presOf" srcId="{99E1DB93-0D62-42D7-AC3C-DA5238739604}" destId="{0E8CD203-4357-4450-B3DF-D94637BD0C4B}" srcOrd="0" destOrd="0" presId="urn:microsoft.com/office/officeart/2005/8/layout/default"/>
    <dgm:cxn modelId="{59F911DB-0EA7-407E-9A0B-50CCEF87700A}" srcId="{9B9CC810-FA74-40A3-A31C-A9CBE88C8487}" destId="{03E03632-61EA-41BB-B34E-40246916D5B4}" srcOrd="19" destOrd="0" parTransId="{4B06E7C9-9F6E-481D-8F4C-F18C1742850D}" sibTransId="{2DA99495-5E7D-4BE6-8D2C-62D0D8F4442F}"/>
    <dgm:cxn modelId="{D6B5FCE1-F340-461F-8020-4F442D9623AA}" type="presOf" srcId="{73821271-7B54-464B-842B-D31FD1184E6C}" destId="{1EE3F4CC-C081-48A3-8E75-41F7AA76940B}" srcOrd="0" destOrd="0" presId="urn:microsoft.com/office/officeart/2005/8/layout/default"/>
    <dgm:cxn modelId="{F0558BE2-EB60-4545-8047-0B83565165B0}" srcId="{9B9CC810-FA74-40A3-A31C-A9CBE88C8487}" destId="{7624AA2D-7807-43C9-8CFC-D215E573E7E3}" srcOrd="35" destOrd="0" parTransId="{2326FF17-7AB1-4932-930E-6DF70B3C884C}" sibTransId="{FA59306A-2E37-472A-BF59-261715D35F20}"/>
    <dgm:cxn modelId="{B1298AE5-82E0-4BF0-9435-5FB41D3EA536}" srcId="{9B9CC810-FA74-40A3-A31C-A9CBE88C8487}" destId="{53DE5CE0-90FD-4071-8348-88F2C7EEB802}" srcOrd="33" destOrd="0" parTransId="{D1E64562-46AF-4F2F-9277-A955B04A54BA}" sibTransId="{B698950B-A179-48C2-BC8F-CF79C9ABE3AE}"/>
    <dgm:cxn modelId="{BCDD9BE5-9820-4EAF-B7AD-2FFABBB1BA9C}" srcId="{9B9CC810-FA74-40A3-A31C-A9CBE88C8487}" destId="{759F68B9-77A0-4809-B111-2AC4FE584791}" srcOrd="24" destOrd="0" parTransId="{1B9F83D3-D742-4EA5-BFFF-FAB4E7566F6E}" sibTransId="{5997AD1D-ABC3-49D4-AB91-2E6911C60CA8}"/>
    <dgm:cxn modelId="{E9E03DE8-DCDB-42C1-BBCB-A5E3376CFD79}" srcId="{9B9CC810-FA74-40A3-A31C-A9CBE88C8487}" destId="{B1318407-60D7-4E4E-9232-FD4E90D6628E}" srcOrd="26" destOrd="0" parTransId="{963A2A54-791A-46D3-9D0D-696701FD6BFC}" sibTransId="{0A983F55-4EDD-4A02-91B3-E0A3928F93B9}"/>
    <dgm:cxn modelId="{A75CA7E8-BA17-49BB-83E5-64C67ABA193E}" type="presOf" srcId="{5FA898AB-C0A5-4E54-A3EA-23921A3D844E}" destId="{6E072134-9242-48D7-A5C9-AF1894A0BB50}" srcOrd="0" destOrd="0" presId="urn:microsoft.com/office/officeart/2005/8/layout/default"/>
    <dgm:cxn modelId="{92A46CEA-15BA-47F0-BDC0-E88DE6E4BA41}" type="presOf" srcId="{3CC2CBD5-04D6-43B8-A78B-EF81B9B8176F}" destId="{3C2124C4-E717-41C3-B898-19BBAC18B024}" srcOrd="0" destOrd="0" presId="urn:microsoft.com/office/officeart/2005/8/layout/default"/>
    <dgm:cxn modelId="{31208DF0-FF7C-4000-AF83-81BF63AC5832}" type="presOf" srcId="{F196CA23-FB19-4D10-A4CA-0808B7CD9D58}" destId="{2F48DD47-11ED-40A7-95D5-742CB9F02F9C}" srcOrd="0" destOrd="0" presId="urn:microsoft.com/office/officeart/2005/8/layout/default"/>
    <dgm:cxn modelId="{745B31F3-0005-49D5-976D-D2E4E97ED223}" srcId="{9B9CC810-FA74-40A3-A31C-A9CBE88C8487}" destId="{99E1DB93-0D62-42D7-AC3C-DA5238739604}" srcOrd="27" destOrd="0" parTransId="{1F4A6977-D358-4259-8F1A-43630AD01B6B}" sibTransId="{3622DC19-2B0A-4370-84A0-08209A4CEFE1}"/>
    <dgm:cxn modelId="{4C91A9F3-B133-4AB3-833F-6252E49E7742}" srcId="{9B9CC810-FA74-40A3-A31C-A9CBE88C8487}" destId="{78F8B633-E144-4A54-8899-C4FE47F6B356}" srcOrd="23" destOrd="0" parTransId="{56B4EC6B-CF24-43A9-8B7D-BB878818F1BD}" sibTransId="{D8080A03-3229-4A66-A5D7-D189B5204E27}"/>
    <dgm:cxn modelId="{33D1E5F4-0702-49E8-A8EC-D76487BB7EA7}" srcId="{9B9CC810-FA74-40A3-A31C-A9CBE88C8487}" destId="{63881753-D6DB-42F1-BFC7-84E105F37360}" srcOrd="18" destOrd="0" parTransId="{A50B33B9-CBC9-4321-B877-9261991152DF}" sibTransId="{C06E78D5-10D8-4FC5-AF2B-D4EFE1564C99}"/>
    <dgm:cxn modelId="{2A262CF5-9303-4F75-A79F-4EC616C0FEB2}" srcId="{9B9CC810-FA74-40A3-A31C-A9CBE88C8487}" destId="{F6222AC3-9947-49E9-880A-9FE215E849B0}" srcOrd="6" destOrd="0" parTransId="{E49B451C-C8AA-49F8-AB03-4107320ED0AD}" sibTransId="{A820DBA7-66A1-4411-90A6-5B9123F88590}"/>
    <dgm:cxn modelId="{561CAEF6-4191-403B-A3CD-48701624F535}" type="presOf" srcId="{CD90B934-C1D9-43F1-9F75-45B6B2ABAE1C}" destId="{BB68CF6C-D0B5-4937-9CC9-42EF38C2BA02}" srcOrd="0" destOrd="0" presId="urn:microsoft.com/office/officeart/2005/8/layout/default"/>
    <dgm:cxn modelId="{374776FD-C6D6-4043-8786-5306331365CA}" type="presOf" srcId="{78F8B633-E144-4A54-8899-C4FE47F6B356}" destId="{0EBE66B3-EDAD-4745-A8D4-23EFC7DD9028}" srcOrd="0" destOrd="0" presId="urn:microsoft.com/office/officeart/2005/8/layout/default"/>
    <dgm:cxn modelId="{5B0FB6FE-3E05-4659-9D3B-75AA78F35C2A}" srcId="{9B9CC810-FA74-40A3-A31C-A9CBE88C8487}" destId="{765B753D-1184-4FF9-95DA-6563ABE28130}" srcOrd="14" destOrd="0" parTransId="{EB7809EB-6837-44D4-95F0-390BA984727B}" sibTransId="{903D87F1-5FD0-4723-9709-37786104CCA5}"/>
    <dgm:cxn modelId="{F087F4C8-758C-45CB-BA9A-E2C77FA7F1EF}" type="presParOf" srcId="{64A2D741-FC1F-4EE7-AFDB-88BAA924E022}" destId="{2A0C6F49-4D5D-47AD-9396-AACE0CE34691}" srcOrd="0" destOrd="0" presId="urn:microsoft.com/office/officeart/2005/8/layout/default"/>
    <dgm:cxn modelId="{BDBD49E5-1C83-430D-9B56-9DD56A15D02B}" type="presParOf" srcId="{64A2D741-FC1F-4EE7-AFDB-88BAA924E022}" destId="{A201BFD9-AE75-4D03-80B8-2C40919ABE9B}" srcOrd="1" destOrd="0" presId="urn:microsoft.com/office/officeart/2005/8/layout/default"/>
    <dgm:cxn modelId="{CF6B7088-6D01-4A84-83C5-697A15CD852F}" type="presParOf" srcId="{64A2D741-FC1F-4EE7-AFDB-88BAA924E022}" destId="{31493934-B3B8-4501-8989-D27E3508816D}" srcOrd="2" destOrd="0" presId="urn:microsoft.com/office/officeart/2005/8/layout/default"/>
    <dgm:cxn modelId="{376DB20F-811D-48FA-9EEC-A64F28C71130}" type="presParOf" srcId="{64A2D741-FC1F-4EE7-AFDB-88BAA924E022}" destId="{BD47B81C-5F3E-4C22-B290-4CCF445FB5DC}" srcOrd="3" destOrd="0" presId="urn:microsoft.com/office/officeart/2005/8/layout/default"/>
    <dgm:cxn modelId="{B01CB8C4-FF07-4D77-9DEC-85A5562AE43B}" type="presParOf" srcId="{64A2D741-FC1F-4EE7-AFDB-88BAA924E022}" destId="{A0DA2C72-F815-41F0-9CD9-0B06D50864B4}" srcOrd="4" destOrd="0" presId="urn:microsoft.com/office/officeart/2005/8/layout/default"/>
    <dgm:cxn modelId="{9AE9BE8E-98CB-45E3-B1DC-7BB80D1E1A06}" type="presParOf" srcId="{64A2D741-FC1F-4EE7-AFDB-88BAA924E022}" destId="{32A12D33-2879-490B-95C8-3DB18956F97C}" srcOrd="5" destOrd="0" presId="urn:microsoft.com/office/officeart/2005/8/layout/default"/>
    <dgm:cxn modelId="{747BECF1-7C45-4E21-916A-CCC7659F2658}" type="presParOf" srcId="{64A2D741-FC1F-4EE7-AFDB-88BAA924E022}" destId="{4E288A95-B9C3-4883-BB91-F1F861428E8D}" srcOrd="6" destOrd="0" presId="urn:microsoft.com/office/officeart/2005/8/layout/default"/>
    <dgm:cxn modelId="{98A29D12-329A-4002-A074-064385D38E08}" type="presParOf" srcId="{64A2D741-FC1F-4EE7-AFDB-88BAA924E022}" destId="{B26C123D-FFF2-465A-871F-296D53D838A0}" srcOrd="7" destOrd="0" presId="urn:microsoft.com/office/officeart/2005/8/layout/default"/>
    <dgm:cxn modelId="{FA92078E-3F9A-46D3-B4B3-F7F80582B1A7}" type="presParOf" srcId="{64A2D741-FC1F-4EE7-AFDB-88BAA924E022}" destId="{1EE3F4CC-C081-48A3-8E75-41F7AA76940B}" srcOrd="8" destOrd="0" presId="urn:microsoft.com/office/officeart/2005/8/layout/default"/>
    <dgm:cxn modelId="{A20F7741-25C6-45DF-92EA-919419A6E590}" type="presParOf" srcId="{64A2D741-FC1F-4EE7-AFDB-88BAA924E022}" destId="{05058203-F960-4A5E-91DE-1169F72BDD46}" srcOrd="9" destOrd="0" presId="urn:microsoft.com/office/officeart/2005/8/layout/default"/>
    <dgm:cxn modelId="{AB876517-173B-4E67-91FA-00AF43524F6B}" type="presParOf" srcId="{64A2D741-FC1F-4EE7-AFDB-88BAA924E022}" destId="{63E7598F-C317-40B2-8D66-6504280FC2A4}" srcOrd="10" destOrd="0" presId="urn:microsoft.com/office/officeart/2005/8/layout/default"/>
    <dgm:cxn modelId="{09C2F564-6AB2-407F-BD5B-B7B2BBCE49B9}" type="presParOf" srcId="{64A2D741-FC1F-4EE7-AFDB-88BAA924E022}" destId="{1A5DE3B2-EAA9-49C5-97DC-A7FEE3E2C86A}" srcOrd="11" destOrd="0" presId="urn:microsoft.com/office/officeart/2005/8/layout/default"/>
    <dgm:cxn modelId="{587B059F-ECAA-40CC-83D8-9977F8465824}" type="presParOf" srcId="{64A2D741-FC1F-4EE7-AFDB-88BAA924E022}" destId="{9CFD9F61-54C5-4668-970B-071A60AEDD32}" srcOrd="12" destOrd="0" presId="urn:microsoft.com/office/officeart/2005/8/layout/default"/>
    <dgm:cxn modelId="{906A7953-6883-421B-A950-337302F55D7B}" type="presParOf" srcId="{64A2D741-FC1F-4EE7-AFDB-88BAA924E022}" destId="{8A71BB9F-34DB-4C36-BA54-AAA0FAE76E45}" srcOrd="13" destOrd="0" presId="urn:microsoft.com/office/officeart/2005/8/layout/default"/>
    <dgm:cxn modelId="{F55002FF-C0E6-41DE-B8C3-2876C1B2EC7D}" type="presParOf" srcId="{64A2D741-FC1F-4EE7-AFDB-88BAA924E022}" destId="{F60E8D3A-D8D0-48E8-A083-398CE8C24020}" srcOrd="14" destOrd="0" presId="urn:microsoft.com/office/officeart/2005/8/layout/default"/>
    <dgm:cxn modelId="{AAAE873C-DB52-4814-BE89-D09799BD1C92}" type="presParOf" srcId="{64A2D741-FC1F-4EE7-AFDB-88BAA924E022}" destId="{BAE3AE04-826A-4554-A6F0-D2E280405175}" srcOrd="15" destOrd="0" presId="urn:microsoft.com/office/officeart/2005/8/layout/default"/>
    <dgm:cxn modelId="{15229225-CD91-4991-A667-981FFF5267C7}" type="presParOf" srcId="{64A2D741-FC1F-4EE7-AFDB-88BAA924E022}" destId="{B68E181F-D4BC-4210-A2A3-374B2FB29A90}" srcOrd="16" destOrd="0" presId="urn:microsoft.com/office/officeart/2005/8/layout/default"/>
    <dgm:cxn modelId="{E170A27B-AB70-48FD-9F3A-572290090790}" type="presParOf" srcId="{64A2D741-FC1F-4EE7-AFDB-88BAA924E022}" destId="{6996FBDA-E3F2-445E-B90A-530F4B688DDB}" srcOrd="17" destOrd="0" presId="urn:microsoft.com/office/officeart/2005/8/layout/default"/>
    <dgm:cxn modelId="{BAEAB770-822D-4418-9E9E-455414968442}" type="presParOf" srcId="{64A2D741-FC1F-4EE7-AFDB-88BAA924E022}" destId="{08D23CCE-1AFC-4513-ACF6-E63F483952FA}" srcOrd="18" destOrd="0" presId="urn:microsoft.com/office/officeart/2005/8/layout/default"/>
    <dgm:cxn modelId="{44FE83A2-D734-4E8C-8946-A2E0FC2500CA}" type="presParOf" srcId="{64A2D741-FC1F-4EE7-AFDB-88BAA924E022}" destId="{B91B8965-456E-43B6-B77F-5A7589D51F0F}" srcOrd="19" destOrd="0" presId="urn:microsoft.com/office/officeart/2005/8/layout/default"/>
    <dgm:cxn modelId="{EAF05DC3-79D9-4396-BF2A-344CCE8A875B}" type="presParOf" srcId="{64A2D741-FC1F-4EE7-AFDB-88BAA924E022}" destId="{C226601E-00E9-4B65-BDEF-1EA2AB23E294}" srcOrd="20" destOrd="0" presId="urn:microsoft.com/office/officeart/2005/8/layout/default"/>
    <dgm:cxn modelId="{18DAD305-5EDD-48E6-943F-D8A4392BACF5}" type="presParOf" srcId="{64A2D741-FC1F-4EE7-AFDB-88BAA924E022}" destId="{9DA13C5C-5693-4251-A076-4094DCF140D0}" srcOrd="21" destOrd="0" presId="urn:microsoft.com/office/officeart/2005/8/layout/default"/>
    <dgm:cxn modelId="{B93483E3-14F6-4289-B53D-C77B283E399B}" type="presParOf" srcId="{64A2D741-FC1F-4EE7-AFDB-88BAA924E022}" destId="{6E072134-9242-48D7-A5C9-AF1894A0BB50}" srcOrd="22" destOrd="0" presId="urn:microsoft.com/office/officeart/2005/8/layout/default"/>
    <dgm:cxn modelId="{A09026BF-1262-48EB-8CA6-A19E6DF72481}" type="presParOf" srcId="{64A2D741-FC1F-4EE7-AFDB-88BAA924E022}" destId="{16016344-AAD4-4398-8F2C-6D1C9D08BBF1}" srcOrd="23" destOrd="0" presId="urn:microsoft.com/office/officeart/2005/8/layout/default"/>
    <dgm:cxn modelId="{B6B79249-9B73-442B-A570-F6A2A954BEF5}" type="presParOf" srcId="{64A2D741-FC1F-4EE7-AFDB-88BAA924E022}" destId="{0CD4AF67-D943-4EE5-AD1C-B02638B7C6A4}" srcOrd="24" destOrd="0" presId="urn:microsoft.com/office/officeart/2005/8/layout/default"/>
    <dgm:cxn modelId="{47471675-E7E3-478C-91EB-74EA9877F110}" type="presParOf" srcId="{64A2D741-FC1F-4EE7-AFDB-88BAA924E022}" destId="{700D8132-775E-4D5A-A6B0-ACED42AB79DA}" srcOrd="25" destOrd="0" presId="urn:microsoft.com/office/officeart/2005/8/layout/default"/>
    <dgm:cxn modelId="{94400543-34B1-465C-B181-4EBA0436BD9A}" type="presParOf" srcId="{64A2D741-FC1F-4EE7-AFDB-88BAA924E022}" destId="{96F6CB62-9D74-43E3-A89B-FFC5A9D38850}" srcOrd="26" destOrd="0" presId="urn:microsoft.com/office/officeart/2005/8/layout/default"/>
    <dgm:cxn modelId="{11181747-BE0F-49E6-968F-25100F3989A9}" type="presParOf" srcId="{64A2D741-FC1F-4EE7-AFDB-88BAA924E022}" destId="{5A05979E-C754-4E91-A6F3-267ABD857FA7}" srcOrd="27" destOrd="0" presId="urn:microsoft.com/office/officeart/2005/8/layout/default"/>
    <dgm:cxn modelId="{BE365A2C-19F3-45BA-942B-8AB61F566189}" type="presParOf" srcId="{64A2D741-FC1F-4EE7-AFDB-88BAA924E022}" destId="{95FE57D4-E170-478A-8A45-4797C3C23CBC}" srcOrd="28" destOrd="0" presId="urn:microsoft.com/office/officeart/2005/8/layout/default"/>
    <dgm:cxn modelId="{E410BE12-24C6-49D9-929D-A111F06960A1}" type="presParOf" srcId="{64A2D741-FC1F-4EE7-AFDB-88BAA924E022}" destId="{3AC820F9-1A88-44C5-82B0-7DF9E6B4E040}" srcOrd="29" destOrd="0" presId="urn:microsoft.com/office/officeart/2005/8/layout/default"/>
    <dgm:cxn modelId="{0CB02BB9-20FD-4DE9-8659-8E3908275903}" type="presParOf" srcId="{64A2D741-FC1F-4EE7-AFDB-88BAA924E022}" destId="{D42367DF-6A57-48EE-9A86-644E23306F71}" srcOrd="30" destOrd="0" presId="urn:microsoft.com/office/officeart/2005/8/layout/default"/>
    <dgm:cxn modelId="{989023E3-3AF3-41E4-B98C-BF122639522B}" type="presParOf" srcId="{64A2D741-FC1F-4EE7-AFDB-88BAA924E022}" destId="{60C9B5B4-DB0E-4D57-9DDA-512C2EDEEE0B}" srcOrd="31" destOrd="0" presId="urn:microsoft.com/office/officeart/2005/8/layout/default"/>
    <dgm:cxn modelId="{251EBAFB-E7EA-4045-8F84-B06854F644E8}" type="presParOf" srcId="{64A2D741-FC1F-4EE7-AFDB-88BAA924E022}" destId="{2FAB54BB-EB16-4E38-A864-1E86E0D51698}" srcOrd="32" destOrd="0" presId="urn:microsoft.com/office/officeart/2005/8/layout/default"/>
    <dgm:cxn modelId="{8DF2820F-E695-4C0E-93F0-29AC0C7B1780}" type="presParOf" srcId="{64A2D741-FC1F-4EE7-AFDB-88BAA924E022}" destId="{FDAA8BAB-E798-48F1-96A6-1A0CE56542A0}" srcOrd="33" destOrd="0" presId="urn:microsoft.com/office/officeart/2005/8/layout/default"/>
    <dgm:cxn modelId="{613228F5-1875-4DC5-AB6D-F0155A3D1668}" type="presParOf" srcId="{64A2D741-FC1F-4EE7-AFDB-88BAA924E022}" destId="{2F48DD47-11ED-40A7-95D5-742CB9F02F9C}" srcOrd="34" destOrd="0" presId="urn:microsoft.com/office/officeart/2005/8/layout/default"/>
    <dgm:cxn modelId="{37FC962D-4277-41E1-8AD4-8BC3FE413770}" type="presParOf" srcId="{64A2D741-FC1F-4EE7-AFDB-88BAA924E022}" destId="{518277A8-1DB4-43BE-8392-FF2EB276F78D}" srcOrd="35" destOrd="0" presId="urn:microsoft.com/office/officeart/2005/8/layout/default"/>
    <dgm:cxn modelId="{FD419B2E-95E5-473A-B429-D60C1DBB8682}" type="presParOf" srcId="{64A2D741-FC1F-4EE7-AFDB-88BAA924E022}" destId="{3DE7916F-1A17-407A-BC62-08B0123D36D0}" srcOrd="36" destOrd="0" presId="urn:microsoft.com/office/officeart/2005/8/layout/default"/>
    <dgm:cxn modelId="{07994830-5EA6-4AF5-9FA5-FC3641C4987E}" type="presParOf" srcId="{64A2D741-FC1F-4EE7-AFDB-88BAA924E022}" destId="{CA1DCAF3-CF69-4400-AD42-B222C8FA5F54}" srcOrd="37" destOrd="0" presId="urn:microsoft.com/office/officeart/2005/8/layout/default"/>
    <dgm:cxn modelId="{31BE39C9-4798-4E94-B1DE-27DC3B2CFC30}" type="presParOf" srcId="{64A2D741-FC1F-4EE7-AFDB-88BAA924E022}" destId="{6EB857C2-06AB-4150-8AD1-E02757416C95}" srcOrd="38" destOrd="0" presId="urn:microsoft.com/office/officeart/2005/8/layout/default"/>
    <dgm:cxn modelId="{FEED601F-772C-4ED6-82E7-F6312F067023}" type="presParOf" srcId="{64A2D741-FC1F-4EE7-AFDB-88BAA924E022}" destId="{C8322D84-53E9-4B1A-84C2-432638F75BCA}" srcOrd="39" destOrd="0" presId="urn:microsoft.com/office/officeart/2005/8/layout/default"/>
    <dgm:cxn modelId="{688B813D-278C-4CBF-84F4-5034C2649974}" type="presParOf" srcId="{64A2D741-FC1F-4EE7-AFDB-88BAA924E022}" destId="{BB68CF6C-D0B5-4937-9CC9-42EF38C2BA02}" srcOrd="40" destOrd="0" presId="urn:microsoft.com/office/officeart/2005/8/layout/default"/>
    <dgm:cxn modelId="{F36B408E-782D-40C8-A71B-62C11E13F28E}" type="presParOf" srcId="{64A2D741-FC1F-4EE7-AFDB-88BAA924E022}" destId="{55EDC9C2-4898-4C3B-B2BA-19E73C67215A}" srcOrd="41" destOrd="0" presId="urn:microsoft.com/office/officeart/2005/8/layout/default"/>
    <dgm:cxn modelId="{478D7211-C9F0-4587-8095-0D65C169CC38}" type="presParOf" srcId="{64A2D741-FC1F-4EE7-AFDB-88BAA924E022}" destId="{74089BA4-3723-4D32-9319-E7F40595BD39}" srcOrd="42" destOrd="0" presId="urn:microsoft.com/office/officeart/2005/8/layout/default"/>
    <dgm:cxn modelId="{CB691A5E-EBC5-447A-ACBF-3A3E7BB0CD2E}" type="presParOf" srcId="{64A2D741-FC1F-4EE7-AFDB-88BAA924E022}" destId="{2D1FB9C4-32D3-432E-A041-94AF38DCAD00}" srcOrd="43" destOrd="0" presId="urn:microsoft.com/office/officeart/2005/8/layout/default"/>
    <dgm:cxn modelId="{E59CB5C8-04AE-47E8-A49B-C078850BA736}" type="presParOf" srcId="{64A2D741-FC1F-4EE7-AFDB-88BAA924E022}" destId="{BF903038-D959-402D-9143-F3074687530B}" srcOrd="44" destOrd="0" presId="urn:microsoft.com/office/officeart/2005/8/layout/default"/>
    <dgm:cxn modelId="{7FF3A06E-781A-4C1B-A9EA-D7E07CD27526}" type="presParOf" srcId="{64A2D741-FC1F-4EE7-AFDB-88BAA924E022}" destId="{697C9AA0-42E2-45DB-B570-74449A0B46EB}" srcOrd="45" destOrd="0" presId="urn:microsoft.com/office/officeart/2005/8/layout/default"/>
    <dgm:cxn modelId="{62430A3D-72E7-4DD8-95C1-B9A16827C9D2}" type="presParOf" srcId="{64A2D741-FC1F-4EE7-AFDB-88BAA924E022}" destId="{0EBE66B3-EDAD-4745-A8D4-23EFC7DD9028}" srcOrd="46" destOrd="0" presId="urn:microsoft.com/office/officeart/2005/8/layout/default"/>
    <dgm:cxn modelId="{B4A4F798-AADA-4F72-9111-626F0019D91F}" type="presParOf" srcId="{64A2D741-FC1F-4EE7-AFDB-88BAA924E022}" destId="{7B1398BF-71B3-4240-A873-30A4C70F36A4}" srcOrd="47" destOrd="0" presId="urn:microsoft.com/office/officeart/2005/8/layout/default"/>
    <dgm:cxn modelId="{3289007E-2B99-4442-82A9-216122240912}" type="presParOf" srcId="{64A2D741-FC1F-4EE7-AFDB-88BAA924E022}" destId="{F1A9C0C7-B9F1-41BF-84DD-8FC25FDEE2D8}" srcOrd="48" destOrd="0" presId="urn:microsoft.com/office/officeart/2005/8/layout/default"/>
    <dgm:cxn modelId="{BA9930E9-6E9B-4D2D-A72C-6535DF5B2337}" type="presParOf" srcId="{64A2D741-FC1F-4EE7-AFDB-88BAA924E022}" destId="{CFA94CDC-875F-4687-801D-23E3AA36186A}" srcOrd="49" destOrd="0" presId="urn:microsoft.com/office/officeart/2005/8/layout/default"/>
    <dgm:cxn modelId="{2666F9E0-89F1-44B4-939F-5A2D7E6B03C0}" type="presParOf" srcId="{64A2D741-FC1F-4EE7-AFDB-88BAA924E022}" destId="{89DCF65D-89FA-4653-A2A8-AB2367A4AD91}" srcOrd="50" destOrd="0" presId="urn:microsoft.com/office/officeart/2005/8/layout/default"/>
    <dgm:cxn modelId="{CD660C76-4BED-48FE-A08A-CB0CB093B92F}" type="presParOf" srcId="{64A2D741-FC1F-4EE7-AFDB-88BAA924E022}" destId="{C582CB84-2E76-495C-A688-7BD16DD7109F}" srcOrd="51" destOrd="0" presId="urn:microsoft.com/office/officeart/2005/8/layout/default"/>
    <dgm:cxn modelId="{4CA119CC-A1F0-4311-9A6E-DB069339C99E}" type="presParOf" srcId="{64A2D741-FC1F-4EE7-AFDB-88BAA924E022}" destId="{9E7A0B0C-1D70-46BC-B027-00F961375A0C}" srcOrd="52" destOrd="0" presId="urn:microsoft.com/office/officeart/2005/8/layout/default"/>
    <dgm:cxn modelId="{766DC6A3-ABB9-42A3-B23C-54FC6326C2FF}" type="presParOf" srcId="{64A2D741-FC1F-4EE7-AFDB-88BAA924E022}" destId="{47D5AB2D-0AC2-48EC-9189-0CC5BC584382}" srcOrd="53" destOrd="0" presId="urn:microsoft.com/office/officeart/2005/8/layout/default"/>
    <dgm:cxn modelId="{5678AF02-FFAC-440A-A4B4-D78C8B4E7343}" type="presParOf" srcId="{64A2D741-FC1F-4EE7-AFDB-88BAA924E022}" destId="{0E8CD203-4357-4450-B3DF-D94637BD0C4B}" srcOrd="54" destOrd="0" presId="urn:microsoft.com/office/officeart/2005/8/layout/default"/>
    <dgm:cxn modelId="{A926D7BD-9733-43E9-801E-6F82AF245DF5}" type="presParOf" srcId="{64A2D741-FC1F-4EE7-AFDB-88BAA924E022}" destId="{0639D5A8-2269-4FD3-9E39-0D0054CC2352}" srcOrd="55" destOrd="0" presId="urn:microsoft.com/office/officeart/2005/8/layout/default"/>
    <dgm:cxn modelId="{6411167D-34C4-48D4-9261-F12F1F23FAC0}" type="presParOf" srcId="{64A2D741-FC1F-4EE7-AFDB-88BAA924E022}" destId="{5816F512-E708-4A52-8693-1BB86BFA4ECA}" srcOrd="56" destOrd="0" presId="urn:microsoft.com/office/officeart/2005/8/layout/default"/>
    <dgm:cxn modelId="{61084854-903B-4E57-87D1-32F14FEB8D3A}" type="presParOf" srcId="{64A2D741-FC1F-4EE7-AFDB-88BAA924E022}" destId="{921B24D8-691B-4839-B530-0E85FB78D68A}" srcOrd="57" destOrd="0" presId="urn:microsoft.com/office/officeart/2005/8/layout/default"/>
    <dgm:cxn modelId="{BE689A5C-61FF-42CE-81B8-2FE09B719520}" type="presParOf" srcId="{64A2D741-FC1F-4EE7-AFDB-88BAA924E022}" destId="{17A711E9-A123-4AB0-97BB-903D67BF9ACD}" srcOrd="58" destOrd="0" presId="urn:microsoft.com/office/officeart/2005/8/layout/default"/>
    <dgm:cxn modelId="{9E51B3FC-F677-468B-8D02-B86C79D2F554}" type="presParOf" srcId="{64A2D741-FC1F-4EE7-AFDB-88BAA924E022}" destId="{7CC1045A-C5E7-4E82-B9F2-E0008FF7635C}" srcOrd="59" destOrd="0" presId="urn:microsoft.com/office/officeart/2005/8/layout/default"/>
    <dgm:cxn modelId="{55F35326-615D-4B70-9282-D11F599682BD}" type="presParOf" srcId="{64A2D741-FC1F-4EE7-AFDB-88BAA924E022}" destId="{084AED2B-52D9-4E2B-8239-2D6A5DA84E9D}" srcOrd="60" destOrd="0" presId="urn:microsoft.com/office/officeart/2005/8/layout/default"/>
    <dgm:cxn modelId="{2C4F0089-BE77-4A4B-A54B-2B04DC9E3B9E}" type="presParOf" srcId="{64A2D741-FC1F-4EE7-AFDB-88BAA924E022}" destId="{FB754F11-4E38-4CE1-A296-E62C5AF266DE}" srcOrd="61" destOrd="0" presId="urn:microsoft.com/office/officeart/2005/8/layout/default"/>
    <dgm:cxn modelId="{55E17C40-A6EE-47DC-A045-31F0F434E521}" type="presParOf" srcId="{64A2D741-FC1F-4EE7-AFDB-88BAA924E022}" destId="{4F6B5097-5125-4298-96BD-DFDF9EA4D796}" srcOrd="62" destOrd="0" presId="urn:microsoft.com/office/officeart/2005/8/layout/default"/>
    <dgm:cxn modelId="{3739711C-3741-483C-A023-38CCC54D0230}" type="presParOf" srcId="{64A2D741-FC1F-4EE7-AFDB-88BAA924E022}" destId="{F77CDC26-2CAF-455B-8094-A3884119015A}" srcOrd="63" destOrd="0" presId="urn:microsoft.com/office/officeart/2005/8/layout/default"/>
    <dgm:cxn modelId="{909BD7F4-DFF2-4C57-88B1-89B1D64530C1}" type="presParOf" srcId="{64A2D741-FC1F-4EE7-AFDB-88BAA924E022}" destId="{395DBB34-BA3F-4ACB-9A41-7F002CEC069B}" srcOrd="64" destOrd="0" presId="urn:microsoft.com/office/officeart/2005/8/layout/default"/>
    <dgm:cxn modelId="{A9CA90E0-212B-49B4-A942-C48C09B31603}" type="presParOf" srcId="{64A2D741-FC1F-4EE7-AFDB-88BAA924E022}" destId="{C3000917-742A-4501-80B1-EBC46CB16531}" srcOrd="65" destOrd="0" presId="urn:microsoft.com/office/officeart/2005/8/layout/default"/>
    <dgm:cxn modelId="{C4E30C87-8D10-43B0-9C9A-71A52F70FF7F}" type="presParOf" srcId="{64A2D741-FC1F-4EE7-AFDB-88BAA924E022}" destId="{BB890BAA-9F78-48C7-8849-811FE8254E31}" srcOrd="66" destOrd="0" presId="urn:microsoft.com/office/officeart/2005/8/layout/default"/>
    <dgm:cxn modelId="{2D4A18EF-CF7E-4009-B531-B525DAA782BC}" type="presParOf" srcId="{64A2D741-FC1F-4EE7-AFDB-88BAA924E022}" destId="{156D9327-2A07-4B07-AD1B-6201343E85A3}" srcOrd="67" destOrd="0" presId="urn:microsoft.com/office/officeart/2005/8/layout/default"/>
    <dgm:cxn modelId="{0D57D4DB-D99A-4C34-8DC9-9D9C04823CA6}" type="presParOf" srcId="{64A2D741-FC1F-4EE7-AFDB-88BAA924E022}" destId="{13AC753D-646D-4656-9B76-CD772767B906}" srcOrd="68" destOrd="0" presId="urn:microsoft.com/office/officeart/2005/8/layout/default"/>
    <dgm:cxn modelId="{69591299-B07A-4DBA-89FF-9B659BAF41B1}" type="presParOf" srcId="{64A2D741-FC1F-4EE7-AFDB-88BAA924E022}" destId="{C10F42C4-CB32-40ED-A2D6-CCC202CEA978}" srcOrd="69" destOrd="0" presId="urn:microsoft.com/office/officeart/2005/8/layout/default"/>
    <dgm:cxn modelId="{84517308-0D97-4BF8-B5C4-E18866AFE61D}" type="presParOf" srcId="{64A2D741-FC1F-4EE7-AFDB-88BAA924E022}" destId="{DDCD21F8-7EB0-4009-945C-419EAF0C1AE5}" srcOrd="70" destOrd="0" presId="urn:microsoft.com/office/officeart/2005/8/layout/default"/>
    <dgm:cxn modelId="{64718112-A437-4E94-B745-D7DB8BCF2FC4}" type="presParOf" srcId="{64A2D741-FC1F-4EE7-AFDB-88BAA924E022}" destId="{8D9030A7-B06F-483D-89BF-131566A9CE5C}" srcOrd="71" destOrd="0" presId="urn:microsoft.com/office/officeart/2005/8/layout/default"/>
    <dgm:cxn modelId="{0CE9B44A-55E4-4ACC-BC2E-E71BCF2D0E04}" type="presParOf" srcId="{64A2D741-FC1F-4EE7-AFDB-88BAA924E022}" destId="{D2476E15-0AAD-4304-9743-307E4C69BB35}" srcOrd="72" destOrd="0" presId="urn:microsoft.com/office/officeart/2005/8/layout/default"/>
    <dgm:cxn modelId="{CBD8D35B-4D6C-4985-AA45-5998DD64D0AF}" type="presParOf" srcId="{64A2D741-FC1F-4EE7-AFDB-88BAA924E022}" destId="{59075C10-E04F-4E9F-90A8-FAA2C357EF86}" srcOrd="73" destOrd="0" presId="urn:microsoft.com/office/officeart/2005/8/layout/default"/>
    <dgm:cxn modelId="{5B443CF7-ED5D-47C4-839D-D06072FADCE8}" type="presParOf" srcId="{64A2D741-FC1F-4EE7-AFDB-88BAA924E022}" destId="{3C2124C4-E717-41C3-B898-19BBAC18B024}" srcOrd="74" destOrd="0" presId="urn:microsoft.com/office/officeart/2005/8/layout/default"/>
    <dgm:cxn modelId="{490EBB85-1A21-40D3-9D6D-998B24E5A83E}" type="presParOf" srcId="{64A2D741-FC1F-4EE7-AFDB-88BAA924E022}" destId="{532C84C8-7AED-40DE-B0FB-F91FDC6B7FB7}" srcOrd="75" destOrd="0" presId="urn:microsoft.com/office/officeart/2005/8/layout/default"/>
    <dgm:cxn modelId="{61352EFF-1799-4735-8F81-8F7C84F20581}" type="presParOf" srcId="{64A2D741-FC1F-4EE7-AFDB-88BAA924E022}" destId="{40597550-B278-422A-8B5F-76C953D8CBD2}" srcOrd="7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6B6D5E8-E3CE-4999-8F9A-CAC61B4EA22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Underwriting Assistant</a:t>
          </a:r>
        </a:p>
      </dgm:t>
    </dgm:pt>
    <dgm:pt modelId="{5942C20D-C003-4CAB-9597-EFDCEC88E3D5}" type="parTrans" cxnId="{581B0A5A-AFA5-4092-B3B0-EC34BE24EB6C}">
      <dgm:prSet/>
      <dgm:spPr/>
    </dgm:pt>
    <dgm:pt modelId="{C53DC15A-7A56-4825-BAC7-8694FDBC049C}" type="sibTrans" cxnId="{581B0A5A-AFA5-4092-B3B0-EC34BE24EB6C}">
      <dgm:prSet/>
      <dgm:spPr/>
    </dgm:pt>
    <dgm:pt modelId="{910B762C-CC6B-4B44-9727-9944FCBA8072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Regulatory Affairs Associate</a:t>
          </a:r>
        </a:p>
      </dgm:t>
    </dgm:pt>
    <dgm:pt modelId="{0878356B-EACC-4193-B96E-1F933ADE6DFD}" type="parTrans" cxnId="{72D530CB-A82B-494A-8446-39364BC1B381}">
      <dgm:prSet/>
      <dgm:spPr/>
    </dgm:pt>
    <dgm:pt modelId="{C3F82397-5FE4-4D0B-A1C5-2BD0EC9E0107}" type="sibTrans" cxnId="{72D530CB-A82B-494A-8446-39364BC1B381}">
      <dgm:prSet/>
      <dgm:spPr/>
    </dgm:pt>
    <dgm:pt modelId="{797E8E61-BB62-4414-8610-2E4C7EF021F2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Registered Radiation Therapist</a:t>
          </a:r>
          <a:endParaRPr lang="en-US" dirty="0">
            <a:solidFill>
              <a:schemeClr val="bg1"/>
            </a:solidFill>
          </a:endParaRPr>
        </a:p>
      </dgm:t>
    </dgm:pt>
    <dgm:pt modelId="{1799DE3F-E7DB-4051-A1F9-60CFD18C3202}" type="parTrans" cxnId="{1B424863-0A3A-4947-B10F-578D5B651B78}">
      <dgm:prSet/>
      <dgm:spPr/>
    </dgm:pt>
    <dgm:pt modelId="{8C5C3D96-50AD-49D1-83C5-9C9C04887E30}" type="sibTrans" cxnId="{1B424863-0A3A-4947-B10F-578D5B651B78}">
      <dgm:prSet/>
      <dgm:spPr/>
    </dgm:pt>
    <dgm:pt modelId="{B825EF41-D660-42EB-A07C-C939E17F1BE1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Teaching Assistant</a:t>
          </a:r>
          <a:endParaRPr lang="en-US" dirty="0">
            <a:solidFill>
              <a:schemeClr val="bg1"/>
            </a:solidFill>
          </a:endParaRPr>
        </a:p>
      </dgm:t>
    </dgm:pt>
    <dgm:pt modelId="{251B580D-FA40-4C5E-9AF2-5994C083CC03}" type="parTrans" cxnId="{5EAB4632-DF09-4429-8E57-F84E60D2059C}">
      <dgm:prSet/>
      <dgm:spPr/>
    </dgm:pt>
    <dgm:pt modelId="{F373FCDB-958A-4C90-9133-EF8C0100942E}" type="sibTrans" cxnId="{5EAB4632-DF09-4429-8E57-F84E60D2059C}">
      <dgm:prSet/>
      <dgm:spPr/>
    </dgm:pt>
    <dgm:pt modelId="{32A1A540-DA26-435A-B8DA-390BF5F34EC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Surgical Technologist</a:t>
          </a:r>
        </a:p>
      </dgm:t>
    </dgm:pt>
    <dgm:pt modelId="{0C32D520-C7C3-4FDB-BBEF-D67AAE5DB9FD}" type="parTrans" cxnId="{7BF843FB-6AA9-4ABA-A572-B104DF3BCD23}">
      <dgm:prSet/>
      <dgm:spPr/>
    </dgm:pt>
    <dgm:pt modelId="{41A027C0-E5EB-40C4-B3BE-765D0D2B1E9D}" type="sibTrans" cxnId="{7BF843FB-6AA9-4ABA-A572-B104DF3BCD23}">
      <dgm:prSet/>
      <dgm:spPr/>
    </dgm:pt>
    <dgm:pt modelId="{419A299D-3464-4244-A8E7-7DE4BD88BD5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Vascular Surgery Medical Assistant</a:t>
          </a:r>
        </a:p>
      </dgm:t>
    </dgm:pt>
    <dgm:pt modelId="{5024BE34-9F40-4F78-AEAD-2AFCCDE16B71}" type="parTrans" cxnId="{34A8F64D-5EDA-4F9F-914C-00CD59454586}">
      <dgm:prSet/>
      <dgm:spPr/>
    </dgm:pt>
    <dgm:pt modelId="{B3F5CA5B-4DB1-42F0-9654-64F345B91393}" type="sibTrans" cxnId="{34A8F64D-5EDA-4F9F-914C-00CD59454586}">
      <dgm:prSet/>
      <dgm:spPr/>
    </dgm:pt>
    <dgm:pt modelId="{3024BCDE-DD11-4BE6-AFE3-2098B0342A6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Trainer</a:t>
          </a:r>
        </a:p>
      </dgm:t>
    </dgm:pt>
    <dgm:pt modelId="{3B001020-1F63-41B4-B1F2-79E641BC799C}" type="parTrans" cxnId="{FF83E9DC-7F2B-43BA-BA20-297D8F007BBC}">
      <dgm:prSet/>
      <dgm:spPr/>
    </dgm:pt>
    <dgm:pt modelId="{45152883-D223-4B68-A9BA-AC76E0616D5C}" type="sibTrans" cxnId="{FF83E9DC-7F2B-43BA-BA20-297D8F007BBC}">
      <dgm:prSet/>
      <dgm:spPr/>
    </dgm:pt>
    <dgm:pt modelId="{C6451EC8-27BE-45AB-9309-556FE234C55B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</a:p>
      </dgm:t>
    </dgm:pt>
    <dgm:pt modelId="{53BE215F-2A52-42F4-A38D-D2A025371F2A}" type="parTrans" cxnId="{2B72F90E-8F2C-4EF4-AD05-38191FCD7DAC}">
      <dgm:prSet/>
      <dgm:spPr/>
    </dgm:pt>
    <dgm:pt modelId="{F97DE626-BBE4-4E01-B9EC-5F7F06280F1B}" type="sibTrans" cxnId="{2B72F90E-8F2C-4EF4-AD05-38191FCD7DAC}">
      <dgm:prSet/>
      <dgm:spPr/>
    </dgm:pt>
    <dgm:pt modelId="{C660E87B-9976-4D26-AE86-EC106C1AE2CD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Quality Control Specialist</a:t>
          </a:r>
          <a:endParaRPr lang="en-US" dirty="0">
            <a:solidFill>
              <a:schemeClr val="bg1"/>
            </a:solidFill>
          </a:endParaRPr>
        </a:p>
      </dgm:t>
    </dgm:pt>
    <dgm:pt modelId="{6CFCDB6A-08A6-40BF-9FF1-428996DCE111}" type="parTrans" cxnId="{5E5F9673-31AA-45FA-BDA7-4E27BC06F3E6}">
      <dgm:prSet/>
      <dgm:spPr/>
    </dgm:pt>
    <dgm:pt modelId="{E1CC441D-925C-4046-84DF-4B3932777864}" type="sibTrans" cxnId="{5E5F9673-31AA-45FA-BDA7-4E27BC06F3E6}">
      <dgm:prSet/>
      <dgm:spPr/>
    </dgm:pt>
    <dgm:pt modelId="{5BA8A62B-E112-45AF-9380-6BE3B0F720B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Veterinary Technician</a:t>
          </a:r>
        </a:p>
      </dgm:t>
    </dgm:pt>
    <dgm:pt modelId="{7B14F23C-BD6B-4531-8620-BE5B7E7D0C80}" type="parTrans" cxnId="{BF5E1965-48FC-4934-BCDF-D737FFB28379}">
      <dgm:prSet/>
      <dgm:spPr/>
    </dgm:pt>
    <dgm:pt modelId="{8E08C694-9057-4B79-B0D7-D6567CE54D5D}" type="sibTrans" cxnId="{BF5E1965-48FC-4934-BCDF-D737FFB28379}">
      <dgm:prSet/>
      <dgm:spPr/>
    </dgm:pt>
    <dgm:pt modelId="{05A0F5C6-C73B-4ADB-B5D7-5E359C947B4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Travel Certified Surgical Technologist</a:t>
          </a:r>
        </a:p>
      </dgm:t>
    </dgm:pt>
    <dgm:pt modelId="{B4F54987-9A36-4757-9548-FBFF5E1BB74D}" type="parTrans" cxnId="{F61E6F91-972A-4FCF-9992-012921392743}">
      <dgm:prSet/>
      <dgm:spPr/>
    </dgm:pt>
    <dgm:pt modelId="{53506832-3DE7-457F-9FAC-514EE4A22E2A}" type="sibTrans" cxnId="{F61E6F91-972A-4FCF-9992-012921392743}">
      <dgm:prSet/>
      <dgm:spPr/>
    </dgm:pt>
    <dgm:pt modelId="{AE36A9CA-E3F3-4AFC-A962-BE11E761776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Scientist I</a:t>
          </a:r>
          <a:endParaRPr lang="en-US" dirty="0">
            <a:solidFill>
              <a:schemeClr val="bg1"/>
            </a:solidFill>
          </a:endParaRPr>
        </a:p>
      </dgm:t>
    </dgm:pt>
    <dgm:pt modelId="{1D1BDE57-4EEA-45F9-874E-5E7D72D4F905}" type="parTrans" cxnId="{394FF816-37EE-429E-9FB7-FFA3A0E34F59}">
      <dgm:prSet/>
      <dgm:spPr/>
    </dgm:pt>
    <dgm:pt modelId="{F867123D-4D0F-45C6-8387-583B9E6B7A4D}" type="sibTrans" cxnId="{394FF816-37EE-429E-9FB7-FFA3A0E34F59}">
      <dgm:prSet/>
      <dgm:spPr/>
    </dgm:pt>
    <dgm:pt modelId="{32107006-2071-46FE-A695-852097D3ADF5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Paramedic</a:t>
          </a:r>
        </a:p>
      </dgm:t>
    </dgm:pt>
    <dgm:pt modelId="{94E868E0-7EB4-4E57-8488-35F80AD555D4}" type="parTrans" cxnId="{519E2D7A-B8D0-4511-A175-297417B98AD9}">
      <dgm:prSet/>
      <dgm:spPr/>
    </dgm:pt>
    <dgm:pt modelId="{584788C5-AAE4-4014-9088-F461AAA3851C}" type="sibTrans" cxnId="{519E2D7A-B8D0-4511-A175-297417B98AD9}">
      <dgm:prSet/>
      <dgm:spPr/>
    </dgm:pt>
    <dgm:pt modelId="{67EA92F8-04A3-477E-B301-51C716A0AA4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Assistant</a:t>
          </a:r>
        </a:p>
      </dgm:t>
    </dgm:pt>
    <dgm:pt modelId="{245DF611-0220-41EF-A9B1-267598459EA7}" type="parTrans" cxnId="{BA089108-AE09-4137-8257-6BAA43DC4FA3}">
      <dgm:prSet/>
      <dgm:spPr/>
    </dgm:pt>
    <dgm:pt modelId="{234473A3-DC91-4C74-B7BE-B6B3925C1311}" type="sibTrans" cxnId="{BA089108-AE09-4137-8257-6BAA43DC4FA3}">
      <dgm:prSet/>
      <dgm:spPr/>
    </dgm:pt>
    <dgm:pt modelId="{13D512CA-96F0-4E15-9190-DBB5F4795FA2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Specialist</a:t>
          </a:r>
        </a:p>
      </dgm:t>
    </dgm:pt>
    <dgm:pt modelId="{88A596D3-8E87-452A-A2D4-DDB94AD7C0B8}" type="parTrans" cxnId="{DE0D2760-C8DC-442C-80F8-2817448F674A}">
      <dgm:prSet/>
      <dgm:spPr/>
    </dgm:pt>
    <dgm:pt modelId="{E3B6189C-C8E3-44FB-A3DA-B532A98578BC}" type="sibTrans" cxnId="{DE0D2760-C8DC-442C-80F8-2817448F674A}">
      <dgm:prSet/>
      <dgm:spPr/>
    </dgm:pt>
    <dgm:pt modelId="{63F115BE-B2FD-4D58-927B-1C0261029C2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 Navigator</a:t>
          </a:r>
        </a:p>
      </dgm:t>
    </dgm:pt>
    <dgm:pt modelId="{74932317-9240-4D86-A59D-22E2702CB99A}" type="parTrans" cxnId="{B0DAD97A-7103-429E-8FDB-094E99C8AB5C}">
      <dgm:prSet/>
      <dgm:spPr/>
    </dgm:pt>
    <dgm:pt modelId="{B286663D-B427-4F4A-98F1-BC790BA9167E}" type="sibTrans" cxnId="{B0DAD97A-7103-429E-8FDB-094E99C8AB5C}">
      <dgm:prSet/>
      <dgm:spPr/>
    </dgm:pt>
    <dgm:pt modelId="{DEAEE7DE-F931-489F-9004-645EF055CEDE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Physical Therapist Assistant</a:t>
          </a:r>
        </a:p>
      </dgm:t>
    </dgm:pt>
    <dgm:pt modelId="{C7AC4227-6D7B-4C39-A74F-8762CFCA58EE}" type="parTrans" cxnId="{92BABDE9-0469-42AD-B3E0-B833766288E5}">
      <dgm:prSet/>
      <dgm:spPr/>
    </dgm:pt>
    <dgm:pt modelId="{F038FDB4-D020-4FE7-A4CC-1F81B7CF8E20}" type="sibTrans" cxnId="{92BABDE9-0469-42AD-B3E0-B833766288E5}">
      <dgm:prSet/>
      <dgm:spPr/>
    </dgm:pt>
    <dgm:pt modelId="{9259351B-7893-46F4-8079-87EB288D188D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Phlebotomy Technician</a:t>
          </a:r>
        </a:p>
      </dgm:t>
    </dgm:pt>
    <dgm:pt modelId="{7ACDBB37-B57C-44BF-B8AF-5269BF7C72CE}" type="parTrans" cxnId="{DF7F2D56-1D18-4447-9C1B-1D3329E71A85}">
      <dgm:prSet/>
      <dgm:spPr/>
    </dgm:pt>
    <dgm:pt modelId="{49665E2A-D166-42CD-8763-7BB2377A96B5}" type="sibTrans" cxnId="{DF7F2D56-1D18-4447-9C1B-1D3329E71A85}">
      <dgm:prSet/>
      <dgm:spPr/>
    </dgm:pt>
    <dgm:pt modelId="{C3384CF6-1E81-4213-8CC9-EEE8E8849F5A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Training Instructor</a:t>
          </a:r>
        </a:p>
      </dgm:t>
    </dgm:pt>
    <dgm:pt modelId="{A3E6ED0F-96B1-4E32-A25F-02A565A75C75}" type="parTrans" cxnId="{2841CCCB-1B92-400A-A932-7076E06BD398}">
      <dgm:prSet/>
      <dgm:spPr/>
    </dgm:pt>
    <dgm:pt modelId="{DE70FF13-2022-4AAA-A858-F23BA9B3853E}" type="sibTrans" cxnId="{2841CCCB-1B92-400A-A932-7076E06BD398}">
      <dgm:prSet/>
      <dgm:spPr/>
    </dgm:pt>
    <dgm:pt modelId="{93C4CD2B-E081-4A3A-91B3-6F9F85735D4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Office Associate</a:t>
          </a:r>
          <a:endParaRPr lang="en-US" dirty="0">
            <a:solidFill>
              <a:schemeClr val="bg1"/>
            </a:solidFill>
          </a:endParaRPr>
        </a:p>
      </dgm:t>
    </dgm:pt>
    <dgm:pt modelId="{7BD68FDF-C58B-4FA9-9660-26B20781ADF3}" type="parTrans" cxnId="{8ECBB15B-F0E5-436D-81AF-F5CCF58494DF}">
      <dgm:prSet/>
      <dgm:spPr/>
    </dgm:pt>
    <dgm:pt modelId="{897B2F2B-4231-4D06-AE99-0AAAAC8B73E9}" type="sibTrans" cxnId="{8ECBB15B-F0E5-436D-81AF-F5CCF58494DF}">
      <dgm:prSet/>
      <dgm:spPr/>
    </dgm:pt>
    <dgm:pt modelId="{306AA41B-653D-45A8-BEB5-EE7E450ED8C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Nurse</a:t>
          </a:r>
        </a:p>
      </dgm:t>
    </dgm:pt>
    <dgm:pt modelId="{669B5F74-A459-432B-B2A8-F53E3F358F7D}" type="parTrans" cxnId="{F8F6199B-3807-4876-B496-296012659EC5}">
      <dgm:prSet/>
      <dgm:spPr/>
    </dgm:pt>
    <dgm:pt modelId="{4C15D5D8-9F1E-4344-99A6-2563FA4680D2}" type="sibTrans" cxnId="{F8F6199B-3807-4876-B496-296012659EC5}">
      <dgm:prSet/>
      <dgm:spPr/>
    </dgm:pt>
    <dgm:pt modelId="{3CADA2B8-8CB3-4B38-86AF-B528F6ED1AA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Observer Coach</a:t>
          </a:r>
        </a:p>
      </dgm:t>
    </dgm:pt>
    <dgm:pt modelId="{E3FC7568-C03C-4C5A-A07C-15EDBBD26A52}" type="parTrans" cxnId="{D004DDFD-E978-40C8-A1BC-622CD8B48561}">
      <dgm:prSet/>
      <dgm:spPr/>
    </dgm:pt>
    <dgm:pt modelId="{1496DAF5-7D53-410F-B716-3273F9BBB11F}" type="sibTrans" cxnId="{D004DDFD-E978-40C8-A1BC-622CD8B48561}">
      <dgm:prSet/>
      <dgm:spPr/>
    </dgm:pt>
    <dgm:pt modelId="{32AB9E1B-2E37-4FE5-B13C-ACB0E40DAB3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Senior Representative</a:t>
          </a:r>
        </a:p>
      </dgm:t>
    </dgm:pt>
    <dgm:pt modelId="{BF1D5A76-D4E0-4254-95BB-99CD2D10F84D}" type="parTrans" cxnId="{72128DC1-2C4A-4C4E-B767-C21DC5D19622}">
      <dgm:prSet/>
      <dgm:spPr/>
    </dgm:pt>
    <dgm:pt modelId="{B8169622-7F28-4161-8226-98DE78A31F50}" type="sibTrans" cxnId="{72128DC1-2C4A-4C4E-B767-C21DC5D19622}">
      <dgm:prSet/>
      <dgm:spPr/>
    </dgm:pt>
    <dgm:pt modelId="{A7EF151B-6F63-4E88-ADDA-A86303A68DF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Radiology Transporter</a:t>
          </a:r>
          <a:endParaRPr lang="en-US" dirty="0">
            <a:solidFill>
              <a:schemeClr val="bg1"/>
            </a:solidFill>
          </a:endParaRPr>
        </a:p>
      </dgm:t>
    </dgm:pt>
    <dgm:pt modelId="{0784C217-927F-4F02-9D78-CD88216B0325}" type="parTrans" cxnId="{8F8F599D-8282-4F81-AE5D-F6665E43EB86}">
      <dgm:prSet/>
      <dgm:spPr/>
    </dgm:pt>
    <dgm:pt modelId="{EE71308E-632C-4E73-9F6D-F0B40AF25F34}" type="sibTrans" cxnId="{8F8F599D-8282-4F81-AE5D-F6665E43EB86}">
      <dgm:prSet/>
      <dgm:spPr/>
    </dgm:pt>
    <dgm:pt modelId="{5253A74D-FA9A-49E0-9793-C2D35279BB3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Radiology Supervisor</a:t>
          </a:r>
        </a:p>
      </dgm:t>
    </dgm:pt>
    <dgm:pt modelId="{F8CEE0A9-B067-41A5-961C-B42BA0F86AD2}" type="parTrans" cxnId="{2853A440-09D3-4A01-8638-6AFEF9D4FE65}">
      <dgm:prSet/>
      <dgm:spPr/>
    </dgm:pt>
    <dgm:pt modelId="{C9AE985B-2631-4EA4-A2C3-161A1496FCDC}" type="sibTrans" cxnId="{2853A440-09D3-4A01-8638-6AFEF9D4FE65}">
      <dgm:prSet/>
      <dgm:spPr/>
    </dgm:pt>
    <dgm:pt modelId="{7C8ED04E-99E2-4053-A905-B222E4C48DE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Owner</a:t>
          </a:r>
          <a:endParaRPr lang="en-US" dirty="0">
            <a:solidFill>
              <a:schemeClr val="bg1"/>
            </a:solidFill>
            <a:latin typeface="Calibri"/>
            <a:ea typeface="Calibri"/>
            <a:cs typeface="Calibri"/>
          </a:endParaRPr>
        </a:p>
      </dgm:t>
    </dgm:pt>
    <dgm:pt modelId="{31EAD254-AE30-4EBB-9235-B4E5CF90E72E}" type="parTrans" cxnId="{D10F646E-ADE6-4E40-B87E-086F3F6FF777}">
      <dgm:prSet/>
      <dgm:spPr/>
    </dgm:pt>
    <dgm:pt modelId="{BBF651F3-C147-46C7-BB9D-B84439618F89}" type="sibTrans" cxnId="{D10F646E-ADE6-4E40-B87E-086F3F6FF777}">
      <dgm:prSet/>
      <dgm:spPr/>
    </dgm:pt>
    <dgm:pt modelId="{59C5555F-0912-4A94-A47E-FB90B7B49DEE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Safety Officer</a:t>
          </a:r>
        </a:p>
      </dgm:t>
    </dgm:pt>
    <dgm:pt modelId="{762EF13E-EFA2-4275-829C-6EFB53EA5E19}" type="parTrans" cxnId="{3A82A0F2-4AEF-4559-81A8-697A21763552}">
      <dgm:prSet/>
      <dgm:spPr/>
    </dgm:pt>
    <dgm:pt modelId="{CCA45A3D-56B8-4B90-991D-E8CA5136F7D4}" type="sibTrans" cxnId="{3A82A0F2-4AEF-4559-81A8-697A21763552}">
      <dgm:prSet/>
      <dgm:spPr/>
    </dgm:pt>
    <dgm:pt modelId="{4C9AFEE3-E503-4903-B72C-A34D6CFE285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Tutor</a:t>
          </a:r>
        </a:p>
      </dgm:t>
    </dgm:pt>
    <dgm:pt modelId="{9B9D1D83-DC74-4AA4-B1C4-2A66D957077D}" type="parTrans" cxnId="{3242A857-66EF-4B60-8233-39B55A8FAFB8}">
      <dgm:prSet/>
      <dgm:spPr/>
    </dgm:pt>
    <dgm:pt modelId="{6DBE044A-E5A7-4B4F-B91D-B2001F6FB481}" type="sibTrans" cxnId="{3242A857-66EF-4B60-8233-39B55A8FAFB8}">
      <dgm:prSet/>
      <dgm:spPr/>
    </dgm:pt>
    <dgm:pt modelId="{39AEF92F-1820-4978-B3CA-0667A36EF9A8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Technician</a:t>
          </a:r>
        </a:p>
      </dgm:t>
    </dgm:pt>
    <dgm:pt modelId="{51E36F8F-9DB8-4A48-93F6-86966705CEC7}" type="parTrans" cxnId="{494A1A35-9A5C-48E2-AF01-5F669F5960D5}">
      <dgm:prSet/>
      <dgm:spPr/>
    </dgm:pt>
    <dgm:pt modelId="{BEF7B225-8EB3-4284-8AEA-B864AB3BE232}" type="sibTrans" cxnId="{494A1A35-9A5C-48E2-AF01-5F669F5960D5}">
      <dgm:prSet/>
      <dgm:spPr/>
    </dgm:pt>
    <dgm:pt modelId="{73974980-615D-4B35-91F2-12B7374B0DAC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Teacher</a:t>
          </a:r>
        </a:p>
      </dgm:t>
    </dgm:pt>
    <dgm:pt modelId="{02DF64B0-6AB2-4981-97D6-E517215B6094}" type="parTrans" cxnId="{BDC31B20-4A96-4BF4-96AD-1C86F42A9CAD}">
      <dgm:prSet/>
      <dgm:spPr/>
    </dgm:pt>
    <dgm:pt modelId="{260C36A4-DF62-460E-8E30-2A5E3626FD9E}" type="sibTrans" cxnId="{BDC31B20-4A96-4BF4-96AD-1C86F42A9CAD}">
      <dgm:prSet/>
      <dgm:spPr/>
    </dgm:pt>
    <dgm:pt modelId="{AD17F40A-6F97-429F-9CC3-99B61B10A4C1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Territory Sales Manager</a:t>
          </a:r>
        </a:p>
      </dgm:t>
    </dgm:pt>
    <dgm:pt modelId="{1CD14A53-B75A-43CA-A315-624451144022}" type="parTrans" cxnId="{6AC5EF9F-BB84-4CFE-9812-9A9183A0685A}">
      <dgm:prSet/>
      <dgm:spPr/>
    </dgm:pt>
    <dgm:pt modelId="{01B3AA2C-7AEF-48F1-BF64-E837714E07AE}" type="sibTrans" cxnId="{6AC5EF9F-BB84-4CFE-9812-9A9183A0685A}">
      <dgm:prSet/>
      <dgm:spPr/>
    </dgm:pt>
    <dgm:pt modelId="{98B1E78E-CDAD-4E7C-A051-1D11DF8F241B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Operation Shift Supervisor</a:t>
          </a:r>
          <a:endParaRPr lang="en-US" dirty="0">
            <a:latin typeface="Calibri"/>
            <a:ea typeface="Calibri"/>
            <a:cs typeface="Calibri"/>
          </a:endParaRPr>
        </a:p>
      </dgm:t>
    </dgm:pt>
    <dgm:pt modelId="{7C2A4B81-8D28-4ED3-BB3C-62113D4C43FF}" type="parTrans" cxnId="{D17D8951-3FF2-4E1B-B4EE-580101BD2541}">
      <dgm:prSet/>
      <dgm:spPr/>
    </dgm:pt>
    <dgm:pt modelId="{EE2F5D1F-F3EE-410F-92D3-C2B5661FBE68}" type="sibTrans" cxnId="{D17D8951-3FF2-4E1B-B4EE-580101BD2541}">
      <dgm:prSet/>
      <dgm:spPr/>
    </dgm:pt>
    <dgm:pt modelId="{C3FB11F4-F30F-4C89-8039-6C8685FEDDE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Registrar</a:t>
          </a:r>
        </a:p>
      </dgm:t>
    </dgm:pt>
    <dgm:pt modelId="{6DD2858D-F7F0-4037-88CA-0CE8CD98C30C}" type="parTrans" cxnId="{47717674-1321-4057-A205-BA9E17AD9F9F}">
      <dgm:prSet/>
      <dgm:spPr/>
    </dgm:pt>
    <dgm:pt modelId="{79D20473-7820-4BE3-999A-F3418FCC2799}" type="sibTrans" cxnId="{47717674-1321-4057-A205-BA9E17AD9F9F}">
      <dgm:prSet/>
      <dgm:spPr/>
    </dgm:pt>
    <dgm:pt modelId="{81158E65-D1D5-4BA1-A3A8-2608BEBC57D0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Risk Assessment Coordinator</a:t>
          </a:r>
        </a:p>
      </dgm:t>
    </dgm:pt>
    <dgm:pt modelId="{A623E2EA-FA7D-498C-8394-53423308A044}" type="parTrans" cxnId="{3EB4961B-7F3F-4E22-89D7-23EE78EB3C19}">
      <dgm:prSet/>
      <dgm:spPr/>
    </dgm:pt>
    <dgm:pt modelId="{65E113F5-3BDE-48D5-9E0D-5047BC834D66}" type="sibTrans" cxnId="{3EB4961B-7F3F-4E22-89D7-23EE78EB3C19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B2C31D30-FDCE-4B58-9600-3374E04DA434}" type="pres">
      <dgm:prSet presAssocID="{306AA41B-653D-45A8-BEB5-EE7E450ED8C7}" presName="node" presStyleLbl="node1" presStyleIdx="0" presStyleCnt="34">
        <dgm:presLayoutVars>
          <dgm:bulletEnabled val="1"/>
        </dgm:presLayoutVars>
      </dgm:prSet>
      <dgm:spPr/>
    </dgm:pt>
    <dgm:pt modelId="{DBBF422A-38D9-43B2-A11B-0124088CFEEE}" type="pres">
      <dgm:prSet presAssocID="{4C15D5D8-9F1E-4344-99A6-2563FA4680D2}" presName="sibTrans" presStyleCnt="0"/>
      <dgm:spPr/>
    </dgm:pt>
    <dgm:pt modelId="{0C76241E-2DDF-444C-BAE5-303E15DC5518}" type="pres">
      <dgm:prSet presAssocID="{3CADA2B8-8CB3-4B38-86AF-B528F6ED1AAB}" presName="node" presStyleLbl="node1" presStyleIdx="1" presStyleCnt="34">
        <dgm:presLayoutVars>
          <dgm:bulletEnabled val="1"/>
        </dgm:presLayoutVars>
      </dgm:prSet>
      <dgm:spPr/>
    </dgm:pt>
    <dgm:pt modelId="{BAD16A81-ED90-4BF3-B231-32E92A14684B}" type="pres">
      <dgm:prSet presAssocID="{1496DAF5-7D53-410F-B716-3273F9BBB11F}" presName="sibTrans" presStyleCnt="0"/>
      <dgm:spPr/>
    </dgm:pt>
    <dgm:pt modelId="{799E7EEA-B024-4AC3-AD9F-A1216D1ECAB8}" type="pres">
      <dgm:prSet presAssocID="{93C4CD2B-E081-4A3A-91B3-6F9F85735D40}" presName="node" presStyleLbl="node1" presStyleIdx="2" presStyleCnt="34">
        <dgm:presLayoutVars>
          <dgm:bulletEnabled val="1"/>
        </dgm:presLayoutVars>
      </dgm:prSet>
      <dgm:spPr/>
    </dgm:pt>
    <dgm:pt modelId="{0DDECDC2-024C-4789-BC52-85C87384D8FD}" type="pres">
      <dgm:prSet presAssocID="{897B2F2B-4231-4D06-AE99-0AAAAC8B73E9}" presName="sibTrans" presStyleCnt="0"/>
      <dgm:spPr/>
    </dgm:pt>
    <dgm:pt modelId="{D2D9E7CC-F8C7-4AA8-AF2F-36F597F25E65}" type="pres">
      <dgm:prSet presAssocID="{98B1E78E-CDAD-4E7C-A051-1D11DF8F241B}" presName="node" presStyleLbl="node1" presStyleIdx="3" presStyleCnt="34">
        <dgm:presLayoutVars>
          <dgm:bulletEnabled val="1"/>
        </dgm:presLayoutVars>
      </dgm:prSet>
      <dgm:spPr/>
    </dgm:pt>
    <dgm:pt modelId="{7E201C5C-8AB7-47CC-A79A-D756607B3CB0}" type="pres">
      <dgm:prSet presAssocID="{EE2F5D1F-F3EE-410F-92D3-C2B5661FBE68}" presName="sibTrans" presStyleCnt="0"/>
      <dgm:spPr/>
    </dgm:pt>
    <dgm:pt modelId="{3197C447-1BA7-41AD-ABEB-E7B129ACBEA4}" type="pres">
      <dgm:prSet presAssocID="{7C8ED04E-99E2-4053-A905-B222E4C48DE7}" presName="node" presStyleLbl="node1" presStyleIdx="4" presStyleCnt="34">
        <dgm:presLayoutVars>
          <dgm:bulletEnabled val="1"/>
        </dgm:presLayoutVars>
      </dgm:prSet>
      <dgm:spPr/>
    </dgm:pt>
    <dgm:pt modelId="{576A836C-7DED-4F01-9BFD-6D5584EDA13B}" type="pres">
      <dgm:prSet presAssocID="{BBF651F3-C147-46C7-BB9D-B84439618F89}" presName="sibTrans" presStyleCnt="0"/>
      <dgm:spPr/>
    </dgm:pt>
    <dgm:pt modelId="{5CBF63CC-BFFC-4D8F-827A-49A7FF5DECA0}" type="pres">
      <dgm:prSet presAssocID="{32107006-2071-46FE-A695-852097D3ADF5}" presName="node" presStyleLbl="node1" presStyleIdx="5" presStyleCnt="34">
        <dgm:presLayoutVars>
          <dgm:bulletEnabled val="1"/>
        </dgm:presLayoutVars>
      </dgm:prSet>
      <dgm:spPr/>
    </dgm:pt>
    <dgm:pt modelId="{C6697245-8994-45D8-96D4-35B39A9C0CBA}" type="pres">
      <dgm:prSet presAssocID="{584788C5-AAE4-4014-9088-F461AAA3851C}" presName="sibTrans" presStyleCnt="0"/>
      <dgm:spPr/>
    </dgm:pt>
    <dgm:pt modelId="{79B61C1B-5926-4C75-B492-A414ABDE0526}" type="pres">
      <dgm:prSet presAssocID="{67EA92F8-04A3-477E-B301-51C716A0AA47}" presName="node" presStyleLbl="node1" presStyleIdx="6" presStyleCnt="34">
        <dgm:presLayoutVars>
          <dgm:bulletEnabled val="1"/>
        </dgm:presLayoutVars>
      </dgm:prSet>
      <dgm:spPr/>
    </dgm:pt>
    <dgm:pt modelId="{0B06BFD5-6AE4-40E8-A5DF-839CE00C77C5}" type="pres">
      <dgm:prSet presAssocID="{234473A3-DC91-4C74-B7BE-B6B3925C1311}" presName="sibTrans" presStyleCnt="0"/>
      <dgm:spPr/>
    </dgm:pt>
    <dgm:pt modelId="{5E50DBF8-BACE-4BEF-8CE5-3A7D16851E17}" type="pres">
      <dgm:prSet presAssocID="{13D512CA-96F0-4E15-9190-DBB5F4795FA2}" presName="node" presStyleLbl="node1" presStyleIdx="7" presStyleCnt="34">
        <dgm:presLayoutVars>
          <dgm:bulletEnabled val="1"/>
        </dgm:presLayoutVars>
      </dgm:prSet>
      <dgm:spPr/>
    </dgm:pt>
    <dgm:pt modelId="{66CD3D8B-A40C-47B4-A776-BAE5689C4697}" type="pres">
      <dgm:prSet presAssocID="{E3B6189C-C8E3-44FB-A3DA-B532A98578BC}" presName="sibTrans" presStyleCnt="0"/>
      <dgm:spPr/>
    </dgm:pt>
    <dgm:pt modelId="{9D07691E-0D7E-429A-BD0E-D1D07517EC35}" type="pres">
      <dgm:prSet presAssocID="{63F115BE-B2FD-4D58-927B-1C0261029C20}" presName="node" presStyleLbl="node1" presStyleIdx="8" presStyleCnt="34">
        <dgm:presLayoutVars>
          <dgm:bulletEnabled val="1"/>
        </dgm:presLayoutVars>
      </dgm:prSet>
      <dgm:spPr/>
    </dgm:pt>
    <dgm:pt modelId="{4D25A4FC-9073-42E1-9EFC-93B633CF2F5F}" type="pres">
      <dgm:prSet presAssocID="{B286663D-B427-4F4A-98F1-BC790BA9167E}" presName="sibTrans" presStyleCnt="0"/>
      <dgm:spPr/>
    </dgm:pt>
    <dgm:pt modelId="{7CFD607D-0C6D-4C5C-9169-A4FB4E5CB414}" type="pres">
      <dgm:prSet presAssocID="{DEAEE7DE-F931-489F-9004-645EF055CEDE}" presName="node" presStyleLbl="node1" presStyleIdx="9" presStyleCnt="34">
        <dgm:presLayoutVars>
          <dgm:bulletEnabled val="1"/>
        </dgm:presLayoutVars>
      </dgm:prSet>
      <dgm:spPr/>
    </dgm:pt>
    <dgm:pt modelId="{B881D0D9-EB8C-446D-9B65-E1861E2A698A}" type="pres">
      <dgm:prSet presAssocID="{F038FDB4-D020-4FE7-A4CC-1F81B7CF8E20}" presName="sibTrans" presStyleCnt="0"/>
      <dgm:spPr/>
    </dgm:pt>
    <dgm:pt modelId="{A33DB260-0CC4-40D7-BB3A-F6883A4020A0}" type="pres">
      <dgm:prSet presAssocID="{9259351B-7893-46F4-8079-87EB288D188D}" presName="node" presStyleLbl="node1" presStyleIdx="10" presStyleCnt="34">
        <dgm:presLayoutVars>
          <dgm:bulletEnabled val="1"/>
        </dgm:presLayoutVars>
      </dgm:prSet>
      <dgm:spPr/>
    </dgm:pt>
    <dgm:pt modelId="{15BDE4B8-8A85-4EAC-A9C9-904E4DEF6F1B}" type="pres">
      <dgm:prSet presAssocID="{49665E2A-D166-42CD-8763-7BB2377A96B5}" presName="sibTrans" presStyleCnt="0"/>
      <dgm:spPr/>
    </dgm:pt>
    <dgm:pt modelId="{51A9DA0F-A3AE-4F7A-AA57-AB748CD05CF6}" type="pres">
      <dgm:prSet presAssocID="{C660E87B-9976-4D26-AE86-EC106C1AE2CD}" presName="node" presStyleLbl="node1" presStyleIdx="11" presStyleCnt="34">
        <dgm:presLayoutVars>
          <dgm:bulletEnabled val="1"/>
        </dgm:presLayoutVars>
      </dgm:prSet>
      <dgm:spPr/>
    </dgm:pt>
    <dgm:pt modelId="{95411466-04BF-4F83-AF06-2DA8ADEA1136}" type="pres">
      <dgm:prSet presAssocID="{E1CC441D-925C-4046-84DF-4B3932777864}" presName="sibTrans" presStyleCnt="0"/>
      <dgm:spPr/>
    </dgm:pt>
    <dgm:pt modelId="{40377578-8F10-4282-B91E-D8FE115AD787}" type="pres">
      <dgm:prSet presAssocID="{5253A74D-FA9A-49E0-9793-C2D35279BB39}" presName="node" presStyleLbl="node1" presStyleIdx="12" presStyleCnt="34">
        <dgm:presLayoutVars>
          <dgm:bulletEnabled val="1"/>
        </dgm:presLayoutVars>
      </dgm:prSet>
      <dgm:spPr/>
    </dgm:pt>
    <dgm:pt modelId="{2C4915F1-EA6A-4BBB-A85D-D0EE41B3666C}" type="pres">
      <dgm:prSet presAssocID="{C9AE985B-2631-4EA4-A2C3-161A1496FCDC}" presName="sibTrans" presStyleCnt="0"/>
      <dgm:spPr/>
    </dgm:pt>
    <dgm:pt modelId="{F10D086B-FFC0-4F06-A4F0-1C5DF79919FE}" type="pres">
      <dgm:prSet presAssocID="{A7EF151B-6F63-4E88-ADDA-A86303A68DF7}" presName="node" presStyleLbl="node1" presStyleIdx="13" presStyleCnt="34">
        <dgm:presLayoutVars>
          <dgm:bulletEnabled val="1"/>
        </dgm:presLayoutVars>
      </dgm:prSet>
      <dgm:spPr/>
    </dgm:pt>
    <dgm:pt modelId="{AC484FFC-2196-4E26-B153-BEA3B0E6E78B}" type="pres">
      <dgm:prSet presAssocID="{EE71308E-632C-4E73-9F6D-F0B40AF25F34}" presName="sibTrans" presStyleCnt="0"/>
      <dgm:spPr/>
    </dgm:pt>
    <dgm:pt modelId="{01166047-65E7-4C6B-A389-C6E472BAF8A7}" type="pres">
      <dgm:prSet presAssocID="{797E8E61-BB62-4414-8610-2E4C7EF021F2}" presName="node" presStyleLbl="node1" presStyleIdx="14" presStyleCnt="34">
        <dgm:presLayoutVars>
          <dgm:bulletEnabled val="1"/>
        </dgm:presLayoutVars>
      </dgm:prSet>
      <dgm:spPr/>
    </dgm:pt>
    <dgm:pt modelId="{50FBB9F3-B2D5-4703-8158-6E38EF4F9A30}" type="pres">
      <dgm:prSet presAssocID="{8C5C3D96-50AD-49D1-83C5-9C9C04887E30}" presName="sibTrans" presStyleCnt="0"/>
      <dgm:spPr/>
    </dgm:pt>
    <dgm:pt modelId="{A7D9232D-54EA-4F9F-893B-0DCF8826B535}" type="pres">
      <dgm:prSet presAssocID="{C3FB11F4-F30F-4C89-8039-6C8685FEDDE3}" presName="node" presStyleLbl="node1" presStyleIdx="15" presStyleCnt="34">
        <dgm:presLayoutVars>
          <dgm:bulletEnabled val="1"/>
        </dgm:presLayoutVars>
      </dgm:prSet>
      <dgm:spPr/>
    </dgm:pt>
    <dgm:pt modelId="{D03C6159-C617-4782-94B3-FA9FCD432226}" type="pres">
      <dgm:prSet presAssocID="{79D20473-7820-4BE3-999A-F3418FCC2799}" presName="sibTrans" presStyleCnt="0"/>
      <dgm:spPr/>
    </dgm:pt>
    <dgm:pt modelId="{0D4BD726-444D-472D-B749-3CA1FE6DB51A}" type="pres">
      <dgm:prSet presAssocID="{910B762C-CC6B-4B44-9727-9944FCBA8072}" presName="node" presStyleLbl="node1" presStyleIdx="16" presStyleCnt="34">
        <dgm:presLayoutVars>
          <dgm:bulletEnabled val="1"/>
        </dgm:presLayoutVars>
      </dgm:prSet>
      <dgm:spPr/>
    </dgm:pt>
    <dgm:pt modelId="{9AB0CC20-415F-407C-8260-61B0243382FE}" type="pres">
      <dgm:prSet presAssocID="{C3F82397-5FE4-4D0B-A1C5-2BD0EC9E0107}" presName="sibTrans" presStyleCnt="0"/>
      <dgm:spPr/>
    </dgm:pt>
    <dgm:pt modelId="{D736C21F-102C-4DB5-A9CA-FF4FF9AC71D7}" type="pres">
      <dgm:prSet presAssocID="{81158E65-D1D5-4BA1-A3A8-2608BEBC57D0}" presName="node" presStyleLbl="node1" presStyleIdx="17" presStyleCnt="34">
        <dgm:presLayoutVars>
          <dgm:bulletEnabled val="1"/>
        </dgm:presLayoutVars>
      </dgm:prSet>
      <dgm:spPr/>
    </dgm:pt>
    <dgm:pt modelId="{51ACCBBE-5386-44E7-B8F0-B5AB6A4286C2}" type="pres">
      <dgm:prSet presAssocID="{65E113F5-3BDE-48D5-9E0D-5047BC834D66}" presName="sibTrans" presStyleCnt="0"/>
      <dgm:spPr/>
    </dgm:pt>
    <dgm:pt modelId="{4769BA69-1EDD-4840-9BD6-977E764EF8BF}" type="pres">
      <dgm:prSet presAssocID="{59C5555F-0912-4A94-A47E-FB90B7B49DEE}" presName="node" presStyleLbl="node1" presStyleIdx="18" presStyleCnt="34">
        <dgm:presLayoutVars>
          <dgm:bulletEnabled val="1"/>
        </dgm:presLayoutVars>
      </dgm:prSet>
      <dgm:spPr/>
    </dgm:pt>
    <dgm:pt modelId="{4A79C461-D568-4681-A8DF-E27736CB726A}" type="pres">
      <dgm:prSet presAssocID="{CCA45A3D-56B8-4B90-991D-E8CA5136F7D4}" presName="sibTrans" presStyleCnt="0"/>
      <dgm:spPr/>
    </dgm:pt>
    <dgm:pt modelId="{F433A152-7C75-45D6-B286-D85A8B2A51A2}" type="pres">
      <dgm:prSet presAssocID="{AE36A9CA-E3F3-4AFC-A962-BE11E7617763}" presName="node" presStyleLbl="node1" presStyleIdx="19" presStyleCnt="34">
        <dgm:presLayoutVars>
          <dgm:bulletEnabled val="1"/>
        </dgm:presLayoutVars>
      </dgm:prSet>
      <dgm:spPr/>
    </dgm:pt>
    <dgm:pt modelId="{7436F7D2-6ABD-41F1-9955-9821DC2312F0}" type="pres">
      <dgm:prSet presAssocID="{F867123D-4D0F-45C6-8387-583B9E6B7A4D}" presName="sibTrans" presStyleCnt="0"/>
      <dgm:spPr/>
    </dgm:pt>
    <dgm:pt modelId="{507FF335-1116-4544-910C-F57154C30E20}" type="pres">
      <dgm:prSet presAssocID="{32AB9E1B-2E37-4FE5-B13C-ACB0E40DAB39}" presName="node" presStyleLbl="node1" presStyleIdx="20" presStyleCnt="34">
        <dgm:presLayoutVars>
          <dgm:bulletEnabled val="1"/>
        </dgm:presLayoutVars>
      </dgm:prSet>
      <dgm:spPr/>
    </dgm:pt>
    <dgm:pt modelId="{83467A88-59EE-47D9-9779-E0022CD71A54}" type="pres">
      <dgm:prSet presAssocID="{B8169622-7F28-4161-8226-98DE78A31F50}" presName="sibTrans" presStyleCnt="0"/>
      <dgm:spPr/>
    </dgm:pt>
    <dgm:pt modelId="{EDE1AFE0-CA53-48C5-A748-2E2D98354FD0}" type="pres">
      <dgm:prSet presAssocID="{32A1A540-DA26-435A-B8DA-390BF5F34EC4}" presName="node" presStyleLbl="node1" presStyleIdx="21" presStyleCnt="34">
        <dgm:presLayoutVars>
          <dgm:bulletEnabled val="1"/>
        </dgm:presLayoutVars>
      </dgm:prSet>
      <dgm:spPr/>
    </dgm:pt>
    <dgm:pt modelId="{BE6B7679-2C9D-4CFE-9F4D-4F3D94D88F39}" type="pres">
      <dgm:prSet presAssocID="{41A027C0-E5EB-40C4-B3BE-765D0D2B1E9D}" presName="sibTrans" presStyleCnt="0"/>
      <dgm:spPr/>
    </dgm:pt>
    <dgm:pt modelId="{20344754-C0C6-48D5-839E-08DDEA931F1F}" type="pres">
      <dgm:prSet presAssocID="{73974980-615D-4B35-91F2-12B7374B0DAC}" presName="node" presStyleLbl="node1" presStyleIdx="22" presStyleCnt="34">
        <dgm:presLayoutVars>
          <dgm:bulletEnabled val="1"/>
        </dgm:presLayoutVars>
      </dgm:prSet>
      <dgm:spPr/>
    </dgm:pt>
    <dgm:pt modelId="{740B9A17-1A1C-406D-8A4D-51076164AFB7}" type="pres">
      <dgm:prSet presAssocID="{260C36A4-DF62-460E-8E30-2A5E3626FD9E}" presName="sibTrans" presStyleCnt="0"/>
      <dgm:spPr/>
    </dgm:pt>
    <dgm:pt modelId="{F22219D5-BE36-4DDF-857A-1F55B9F4CF13}" type="pres">
      <dgm:prSet presAssocID="{B825EF41-D660-42EB-A07C-C939E17F1BE1}" presName="node" presStyleLbl="node1" presStyleIdx="23" presStyleCnt="34">
        <dgm:presLayoutVars>
          <dgm:bulletEnabled val="1"/>
        </dgm:presLayoutVars>
      </dgm:prSet>
      <dgm:spPr/>
    </dgm:pt>
    <dgm:pt modelId="{0D677B3E-6322-4D70-AA64-2D2D6721BD7D}" type="pres">
      <dgm:prSet presAssocID="{F373FCDB-958A-4C90-9133-EF8C0100942E}" presName="sibTrans" presStyleCnt="0"/>
      <dgm:spPr/>
    </dgm:pt>
    <dgm:pt modelId="{D71FB091-E026-4833-AD20-44834D28225E}" type="pres">
      <dgm:prSet presAssocID="{39AEF92F-1820-4978-B3CA-0667A36EF9A8}" presName="node" presStyleLbl="node1" presStyleIdx="24" presStyleCnt="34">
        <dgm:presLayoutVars>
          <dgm:bulletEnabled val="1"/>
        </dgm:presLayoutVars>
      </dgm:prSet>
      <dgm:spPr/>
    </dgm:pt>
    <dgm:pt modelId="{B00D494F-4D3E-451E-A997-855D1FA709C0}" type="pres">
      <dgm:prSet presAssocID="{BEF7B225-8EB3-4284-8AEA-B864AB3BE232}" presName="sibTrans" presStyleCnt="0"/>
      <dgm:spPr/>
    </dgm:pt>
    <dgm:pt modelId="{C323FD15-622C-41AB-88EE-753335609E48}" type="pres">
      <dgm:prSet presAssocID="{AD17F40A-6F97-429F-9CC3-99B61B10A4C1}" presName="node" presStyleLbl="node1" presStyleIdx="25" presStyleCnt="34">
        <dgm:presLayoutVars>
          <dgm:bulletEnabled val="1"/>
        </dgm:presLayoutVars>
      </dgm:prSet>
      <dgm:spPr/>
    </dgm:pt>
    <dgm:pt modelId="{F258D8C1-FA50-4C18-9F76-175E2207E353}" type="pres">
      <dgm:prSet presAssocID="{01B3AA2C-7AEF-48F1-BF64-E837714E07AE}" presName="sibTrans" presStyleCnt="0"/>
      <dgm:spPr/>
    </dgm:pt>
    <dgm:pt modelId="{A15E1D48-8E7A-41B2-AC8B-D72FD9B15B36}" type="pres">
      <dgm:prSet presAssocID="{3024BCDE-DD11-4BE6-AFE3-2098B0342A63}" presName="node" presStyleLbl="node1" presStyleIdx="26" presStyleCnt="34">
        <dgm:presLayoutVars>
          <dgm:bulletEnabled val="1"/>
        </dgm:presLayoutVars>
      </dgm:prSet>
      <dgm:spPr/>
    </dgm:pt>
    <dgm:pt modelId="{E800D7D5-503D-4F05-89F4-C4E1757467E4}" type="pres">
      <dgm:prSet presAssocID="{45152883-D223-4B68-A9BA-AC76E0616D5C}" presName="sibTrans" presStyleCnt="0"/>
      <dgm:spPr/>
    </dgm:pt>
    <dgm:pt modelId="{04C1161F-8E16-45DD-9FF8-DE38F19A9E63}" type="pres">
      <dgm:prSet presAssocID="{C3384CF6-1E81-4213-8CC9-EEE8E8849F5A}" presName="node" presStyleLbl="node1" presStyleIdx="27" presStyleCnt="34">
        <dgm:presLayoutVars>
          <dgm:bulletEnabled val="1"/>
        </dgm:presLayoutVars>
      </dgm:prSet>
      <dgm:spPr/>
    </dgm:pt>
    <dgm:pt modelId="{BBB9632F-FCF9-42BE-8390-5995850B4E26}" type="pres">
      <dgm:prSet presAssocID="{DE70FF13-2022-4AAA-A858-F23BA9B3853E}" presName="sibTrans" presStyleCnt="0"/>
      <dgm:spPr/>
    </dgm:pt>
    <dgm:pt modelId="{14436DAD-8F74-4CAA-B8E2-217E79DC7970}" type="pres">
      <dgm:prSet presAssocID="{05A0F5C6-C73B-4ADB-B5D7-5E359C947B47}" presName="node" presStyleLbl="node1" presStyleIdx="28" presStyleCnt="34">
        <dgm:presLayoutVars>
          <dgm:bulletEnabled val="1"/>
        </dgm:presLayoutVars>
      </dgm:prSet>
      <dgm:spPr/>
    </dgm:pt>
    <dgm:pt modelId="{77721F4A-3A41-4DD1-8945-502101B788FD}" type="pres">
      <dgm:prSet presAssocID="{53506832-3DE7-457F-9FAC-514EE4A22E2A}" presName="sibTrans" presStyleCnt="0"/>
      <dgm:spPr/>
    </dgm:pt>
    <dgm:pt modelId="{EBB9E6EA-62CE-4CE1-9EDB-DD3CB008E657}" type="pres">
      <dgm:prSet presAssocID="{4C9AFEE3-E503-4903-B72C-A34D6CFE2850}" presName="node" presStyleLbl="node1" presStyleIdx="29" presStyleCnt="34">
        <dgm:presLayoutVars>
          <dgm:bulletEnabled val="1"/>
        </dgm:presLayoutVars>
      </dgm:prSet>
      <dgm:spPr/>
    </dgm:pt>
    <dgm:pt modelId="{84E9399C-6D9E-433C-AB34-1190DF43E093}" type="pres">
      <dgm:prSet presAssocID="{6DBE044A-E5A7-4B4F-B91D-B2001F6FB481}" presName="sibTrans" presStyleCnt="0"/>
      <dgm:spPr/>
    </dgm:pt>
    <dgm:pt modelId="{9DB8FB7D-60FD-4D0F-851D-6BFD7A0F67F0}" type="pres">
      <dgm:prSet presAssocID="{419A299D-3464-4244-A8E7-7DE4BD88BD54}" presName="node" presStyleLbl="node1" presStyleIdx="30" presStyleCnt="34">
        <dgm:presLayoutVars>
          <dgm:bulletEnabled val="1"/>
        </dgm:presLayoutVars>
      </dgm:prSet>
      <dgm:spPr/>
    </dgm:pt>
    <dgm:pt modelId="{5CD182C4-3368-485D-BC52-82AC56A047E7}" type="pres">
      <dgm:prSet presAssocID="{B3F5CA5B-4DB1-42F0-9654-64F345B91393}" presName="sibTrans" presStyleCnt="0"/>
      <dgm:spPr/>
    </dgm:pt>
    <dgm:pt modelId="{5E0973DC-98B9-4E07-A099-BBD4F6687744}" type="pres">
      <dgm:prSet presAssocID="{5BA8A62B-E112-45AF-9380-6BE3B0F720B9}" presName="node" presStyleLbl="node1" presStyleIdx="31" presStyleCnt="34">
        <dgm:presLayoutVars>
          <dgm:bulletEnabled val="1"/>
        </dgm:presLayoutVars>
      </dgm:prSet>
      <dgm:spPr/>
    </dgm:pt>
    <dgm:pt modelId="{61EC9F61-8A6A-4000-9C76-0AC26FD9DE44}" type="pres">
      <dgm:prSet presAssocID="{8E08C694-9057-4B79-B0D7-D6567CE54D5D}" presName="sibTrans" presStyleCnt="0"/>
      <dgm:spPr/>
    </dgm:pt>
    <dgm:pt modelId="{6BFC38A9-8BC2-4D2F-8BB7-39479EB497DC}" type="pres">
      <dgm:prSet presAssocID="{96B6D5E8-E3CE-4999-8F9A-CAC61B4EA227}" presName="node" presStyleLbl="node1" presStyleIdx="32" presStyleCnt="34">
        <dgm:presLayoutVars>
          <dgm:bulletEnabled val="1"/>
        </dgm:presLayoutVars>
      </dgm:prSet>
      <dgm:spPr/>
    </dgm:pt>
    <dgm:pt modelId="{41FF69E5-3B1D-44EE-8801-4D55D5EF8CE7}" type="pres">
      <dgm:prSet presAssocID="{C53DC15A-7A56-4825-BAC7-8694FDBC049C}" presName="sibTrans" presStyleCnt="0"/>
      <dgm:spPr/>
    </dgm:pt>
    <dgm:pt modelId="{40597550-B278-422A-8B5F-76C953D8CBD2}" type="pres">
      <dgm:prSet presAssocID="{C6451EC8-27BE-45AB-9309-556FE234C55B}" presName="node" presStyleLbl="node1" presStyleIdx="33" presStyleCnt="34">
        <dgm:presLayoutVars>
          <dgm:bulletEnabled val="1"/>
        </dgm:presLayoutVars>
      </dgm:prSet>
      <dgm:spPr/>
    </dgm:pt>
  </dgm:ptLst>
  <dgm:cxnLst>
    <dgm:cxn modelId="{BA089108-AE09-4137-8257-6BAA43DC4FA3}" srcId="{9B9CC810-FA74-40A3-A31C-A9CBE88C8487}" destId="{67EA92F8-04A3-477E-B301-51C716A0AA47}" srcOrd="6" destOrd="0" parTransId="{245DF611-0220-41EF-A9B1-267598459EA7}" sibTransId="{234473A3-DC91-4C74-B7BE-B6B3925C1311}"/>
    <dgm:cxn modelId="{2B72F90E-8F2C-4EF4-AD05-38191FCD7DAC}" srcId="{9B9CC810-FA74-40A3-A31C-A9CBE88C8487}" destId="{C6451EC8-27BE-45AB-9309-556FE234C55B}" srcOrd="33" destOrd="0" parTransId="{53BE215F-2A52-42F4-A38D-D2A025371F2A}" sibTransId="{F97DE626-BBE4-4E01-B9EC-5F7F06280F1B}"/>
    <dgm:cxn modelId="{E8ABCE10-B219-41A5-A186-54BF64C6F1D5}" type="presOf" srcId="{AE36A9CA-E3F3-4AFC-A962-BE11E7617763}" destId="{F433A152-7C75-45D6-B286-D85A8B2A51A2}" srcOrd="0" destOrd="0" presId="urn:microsoft.com/office/officeart/2005/8/layout/default"/>
    <dgm:cxn modelId="{394FF816-37EE-429E-9FB7-FFA3A0E34F59}" srcId="{9B9CC810-FA74-40A3-A31C-A9CBE88C8487}" destId="{AE36A9CA-E3F3-4AFC-A962-BE11E7617763}" srcOrd="19" destOrd="0" parTransId="{1D1BDE57-4EEA-45F9-874E-5E7D72D4F905}" sibTransId="{F867123D-4D0F-45C6-8387-583B9E6B7A4D}"/>
    <dgm:cxn modelId="{3EB4961B-7F3F-4E22-89D7-23EE78EB3C19}" srcId="{9B9CC810-FA74-40A3-A31C-A9CBE88C8487}" destId="{81158E65-D1D5-4BA1-A3A8-2608BEBC57D0}" srcOrd="17" destOrd="0" parTransId="{A623E2EA-FA7D-498C-8394-53423308A044}" sibTransId="{65E113F5-3BDE-48D5-9E0D-5047BC834D66}"/>
    <dgm:cxn modelId="{BDC31B20-4A96-4BF4-96AD-1C86F42A9CAD}" srcId="{9B9CC810-FA74-40A3-A31C-A9CBE88C8487}" destId="{73974980-615D-4B35-91F2-12B7374B0DAC}" srcOrd="22" destOrd="0" parTransId="{02DF64B0-6AB2-4981-97D6-E517215B6094}" sibTransId="{260C36A4-DF62-460E-8E30-2A5E3626FD9E}"/>
    <dgm:cxn modelId="{B8D89829-BF80-44A8-8BDF-A6F3FF61C742}" type="presOf" srcId="{7C8ED04E-99E2-4053-A905-B222E4C48DE7}" destId="{3197C447-1BA7-41AD-ABEB-E7B129ACBEA4}" srcOrd="0" destOrd="0" presId="urn:microsoft.com/office/officeart/2005/8/layout/default"/>
    <dgm:cxn modelId="{18AAF329-A669-404F-A662-BF81E78EAF9F}" type="presOf" srcId="{3024BCDE-DD11-4BE6-AFE3-2098B0342A63}" destId="{A15E1D48-8E7A-41B2-AC8B-D72FD9B15B36}" srcOrd="0" destOrd="0" presId="urn:microsoft.com/office/officeart/2005/8/layout/default"/>
    <dgm:cxn modelId="{FD2A572C-8290-4B4B-BEDF-B5ABC4B121D4}" type="presOf" srcId="{81158E65-D1D5-4BA1-A3A8-2608BEBC57D0}" destId="{D736C21F-102C-4DB5-A9CA-FF4FF9AC71D7}" srcOrd="0" destOrd="0" presId="urn:microsoft.com/office/officeart/2005/8/layout/default"/>
    <dgm:cxn modelId="{5EAB4632-DF09-4429-8E57-F84E60D2059C}" srcId="{9B9CC810-FA74-40A3-A31C-A9CBE88C8487}" destId="{B825EF41-D660-42EB-A07C-C939E17F1BE1}" srcOrd="23" destOrd="0" parTransId="{251B580D-FA40-4C5E-9AF2-5994C083CC03}" sibTransId="{F373FCDB-958A-4C90-9133-EF8C0100942E}"/>
    <dgm:cxn modelId="{494A1A35-9A5C-48E2-AF01-5F669F5960D5}" srcId="{9B9CC810-FA74-40A3-A31C-A9CBE88C8487}" destId="{39AEF92F-1820-4978-B3CA-0667A36EF9A8}" srcOrd="24" destOrd="0" parTransId="{51E36F8F-9DB8-4A48-93F6-86966705CEC7}" sibTransId="{BEF7B225-8EB3-4284-8AEA-B864AB3BE232}"/>
    <dgm:cxn modelId="{1C1A153D-F36F-45C9-B188-C0C3BA62E7A6}" type="presOf" srcId="{9259351B-7893-46F4-8079-87EB288D188D}" destId="{A33DB260-0CC4-40D7-BB3A-F6883A4020A0}" srcOrd="0" destOrd="0" presId="urn:microsoft.com/office/officeart/2005/8/layout/default"/>
    <dgm:cxn modelId="{2853A440-09D3-4A01-8638-6AFEF9D4FE65}" srcId="{9B9CC810-FA74-40A3-A31C-A9CBE88C8487}" destId="{5253A74D-FA9A-49E0-9793-C2D35279BB39}" srcOrd="12" destOrd="0" parTransId="{F8CEE0A9-B067-41A5-961C-B42BA0F86AD2}" sibTransId="{C9AE985B-2631-4EA4-A2C3-161A1496FCDC}"/>
    <dgm:cxn modelId="{8ECBB15B-F0E5-436D-81AF-F5CCF58494DF}" srcId="{9B9CC810-FA74-40A3-A31C-A9CBE88C8487}" destId="{93C4CD2B-E081-4A3A-91B3-6F9F85735D40}" srcOrd="2" destOrd="0" parTransId="{7BD68FDF-C58B-4FA9-9660-26B20781ADF3}" sibTransId="{897B2F2B-4231-4D06-AE99-0AAAAC8B73E9}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1109DC5E-512A-4B00-8BE8-E1CFD3E0DCD2}" type="presOf" srcId="{32A1A540-DA26-435A-B8DA-390BF5F34EC4}" destId="{EDE1AFE0-CA53-48C5-A748-2E2D98354FD0}" srcOrd="0" destOrd="0" presId="urn:microsoft.com/office/officeart/2005/8/layout/default"/>
    <dgm:cxn modelId="{DE0D2760-C8DC-442C-80F8-2817448F674A}" srcId="{9B9CC810-FA74-40A3-A31C-A9CBE88C8487}" destId="{13D512CA-96F0-4E15-9190-DBB5F4795FA2}" srcOrd="7" destOrd="0" parTransId="{88A596D3-8E87-452A-A2D4-DDB94AD7C0B8}" sibTransId="{E3B6189C-C8E3-44FB-A3DA-B532A98578BC}"/>
    <dgm:cxn modelId="{5FDEB542-8832-4C2B-B176-906D8D1981CB}" type="presOf" srcId="{13D512CA-96F0-4E15-9190-DBB5F4795FA2}" destId="{5E50DBF8-BACE-4BEF-8CE5-3A7D16851E17}" srcOrd="0" destOrd="0" presId="urn:microsoft.com/office/officeart/2005/8/layout/default"/>
    <dgm:cxn modelId="{1B424863-0A3A-4947-B10F-578D5B651B78}" srcId="{9B9CC810-FA74-40A3-A31C-A9CBE88C8487}" destId="{797E8E61-BB62-4414-8610-2E4C7EF021F2}" srcOrd="14" destOrd="0" parTransId="{1799DE3F-E7DB-4051-A1F9-60CFD18C3202}" sibTransId="{8C5C3D96-50AD-49D1-83C5-9C9C04887E30}"/>
    <dgm:cxn modelId="{2E404E63-A0D2-4E9D-8E0E-8945D3803F58}" type="presOf" srcId="{32AB9E1B-2E37-4FE5-B13C-ACB0E40DAB39}" destId="{507FF335-1116-4544-910C-F57154C30E20}" srcOrd="0" destOrd="0" presId="urn:microsoft.com/office/officeart/2005/8/layout/default"/>
    <dgm:cxn modelId="{BF5E1965-48FC-4934-BCDF-D737FFB28379}" srcId="{9B9CC810-FA74-40A3-A31C-A9CBE88C8487}" destId="{5BA8A62B-E112-45AF-9380-6BE3B0F720B9}" srcOrd="31" destOrd="0" parTransId="{7B14F23C-BD6B-4531-8620-BE5B7E7D0C80}" sibTransId="{8E08C694-9057-4B79-B0D7-D6567CE54D5D}"/>
    <dgm:cxn modelId="{607D2B4B-8530-4EB7-8105-3903B5A9E777}" type="presOf" srcId="{5BA8A62B-E112-45AF-9380-6BE3B0F720B9}" destId="{5E0973DC-98B9-4E07-A099-BBD4F6687744}" srcOrd="0" destOrd="0" presId="urn:microsoft.com/office/officeart/2005/8/layout/default"/>
    <dgm:cxn modelId="{34A8F64D-5EDA-4F9F-914C-00CD59454586}" srcId="{9B9CC810-FA74-40A3-A31C-A9CBE88C8487}" destId="{419A299D-3464-4244-A8E7-7DE4BD88BD54}" srcOrd="30" destOrd="0" parTransId="{5024BE34-9F40-4F78-AEAD-2AFCCDE16B71}" sibTransId="{B3F5CA5B-4DB1-42F0-9654-64F345B91393}"/>
    <dgm:cxn modelId="{D10F646E-ADE6-4E40-B87E-086F3F6FF777}" srcId="{9B9CC810-FA74-40A3-A31C-A9CBE88C8487}" destId="{7C8ED04E-99E2-4053-A905-B222E4C48DE7}" srcOrd="4" destOrd="0" parTransId="{31EAD254-AE30-4EBB-9235-B4E5CF90E72E}" sibTransId="{BBF651F3-C147-46C7-BB9D-B84439618F89}"/>
    <dgm:cxn modelId="{D17D8951-3FF2-4E1B-B4EE-580101BD2541}" srcId="{9B9CC810-FA74-40A3-A31C-A9CBE88C8487}" destId="{98B1E78E-CDAD-4E7C-A051-1D11DF8F241B}" srcOrd="3" destOrd="0" parTransId="{7C2A4B81-8D28-4ED3-BB3C-62113D4C43FF}" sibTransId="{EE2F5D1F-F3EE-410F-92D3-C2B5661FBE68}"/>
    <dgm:cxn modelId="{5E5F9673-31AA-45FA-BDA7-4E27BC06F3E6}" srcId="{9B9CC810-FA74-40A3-A31C-A9CBE88C8487}" destId="{C660E87B-9976-4D26-AE86-EC106C1AE2CD}" srcOrd="11" destOrd="0" parTransId="{6CFCDB6A-08A6-40BF-9FF1-428996DCE111}" sibTransId="{E1CC441D-925C-4046-84DF-4B3932777864}"/>
    <dgm:cxn modelId="{47717674-1321-4057-A205-BA9E17AD9F9F}" srcId="{9B9CC810-FA74-40A3-A31C-A9CBE88C8487}" destId="{C3FB11F4-F30F-4C89-8039-6C8685FEDDE3}" srcOrd="15" destOrd="0" parTransId="{6DD2858D-F7F0-4037-88CA-0CE8CD98C30C}" sibTransId="{79D20473-7820-4BE3-999A-F3418FCC2799}"/>
    <dgm:cxn modelId="{DF7F2D56-1D18-4447-9C1B-1D3329E71A85}" srcId="{9B9CC810-FA74-40A3-A31C-A9CBE88C8487}" destId="{9259351B-7893-46F4-8079-87EB288D188D}" srcOrd="10" destOrd="0" parTransId="{7ACDBB37-B57C-44BF-B8AF-5269BF7C72CE}" sibTransId="{49665E2A-D166-42CD-8763-7BB2377A96B5}"/>
    <dgm:cxn modelId="{A1C78177-9CF0-4057-A8AC-4106A1B6DE48}" type="presOf" srcId="{C3FB11F4-F30F-4C89-8039-6C8685FEDDE3}" destId="{A7D9232D-54EA-4F9F-893B-0DCF8826B535}" srcOrd="0" destOrd="0" presId="urn:microsoft.com/office/officeart/2005/8/layout/default"/>
    <dgm:cxn modelId="{3242A857-66EF-4B60-8233-39B55A8FAFB8}" srcId="{9B9CC810-FA74-40A3-A31C-A9CBE88C8487}" destId="{4C9AFEE3-E503-4903-B72C-A34D6CFE2850}" srcOrd="29" destOrd="0" parTransId="{9B9D1D83-DC74-4AA4-B1C4-2A66D957077D}" sibTransId="{6DBE044A-E5A7-4B4F-B91D-B2001F6FB481}"/>
    <dgm:cxn modelId="{581B0A5A-AFA5-4092-B3B0-EC34BE24EB6C}" srcId="{9B9CC810-FA74-40A3-A31C-A9CBE88C8487}" destId="{96B6D5E8-E3CE-4999-8F9A-CAC61B4EA227}" srcOrd="32" destOrd="0" parTransId="{5942C20D-C003-4CAB-9597-EFDCEC88E3D5}" sibTransId="{C53DC15A-7A56-4825-BAC7-8694FDBC049C}"/>
    <dgm:cxn modelId="{519E2D7A-B8D0-4511-A175-297417B98AD9}" srcId="{9B9CC810-FA74-40A3-A31C-A9CBE88C8487}" destId="{32107006-2071-46FE-A695-852097D3ADF5}" srcOrd="5" destOrd="0" parTransId="{94E868E0-7EB4-4E57-8488-35F80AD555D4}" sibTransId="{584788C5-AAE4-4014-9088-F461AAA3851C}"/>
    <dgm:cxn modelId="{B0DAD97A-7103-429E-8FDB-094E99C8AB5C}" srcId="{9B9CC810-FA74-40A3-A31C-A9CBE88C8487}" destId="{63F115BE-B2FD-4D58-927B-1C0261029C20}" srcOrd="8" destOrd="0" parTransId="{74932317-9240-4D86-A59D-22E2702CB99A}" sibTransId="{B286663D-B427-4F4A-98F1-BC790BA9167E}"/>
    <dgm:cxn modelId="{83B6397D-AA2F-4F4C-95F7-ADD36F46D098}" type="presOf" srcId="{306AA41B-653D-45A8-BEB5-EE7E450ED8C7}" destId="{B2C31D30-FDCE-4B58-9600-3374E04DA434}" srcOrd="0" destOrd="0" presId="urn:microsoft.com/office/officeart/2005/8/layout/default"/>
    <dgm:cxn modelId="{80161785-A8E5-4ABD-8E63-4FEED7274265}" type="presOf" srcId="{5253A74D-FA9A-49E0-9793-C2D35279BB39}" destId="{40377578-8F10-4282-B91E-D8FE115AD787}" srcOrd="0" destOrd="0" presId="urn:microsoft.com/office/officeart/2005/8/layout/default"/>
    <dgm:cxn modelId="{897B9A8D-5860-497B-BA5C-C3F5A4A839A4}" type="presOf" srcId="{C6451EC8-27BE-45AB-9309-556FE234C55B}" destId="{40597550-B278-422A-8B5F-76C953D8CBD2}" srcOrd="0" destOrd="0" presId="urn:microsoft.com/office/officeart/2005/8/layout/default"/>
    <dgm:cxn modelId="{B4632D8F-077A-4DE9-8FCD-64C69394A3EC}" type="presOf" srcId="{B825EF41-D660-42EB-A07C-C939E17F1BE1}" destId="{F22219D5-BE36-4DDF-857A-1F55B9F4CF13}" srcOrd="0" destOrd="0" presId="urn:microsoft.com/office/officeart/2005/8/layout/default"/>
    <dgm:cxn modelId="{F61E6F91-972A-4FCF-9992-012921392743}" srcId="{9B9CC810-FA74-40A3-A31C-A9CBE88C8487}" destId="{05A0F5C6-C73B-4ADB-B5D7-5E359C947B47}" srcOrd="28" destOrd="0" parTransId="{B4F54987-9A36-4757-9548-FBFF5E1BB74D}" sibTransId="{53506832-3DE7-457F-9FAC-514EE4A22E2A}"/>
    <dgm:cxn modelId="{C2EC1495-3C26-455C-BAE8-EE64A3C20AC1}" type="presOf" srcId="{67EA92F8-04A3-477E-B301-51C716A0AA47}" destId="{79B61C1B-5926-4C75-B492-A414ABDE0526}" srcOrd="0" destOrd="0" presId="urn:microsoft.com/office/officeart/2005/8/layout/default"/>
    <dgm:cxn modelId="{F8F6199B-3807-4876-B496-296012659EC5}" srcId="{9B9CC810-FA74-40A3-A31C-A9CBE88C8487}" destId="{306AA41B-653D-45A8-BEB5-EE7E450ED8C7}" srcOrd="0" destOrd="0" parTransId="{669B5F74-A459-432B-B2A8-F53E3F358F7D}" sibTransId="{4C15D5D8-9F1E-4344-99A6-2563FA4680D2}"/>
    <dgm:cxn modelId="{8F8F599D-8282-4F81-AE5D-F6665E43EB86}" srcId="{9B9CC810-FA74-40A3-A31C-A9CBE88C8487}" destId="{A7EF151B-6F63-4E88-ADDA-A86303A68DF7}" srcOrd="13" destOrd="0" parTransId="{0784C217-927F-4F02-9D78-CD88216B0325}" sibTransId="{EE71308E-632C-4E73-9F6D-F0B40AF25F34}"/>
    <dgm:cxn modelId="{6AC5EF9F-BB84-4CFE-9812-9A9183A0685A}" srcId="{9B9CC810-FA74-40A3-A31C-A9CBE88C8487}" destId="{AD17F40A-6F97-429F-9CC3-99B61B10A4C1}" srcOrd="25" destOrd="0" parTransId="{1CD14A53-B75A-43CA-A315-624451144022}" sibTransId="{01B3AA2C-7AEF-48F1-BF64-E837714E07AE}"/>
    <dgm:cxn modelId="{EF7A38A5-59B1-4E53-92B4-25D466D3E956}" type="presOf" srcId="{C660E87B-9976-4D26-AE86-EC106C1AE2CD}" destId="{51A9DA0F-A3AE-4F7A-AA57-AB748CD05CF6}" srcOrd="0" destOrd="0" presId="urn:microsoft.com/office/officeart/2005/8/layout/default"/>
    <dgm:cxn modelId="{6BD3DDA5-C7A7-4C7C-A1E3-5AC2C62D6A6D}" type="presOf" srcId="{A7EF151B-6F63-4E88-ADDA-A86303A68DF7}" destId="{F10D086B-FFC0-4F06-A4F0-1C5DF79919FE}" srcOrd="0" destOrd="0" presId="urn:microsoft.com/office/officeart/2005/8/layout/default"/>
    <dgm:cxn modelId="{219F9AAB-A043-4B0E-99FE-C128C09BD3D4}" type="presOf" srcId="{4C9AFEE3-E503-4903-B72C-A34D6CFE2850}" destId="{EBB9E6EA-62CE-4CE1-9EDB-DD3CB008E657}" srcOrd="0" destOrd="0" presId="urn:microsoft.com/office/officeart/2005/8/layout/default"/>
    <dgm:cxn modelId="{8DEEEFAB-80A1-4E85-9202-8EDDDA0E4BFE}" type="presOf" srcId="{73974980-615D-4B35-91F2-12B7374B0DAC}" destId="{20344754-C0C6-48D5-839E-08DDEA931F1F}" srcOrd="0" destOrd="0" presId="urn:microsoft.com/office/officeart/2005/8/layout/default"/>
    <dgm:cxn modelId="{587273AD-55F5-4B49-AE85-6BCE28EAE11B}" type="presOf" srcId="{59C5555F-0912-4A94-A47E-FB90B7B49DEE}" destId="{4769BA69-1EDD-4840-9BD6-977E764EF8BF}" srcOrd="0" destOrd="0" presId="urn:microsoft.com/office/officeart/2005/8/layout/default"/>
    <dgm:cxn modelId="{359A38B2-849E-44E9-9919-C60A059CC81F}" type="presOf" srcId="{93C4CD2B-E081-4A3A-91B3-6F9F85735D40}" destId="{799E7EEA-B024-4AC3-AD9F-A1216D1ECAB8}" srcOrd="0" destOrd="0" presId="urn:microsoft.com/office/officeart/2005/8/layout/default"/>
    <dgm:cxn modelId="{3BF1C2B4-5ED7-48F4-BAE6-EBB1CD3D1CC5}" type="presOf" srcId="{419A299D-3464-4244-A8E7-7DE4BD88BD54}" destId="{9DB8FB7D-60FD-4D0F-851D-6BFD7A0F67F0}" srcOrd="0" destOrd="0" presId="urn:microsoft.com/office/officeart/2005/8/layout/default"/>
    <dgm:cxn modelId="{200B0DB7-081E-4146-8FCA-47ADC6D5C01C}" type="presOf" srcId="{05A0F5C6-C73B-4ADB-B5D7-5E359C947B47}" destId="{14436DAD-8F74-4CAA-B8E2-217E79DC7970}" srcOrd="0" destOrd="0" presId="urn:microsoft.com/office/officeart/2005/8/layout/default"/>
    <dgm:cxn modelId="{72128DC1-2C4A-4C4E-B767-C21DC5D19622}" srcId="{9B9CC810-FA74-40A3-A31C-A9CBE88C8487}" destId="{32AB9E1B-2E37-4FE5-B13C-ACB0E40DAB39}" srcOrd="20" destOrd="0" parTransId="{BF1D5A76-D4E0-4254-95BB-99CD2D10F84D}" sibTransId="{B8169622-7F28-4161-8226-98DE78A31F50}"/>
    <dgm:cxn modelId="{CB17D2C3-1CF1-46C1-889B-237D4542BB6D}" type="presOf" srcId="{63F115BE-B2FD-4D58-927B-1C0261029C20}" destId="{9D07691E-0D7E-429A-BD0E-D1D07517EC35}" srcOrd="0" destOrd="0" presId="urn:microsoft.com/office/officeart/2005/8/layout/default"/>
    <dgm:cxn modelId="{34E8FCC7-B9BF-438A-95F2-8F464FDDB573}" type="presOf" srcId="{DEAEE7DE-F931-489F-9004-645EF055CEDE}" destId="{7CFD607D-0C6D-4C5C-9169-A4FB4E5CB414}" srcOrd="0" destOrd="0" presId="urn:microsoft.com/office/officeart/2005/8/layout/default"/>
    <dgm:cxn modelId="{338C34CA-8F59-40B5-B56E-2DFB486291D2}" type="presOf" srcId="{96B6D5E8-E3CE-4999-8F9A-CAC61B4EA227}" destId="{6BFC38A9-8BC2-4D2F-8BB7-39479EB497DC}" srcOrd="0" destOrd="0" presId="urn:microsoft.com/office/officeart/2005/8/layout/default"/>
    <dgm:cxn modelId="{72D530CB-A82B-494A-8446-39364BC1B381}" srcId="{9B9CC810-FA74-40A3-A31C-A9CBE88C8487}" destId="{910B762C-CC6B-4B44-9727-9944FCBA8072}" srcOrd="16" destOrd="0" parTransId="{0878356B-EACC-4193-B96E-1F933ADE6DFD}" sibTransId="{C3F82397-5FE4-4D0B-A1C5-2BD0EC9E0107}"/>
    <dgm:cxn modelId="{2841CCCB-1B92-400A-A932-7076E06BD398}" srcId="{9B9CC810-FA74-40A3-A31C-A9CBE88C8487}" destId="{C3384CF6-1E81-4213-8CC9-EEE8E8849F5A}" srcOrd="27" destOrd="0" parTransId="{A3E6ED0F-96B1-4E32-A25F-02A565A75C75}" sibTransId="{DE70FF13-2022-4AAA-A858-F23BA9B3853E}"/>
    <dgm:cxn modelId="{146807D4-5F9D-4A83-8AA8-3D7C8A5F8FAD}" type="presOf" srcId="{C3384CF6-1E81-4213-8CC9-EEE8E8849F5A}" destId="{04C1161F-8E16-45DD-9FF8-DE38F19A9E63}" srcOrd="0" destOrd="0" presId="urn:microsoft.com/office/officeart/2005/8/layout/default"/>
    <dgm:cxn modelId="{7E065ED7-EB01-41CA-9657-3C84B1276939}" type="presOf" srcId="{3CADA2B8-8CB3-4B38-86AF-B528F6ED1AAB}" destId="{0C76241E-2DDF-444C-BAE5-303E15DC5518}" srcOrd="0" destOrd="0" presId="urn:microsoft.com/office/officeart/2005/8/layout/default"/>
    <dgm:cxn modelId="{02D95ADA-6EFE-4BA0-860B-9A56895EFF38}" type="presOf" srcId="{797E8E61-BB62-4414-8610-2E4C7EF021F2}" destId="{01166047-65E7-4C6B-A389-C6E472BAF8A7}" srcOrd="0" destOrd="0" presId="urn:microsoft.com/office/officeart/2005/8/layout/default"/>
    <dgm:cxn modelId="{FF83E9DC-7F2B-43BA-BA20-297D8F007BBC}" srcId="{9B9CC810-FA74-40A3-A31C-A9CBE88C8487}" destId="{3024BCDE-DD11-4BE6-AFE3-2098B0342A63}" srcOrd="26" destOrd="0" parTransId="{3B001020-1F63-41B4-B1F2-79E641BC799C}" sibTransId="{45152883-D223-4B68-A9BA-AC76E0616D5C}"/>
    <dgm:cxn modelId="{56CB1BE1-77FA-404C-A9E1-CA883A6769D4}" type="presOf" srcId="{AD17F40A-6F97-429F-9CC3-99B61B10A4C1}" destId="{C323FD15-622C-41AB-88EE-753335609E48}" srcOrd="0" destOrd="0" presId="urn:microsoft.com/office/officeart/2005/8/layout/default"/>
    <dgm:cxn modelId="{B25940E8-FB33-43E5-B8E3-00A4F8E15738}" type="presOf" srcId="{98B1E78E-CDAD-4E7C-A051-1D11DF8F241B}" destId="{D2D9E7CC-F8C7-4AA8-AF2F-36F597F25E65}" srcOrd="0" destOrd="0" presId="urn:microsoft.com/office/officeart/2005/8/layout/default"/>
    <dgm:cxn modelId="{92BABDE9-0469-42AD-B3E0-B833766288E5}" srcId="{9B9CC810-FA74-40A3-A31C-A9CBE88C8487}" destId="{DEAEE7DE-F931-489F-9004-645EF055CEDE}" srcOrd="9" destOrd="0" parTransId="{C7AC4227-6D7B-4C39-A74F-8762CFCA58EE}" sibTransId="{F038FDB4-D020-4FE7-A4CC-1F81B7CF8E20}"/>
    <dgm:cxn modelId="{376904EE-DF6E-4695-BF4F-169119BE4F8C}" type="presOf" srcId="{39AEF92F-1820-4978-B3CA-0667A36EF9A8}" destId="{D71FB091-E026-4833-AD20-44834D28225E}" srcOrd="0" destOrd="0" presId="urn:microsoft.com/office/officeart/2005/8/layout/default"/>
    <dgm:cxn modelId="{3A82A0F2-4AEF-4559-81A8-697A21763552}" srcId="{9B9CC810-FA74-40A3-A31C-A9CBE88C8487}" destId="{59C5555F-0912-4A94-A47E-FB90B7B49DEE}" srcOrd="18" destOrd="0" parTransId="{762EF13E-EFA2-4275-829C-6EFB53EA5E19}" sibTransId="{CCA45A3D-56B8-4B90-991D-E8CA5136F7D4}"/>
    <dgm:cxn modelId="{530D2FF3-6D59-4D34-929A-3143616DC31A}" type="presOf" srcId="{32107006-2071-46FE-A695-852097D3ADF5}" destId="{5CBF63CC-BFFC-4D8F-827A-49A7FF5DECA0}" srcOrd="0" destOrd="0" presId="urn:microsoft.com/office/officeart/2005/8/layout/default"/>
    <dgm:cxn modelId="{0DBBC9F9-F0A4-4C9F-8FE1-108CDD9B0338}" type="presOf" srcId="{910B762C-CC6B-4B44-9727-9944FCBA8072}" destId="{0D4BD726-444D-472D-B749-3CA1FE6DB51A}" srcOrd="0" destOrd="0" presId="urn:microsoft.com/office/officeart/2005/8/layout/default"/>
    <dgm:cxn modelId="{7BF843FB-6AA9-4ABA-A572-B104DF3BCD23}" srcId="{9B9CC810-FA74-40A3-A31C-A9CBE88C8487}" destId="{32A1A540-DA26-435A-B8DA-390BF5F34EC4}" srcOrd="21" destOrd="0" parTransId="{0C32D520-C7C3-4FDB-BBEF-D67AAE5DB9FD}" sibTransId="{41A027C0-E5EB-40C4-B3BE-765D0D2B1E9D}"/>
    <dgm:cxn modelId="{D004DDFD-E978-40C8-A1BC-622CD8B48561}" srcId="{9B9CC810-FA74-40A3-A31C-A9CBE88C8487}" destId="{3CADA2B8-8CB3-4B38-86AF-B528F6ED1AAB}" srcOrd="1" destOrd="0" parTransId="{E3FC7568-C03C-4C5A-A07C-15EDBBD26A52}" sibTransId="{1496DAF5-7D53-410F-B716-3273F9BBB11F}"/>
    <dgm:cxn modelId="{59DF4FE7-5A4F-4514-93B9-C625A6D35C33}" type="presParOf" srcId="{64A2D741-FC1F-4EE7-AFDB-88BAA924E022}" destId="{B2C31D30-FDCE-4B58-9600-3374E04DA434}" srcOrd="0" destOrd="0" presId="urn:microsoft.com/office/officeart/2005/8/layout/default"/>
    <dgm:cxn modelId="{B10EE59D-E39C-46B0-BC19-E2C0E729DE16}" type="presParOf" srcId="{64A2D741-FC1F-4EE7-AFDB-88BAA924E022}" destId="{DBBF422A-38D9-43B2-A11B-0124088CFEEE}" srcOrd="1" destOrd="0" presId="urn:microsoft.com/office/officeart/2005/8/layout/default"/>
    <dgm:cxn modelId="{CE5136B9-1188-489C-B93C-32595AE8A41F}" type="presParOf" srcId="{64A2D741-FC1F-4EE7-AFDB-88BAA924E022}" destId="{0C76241E-2DDF-444C-BAE5-303E15DC5518}" srcOrd="2" destOrd="0" presId="urn:microsoft.com/office/officeart/2005/8/layout/default"/>
    <dgm:cxn modelId="{3AD2FEE4-3D87-4FEC-BFEF-CC4862CA767B}" type="presParOf" srcId="{64A2D741-FC1F-4EE7-AFDB-88BAA924E022}" destId="{BAD16A81-ED90-4BF3-B231-32E92A14684B}" srcOrd="3" destOrd="0" presId="urn:microsoft.com/office/officeart/2005/8/layout/default"/>
    <dgm:cxn modelId="{31BB6819-A05B-4313-91DB-9CEDDD3A2DD2}" type="presParOf" srcId="{64A2D741-FC1F-4EE7-AFDB-88BAA924E022}" destId="{799E7EEA-B024-4AC3-AD9F-A1216D1ECAB8}" srcOrd="4" destOrd="0" presId="urn:microsoft.com/office/officeart/2005/8/layout/default"/>
    <dgm:cxn modelId="{BD96AA69-EDBC-4013-8DF0-6BB569033B00}" type="presParOf" srcId="{64A2D741-FC1F-4EE7-AFDB-88BAA924E022}" destId="{0DDECDC2-024C-4789-BC52-85C87384D8FD}" srcOrd="5" destOrd="0" presId="urn:microsoft.com/office/officeart/2005/8/layout/default"/>
    <dgm:cxn modelId="{E48DFD2E-1693-40C6-BD45-CBA0079458F6}" type="presParOf" srcId="{64A2D741-FC1F-4EE7-AFDB-88BAA924E022}" destId="{D2D9E7CC-F8C7-4AA8-AF2F-36F597F25E65}" srcOrd="6" destOrd="0" presId="urn:microsoft.com/office/officeart/2005/8/layout/default"/>
    <dgm:cxn modelId="{8089069B-C56F-49CB-B6D1-101C48037A2A}" type="presParOf" srcId="{64A2D741-FC1F-4EE7-AFDB-88BAA924E022}" destId="{7E201C5C-8AB7-47CC-A79A-D756607B3CB0}" srcOrd="7" destOrd="0" presId="urn:microsoft.com/office/officeart/2005/8/layout/default"/>
    <dgm:cxn modelId="{55401AB7-CC96-4CB0-AD90-026754AA6E6C}" type="presParOf" srcId="{64A2D741-FC1F-4EE7-AFDB-88BAA924E022}" destId="{3197C447-1BA7-41AD-ABEB-E7B129ACBEA4}" srcOrd="8" destOrd="0" presId="urn:microsoft.com/office/officeart/2005/8/layout/default"/>
    <dgm:cxn modelId="{94638D88-804B-4A8D-A956-3DD6BD53F5BB}" type="presParOf" srcId="{64A2D741-FC1F-4EE7-AFDB-88BAA924E022}" destId="{576A836C-7DED-4F01-9BFD-6D5584EDA13B}" srcOrd="9" destOrd="0" presId="urn:microsoft.com/office/officeart/2005/8/layout/default"/>
    <dgm:cxn modelId="{4D90075A-816B-495E-913A-458752FE6776}" type="presParOf" srcId="{64A2D741-FC1F-4EE7-AFDB-88BAA924E022}" destId="{5CBF63CC-BFFC-4D8F-827A-49A7FF5DECA0}" srcOrd="10" destOrd="0" presId="urn:microsoft.com/office/officeart/2005/8/layout/default"/>
    <dgm:cxn modelId="{06CCEB66-A1C0-42CE-ACB6-5C1F894FE761}" type="presParOf" srcId="{64A2D741-FC1F-4EE7-AFDB-88BAA924E022}" destId="{C6697245-8994-45D8-96D4-35B39A9C0CBA}" srcOrd="11" destOrd="0" presId="urn:microsoft.com/office/officeart/2005/8/layout/default"/>
    <dgm:cxn modelId="{7FDC23A7-29F8-4A01-879F-3E6C14E5EDB6}" type="presParOf" srcId="{64A2D741-FC1F-4EE7-AFDB-88BAA924E022}" destId="{79B61C1B-5926-4C75-B492-A414ABDE0526}" srcOrd="12" destOrd="0" presId="urn:microsoft.com/office/officeart/2005/8/layout/default"/>
    <dgm:cxn modelId="{10F0C9A7-83ED-4892-82A7-18C41BE847EB}" type="presParOf" srcId="{64A2D741-FC1F-4EE7-AFDB-88BAA924E022}" destId="{0B06BFD5-6AE4-40E8-A5DF-839CE00C77C5}" srcOrd="13" destOrd="0" presId="urn:microsoft.com/office/officeart/2005/8/layout/default"/>
    <dgm:cxn modelId="{92114C41-9795-4200-9252-1EE4877BB6B0}" type="presParOf" srcId="{64A2D741-FC1F-4EE7-AFDB-88BAA924E022}" destId="{5E50DBF8-BACE-4BEF-8CE5-3A7D16851E17}" srcOrd="14" destOrd="0" presId="urn:microsoft.com/office/officeart/2005/8/layout/default"/>
    <dgm:cxn modelId="{C9DD31DA-FF34-4510-A4E2-C3884718511D}" type="presParOf" srcId="{64A2D741-FC1F-4EE7-AFDB-88BAA924E022}" destId="{66CD3D8B-A40C-47B4-A776-BAE5689C4697}" srcOrd="15" destOrd="0" presId="urn:microsoft.com/office/officeart/2005/8/layout/default"/>
    <dgm:cxn modelId="{0A5454DD-F1C5-4D32-85BA-4A2DC5A3A187}" type="presParOf" srcId="{64A2D741-FC1F-4EE7-AFDB-88BAA924E022}" destId="{9D07691E-0D7E-429A-BD0E-D1D07517EC35}" srcOrd="16" destOrd="0" presId="urn:microsoft.com/office/officeart/2005/8/layout/default"/>
    <dgm:cxn modelId="{A7B6C0F0-1952-4049-BF39-C010D42AF8A3}" type="presParOf" srcId="{64A2D741-FC1F-4EE7-AFDB-88BAA924E022}" destId="{4D25A4FC-9073-42E1-9EFC-93B633CF2F5F}" srcOrd="17" destOrd="0" presId="urn:microsoft.com/office/officeart/2005/8/layout/default"/>
    <dgm:cxn modelId="{FE901F05-4815-4967-99B6-ED9F1FE1D6CB}" type="presParOf" srcId="{64A2D741-FC1F-4EE7-AFDB-88BAA924E022}" destId="{7CFD607D-0C6D-4C5C-9169-A4FB4E5CB414}" srcOrd="18" destOrd="0" presId="urn:microsoft.com/office/officeart/2005/8/layout/default"/>
    <dgm:cxn modelId="{071F19B4-B54E-4919-84A6-331F75A3A093}" type="presParOf" srcId="{64A2D741-FC1F-4EE7-AFDB-88BAA924E022}" destId="{B881D0D9-EB8C-446D-9B65-E1861E2A698A}" srcOrd="19" destOrd="0" presId="urn:microsoft.com/office/officeart/2005/8/layout/default"/>
    <dgm:cxn modelId="{23C20112-D8EA-40CE-A5A6-2CE26D682874}" type="presParOf" srcId="{64A2D741-FC1F-4EE7-AFDB-88BAA924E022}" destId="{A33DB260-0CC4-40D7-BB3A-F6883A4020A0}" srcOrd="20" destOrd="0" presId="urn:microsoft.com/office/officeart/2005/8/layout/default"/>
    <dgm:cxn modelId="{B21FAD8E-1D91-4A6A-BE5B-AF74470ED5A8}" type="presParOf" srcId="{64A2D741-FC1F-4EE7-AFDB-88BAA924E022}" destId="{15BDE4B8-8A85-4EAC-A9C9-904E4DEF6F1B}" srcOrd="21" destOrd="0" presId="urn:microsoft.com/office/officeart/2005/8/layout/default"/>
    <dgm:cxn modelId="{95BF388A-5E1F-46C4-99E3-998EDCE14C93}" type="presParOf" srcId="{64A2D741-FC1F-4EE7-AFDB-88BAA924E022}" destId="{51A9DA0F-A3AE-4F7A-AA57-AB748CD05CF6}" srcOrd="22" destOrd="0" presId="urn:microsoft.com/office/officeart/2005/8/layout/default"/>
    <dgm:cxn modelId="{2F60E175-5E85-4503-807A-2B1D4A7EE2CB}" type="presParOf" srcId="{64A2D741-FC1F-4EE7-AFDB-88BAA924E022}" destId="{95411466-04BF-4F83-AF06-2DA8ADEA1136}" srcOrd="23" destOrd="0" presId="urn:microsoft.com/office/officeart/2005/8/layout/default"/>
    <dgm:cxn modelId="{4F0CB8E3-555B-4ACC-AD7D-ADDCF2834D8B}" type="presParOf" srcId="{64A2D741-FC1F-4EE7-AFDB-88BAA924E022}" destId="{40377578-8F10-4282-B91E-D8FE115AD787}" srcOrd="24" destOrd="0" presId="urn:microsoft.com/office/officeart/2005/8/layout/default"/>
    <dgm:cxn modelId="{99C25D99-A43B-4241-A411-8AB664C8057D}" type="presParOf" srcId="{64A2D741-FC1F-4EE7-AFDB-88BAA924E022}" destId="{2C4915F1-EA6A-4BBB-A85D-D0EE41B3666C}" srcOrd="25" destOrd="0" presId="urn:microsoft.com/office/officeart/2005/8/layout/default"/>
    <dgm:cxn modelId="{7E05571A-14DF-4946-BD73-3AC289EC3665}" type="presParOf" srcId="{64A2D741-FC1F-4EE7-AFDB-88BAA924E022}" destId="{F10D086B-FFC0-4F06-A4F0-1C5DF79919FE}" srcOrd="26" destOrd="0" presId="urn:microsoft.com/office/officeart/2005/8/layout/default"/>
    <dgm:cxn modelId="{8480221F-A07C-457A-AC0A-5731836709CC}" type="presParOf" srcId="{64A2D741-FC1F-4EE7-AFDB-88BAA924E022}" destId="{AC484FFC-2196-4E26-B153-BEA3B0E6E78B}" srcOrd="27" destOrd="0" presId="urn:microsoft.com/office/officeart/2005/8/layout/default"/>
    <dgm:cxn modelId="{E2BD1611-E86D-40EE-A75C-B5D89AC217B7}" type="presParOf" srcId="{64A2D741-FC1F-4EE7-AFDB-88BAA924E022}" destId="{01166047-65E7-4C6B-A389-C6E472BAF8A7}" srcOrd="28" destOrd="0" presId="urn:microsoft.com/office/officeart/2005/8/layout/default"/>
    <dgm:cxn modelId="{448E70C3-EA99-407A-A301-9ADBEA1F5406}" type="presParOf" srcId="{64A2D741-FC1F-4EE7-AFDB-88BAA924E022}" destId="{50FBB9F3-B2D5-4703-8158-6E38EF4F9A30}" srcOrd="29" destOrd="0" presId="urn:microsoft.com/office/officeart/2005/8/layout/default"/>
    <dgm:cxn modelId="{D7D6CCEF-1ED2-483E-8CBA-C305DA2FE532}" type="presParOf" srcId="{64A2D741-FC1F-4EE7-AFDB-88BAA924E022}" destId="{A7D9232D-54EA-4F9F-893B-0DCF8826B535}" srcOrd="30" destOrd="0" presId="urn:microsoft.com/office/officeart/2005/8/layout/default"/>
    <dgm:cxn modelId="{0CDCCD51-F829-4574-A38F-AADAE2C77C9A}" type="presParOf" srcId="{64A2D741-FC1F-4EE7-AFDB-88BAA924E022}" destId="{D03C6159-C617-4782-94B3-FA9FCD432226}" srcOrd="31" destOrd="0" presId="urn:microsoft.com/office/officeart/2005/8/layout/default"/>
    <dgm:cxn modelId="{251D00B7-C875-4AE6-BED5-5AEEA3FE45E3}" type="presParOf" srcId="{64A2D741-FC1F-4EE7-AFDB-88BAA924E022}" destId="{0D4BD726-444D-472D-B749-3CA1FE6DB51A}" srcOrd="32" destOrd="0" presId="urn:microsoft.com/office/officeart/2005/8/layout/default"/>
    <dgm:cxn modelId="{1CCD2F86-83FB-4D06-853A-3B5653B52B91}" type="presParOf" srcId="{64A2D741-FC1F-4EE7-AFDB-88BAA924E022}" destId="{9AB0CC20-415F-407C-8260-61B0243382FE}" srcOrd="33" destOrd="0" presId="urn:microsoft.com/office/officeart/2005/8/layout/default"/>
    <dgm:cxn modelId="{0EFB5682-2204-457C-93A8-59286C2B9A41}" type="presParOf" srcId="{64A2D741-FC1F-4EE7-AFDB-88BAA924E022}" destId="{D736C21F-102C-4DB5-A9CA-FF4FF9AC71D7}" srcOrd="34" destOrd="0" presId="urn:microsoft.com/office/officeart/2005/8/layout/default"/>
    <dgm:cxn modelId="{0A92A982-32BC-43B5-91ED-56626B1F9060}" type="presParOf" srcId="{64A2D741-FC1F-4EE7-AFDB-88BAA924E022}" destId="{51ACCBBE-5386-44E7-B8F0-B5AB6A4286C2}" srcOrd="35" destOrd="0" presId="urn:microsoft.com/office/officeart/2005/8/layout/default"/>
    <dgm:cxn modelId="{ECA2532E-F6F4-4055-8632-5E248A4664F4}" type="presParOf" srcId="{64A2D741-FC1F-4EE7-AFDB-88BAA924E022}" destId="{4769BA69-1EDD-4840-9BD6-977E764EF8BF}" srcOrd="36" destOrd="0" presId="urn:microsoft.com/office/officeart/2005/8/layout/default"/>
    <dgm:cxn modelId="{96DA032B-48BD-4280-8756-C1B118F93A6F}" type="presParOf" srcId="{64A2D741-FC1F-4EE7-AFDB-88BAA924E022}" destId="{4A79C461-D568-4681-A8DF-E27736CB726A}" srcOrd="37" destOrd="0" presId="urn:microsoft.com/office/officeart/2005/8/layout/default"/>
    <dgm:cxn modelId="{4241A693-5505-4D99-931F-D53783FD6F02}" type="presParOf" srcId="{64A2D741-FC1F-4EE7-AFDB-88BAA924E022}" destId="{F433A152-7C75-45D6-B286-D85A8B2A51A2}" srcOrd="38" destOrd="0" presId="urn:microsoft.com/office/officeart/2005/8/layout/default"/>
    <dgm:cxn modelId="{C9544482-6CC0-4749-B6B0-0F4CD0820F45}" type="presParOf" srcId="{64A2D741-FC1F-4EE7-AFDB-88BAA924E022}" destId="{7436F7D2-6ABD-41F1-9955-9821DC2312F0}" srcOrd="39" destOrd="0" presId="urn:microsoft.com/office/officeart/2005/8/layout/default"/>
    <dgm:cxn modelId="{73FA4AA8-8F5C-4CE9-8E9D-21CEC276AD90}" type="presParOf" srcId="{64A2D741-FC1F-4EE7-AFDB-88BAA924E022}" destId="{507FF335-1116-4544-910C-F57154C30E20}" srcOrd="40" destOrd="0" presId="urn:microsoft.com/office/officeart/2005/8/layout/default"/>
    <dgm:cxn modelId="{E536EB3C-3209-4A29-9DE8-3B3F9544F538}" type="presParOf" srcId="{64A2D741-FC1F-4EE7-AFDB-88BAA924E022}" destId="{83467A88-59EE-47D9-9779-E0022CD71A54}" srcOrd="41" destOrd="0" presId="urn:microsoft.com/office/officeart/2005/8/layout/default"/>
    <dgm:cxn modelId="{3AD327D1-CE5C-428E-A764-31F50C2D6659}" type="presParOf" srcId="{64A2D741-FC1F-4EE7-AFDB-88BAA924E022}" destId="{EDE1AFE0-CA53-48C5-A748-2E2D98354FD0}" srcOrd="42" destOrd="0" presId="urn:microsoft.com/office/officeart/2005/8/layout/default"/>
    <dgm:cxn modelId="{DB699BFD-7A49-476F-B00A-A2DED85F59AB}" type="presParOf" srcId="{64A2D741-FC1F-4EE7-AFDB-88BAA924E022}" destId="{BE6B7679-2C9D-4CFE-9F4D-4F3D94D88F39}" srcOrd="43" destOrd="0" presId="urn:microsoft.com/office/officeart/2005/8/layout/default"/>
    <dgm:cxn modelId="{77522C87-C728-42B2-8BEC-39644D9F96D3}" type="presParOf" srcId="{64A2D741-FC1F-4EE7-AFDB-88BAA924E022}" destId="{20344754-C0C6-48D5-839E-08DDEA931F1F}" srcOrd="44" destOrd="0" presId="urn:microsoft.com/office/officeart/2005/8/layout/default"/>
    <dgm:cxn modelId="{4FB8399F-F5B5-4393-865D-65808FE2DF9A}" type="presParOf" srcId="{64A2D741-FC1F-4EE7-AFDB-88BAA924E022}" destId="{740B9A17-1A1C-406D-8A4D-51076164AFB7}" srcOrd="45" destOrd="0" presId="urn:microsoft.com/office/officeart/2005/8/layout/default"/>
    <dgm:cxn modelId="{BE643FFE-6CF8-4D90-852B-681BE0F0C7CD}" type="presParOf" srcId="{64A2D741-FC1F-4EE7-AFDB-88BAA924E022}" destId="{F22219D5-BE36-4DDF-857A-1F55B9F4CF13}" srcOrd="46" destOrd="0" presId="urn:microsoft.com/office/officeart/2005/8/layout/default"/>
    <dgm:cxn modelId="{87669441-49D1-4684-BD16-FAFC87F0FF28}" type="presParOf" srcId="{64A2D741-FC1F-4EE7-AFDB-88BAA924E022}" destId="{0D677B3E-6322-4D70-AA64-2D2D6721BD7D}" srcOrd="47" destOrd="0" presId="urn:microsoft.com/office/officeart/2005/8/layout/default"/>
    <dgm:cxn modelId="{2C2FADDB-7497-4689-9A26-80D4F2573E55}" type="presParOf" srcId="{64A2D741-FC1F-4EE7-AFDB-88BAA924E022}" destId="{D71FB091-E026-4833-AD20-44834D28225E}" srcOrd="48" destOrd="0" presId="urn:microsoft.com/office/officeart/2005/8/layout/default"/>
    <dgm:cxn modelId="{C9FA50F6-37C0-4657-8618-D318478378F6}" type="presParOf" srcId="{64A2D741-FC1F-4EE7-AFDB-88BAA924E022}" destId="{B00D494F-4D3E-451E-A997-855D1FA709C0}" srcOrd="49" destOrd="0" presId="urn:microsoft.com/office/officeart/2005/8/layout/default"/>
    <dgm:cxn modelId="{D476A7AF-2F9A-4D9B-B7C2-2E7BA0537660}" type="presParOf" srcId="{64A2D741-FC1F-4EE7-AFDB-88BAA924E022}" destId="{C323FD15-622C-41AB-88EE-753335609E48}" srcOrd="50" destOrd="0" presId="urn:microsoft.com/office/officeart/2005/8/layout/default"/>
    <dgm:cxn modelId="{E41E2182-7CCA-4B73-BD38-6E162BE47117}" type="presParOf" srcId="{64A2D741-FC1F-4EE7-AFDB-88BAA924E022}" destId="{F258D8C1-FA50-4C18-9F76-175E2207E353}" srcOrd="51" destOrd="0" presId="urn:microsoft.com/office/officeart/2005/8/layout/default"/>
    <dgm:cxn modelId="{5DC0D536-AADF-43D4-BD34-244CB5D7A04E}" type="presParOf" srcId="{64A2D741-FC1F-4EE7-AFDB-88BAA924E022}" destId="{A15E1D48-8E7A-41B2-AC8B-D72FD9B15B36}" srcOrd="52" destOrd="0" presId="urn:microsoft.com/office/officeart/2005/8/layout/default"/>
    <dgm:cxn modelId="{F30D4F26-F3E0-445C-86DF-83FFB155840D}" type="presParOf" srcId="{64A2D741-FC1F-4EE7-AFDB-88BAA924E022}" destId="{E800D7D5-503D-4F05-89F4-C4E1757467E4}" srcOrd="53" destOrd="0" presId="urn:microsoft.com/office/officeart/2005/8/layout/default"/>
    <dgm:cxn modelId="{D5A1B491-32F7-4CB8-9503-BFD808826B6B}" type="presParOf" srcId="{64A2D741-FC1F-4EE7-AFDB-88BAA924E022}" destId="{04C1161F-8E16-45DD-9FF8-DE38F19A9E63}" srcOrd="54" destOrd="0" presId="urn:microsoft.com/office/officeart/2005/8/layout/default"/>
    <dgm:cxn modelId="{F256B569-00F4-42EB-A5CB-5D4FA03B97D3}" type="presParOf" srcId="{64A2D741-FC1F-4EE7-AFDB-88BAA924E022}" destId="{BBB9632F-FCF9-42BE-8390-5995850B4E26}" srcOrd="55" destOrd="0" presId="urn:microsoft.com/office/officeart/2005/8/layout/default"/>
    <dgm:cxn modelId="{873F06E3-3FA3-4D3F-A825-FFE7AE1E6D7A}" type="presParOf" srcId="{64A2D741-FC1F-4EE7-AFDB-88BAA924E022}" destId="{14436DAD-8F74-4CAA-B8E2-217E79DC7970}" srcOrd="56" destOrd="0" presId="urn:microsoft.com/office/officeart/2005/8/layout/default"/>
    <dgm:cxn modelId="{1CFA061F-8AAD-4CA0-A353-B6DC21853681}" type="presParOf" srcId="{64A2D741-FC1F-4EE7-AFDB-88BAA924E022}" destId="{77721F4A-3A41-4DD1-8945-502101B788FD}" srcOrd="57" destOrd="0" presId="urn:microsoft.com/office/officeart/2005/8/layout/default"/>
    <dgm:cxn modelId="{BEF2D575-2B31-4E15-84BC-0E4695B2852B}" type="presParOf" srcId="{64A2D741-FC1F-4EE7-AFDB-88BAA924E022}" destId="{EBB9E6EA-62CE-4CE1-9EDB-DD3CB008E657}" srcOrd="58" destOrd="0" presId="urn:microsoft.com/office/officeart/2005/8/layout/default"/>
    <dgm:cxn modelId="{69339601-AE10-4D42-897A-84A353267106}" type="presParOf" srcId="{64A2D741-FC1F-4EE7-AFDB-88BAA924E022}" destId="{84E9399C-6D9E-433C-AB34-1190DF43E093}" srcOrd="59" destOrd="0" presId="urn:microsoft.com/office/officeart/2005/8/layout/default"/>
    <dgm:cxn modelId="{CB2D1C04-AB8E-48C7-9BD4-E5D438E0DCF3}" type="presParOf" srcId="{64A2D741-FC1F-4EE7-AFDB-88BAA924E022}" destId="{9DB8FB7D-60FD-4D0F-851D-6BFD7A0F67F0}" srcOrd="60" destOrd="0" presId="urn:microsoft.com/office/officeart/2005/8/layout/default"/>
    <dgm:cxn modelId="{4AE4C5F7-6C61-4A82-A6E0-486EEF7A154D}" type="presParOf" srcId="{64A2D741-FC1F-4EE7-AFDB-88BAA924E022}" destId="{5CD182C4-3368-485D-BC52-82AC56A047E7}" srcOrd="61" destOrd="0" presId="urn:microsoft.com/office/officeart/2005/8/layout/default"/>
    <dgm:cxn modelId="{20B723CF-CF79-4B2D-BC7A-E3926D0841A5}" type="presParOf" srcId="{64A2D741-FC1F-4EE7-AFDB-88BAA924E022}" destId="{5E0973DC-98B9-4E07-A099-BBD4F6687744}" srcOrd="62" destOrd="0" presId="urn:microsoft.com/office/officeart/2005/8/layout/default"/>
    <dgm:cxn modelId="{4EB71044-1068-4A6F-8C5B-664F5C9A5154}" type="presParOf" srcId="{64A2D741-FC1F-4EE7-AFDB-88BAA924E022}" destId="{61EC9F61-8A6A-4000-9C76-0AC26FD9DE44}" srcOrd="63" destOrd="0" presId="urn:microsoft.com/office/officeart/2005/8/layout/default"/>
    <dgm:cxn modelId="{D5700E92-A68C-4ED9-BDAA-194F627BF5EE}" type="presParOf" srcId="{64A2D741-FC1F-4EE7-AFDB-88BAA924E022}" destId="{6BFC38A9-8BC2-4D2F-8BB7-39479EB497DC}" srcOrd="64" destOrd="0" presId="urn:microsoft.com/office/officeart/2005/8/layout/default"/>
    <dgm:cxn modelId="{41C623E0-6433-4B27-9FD9-412AD9E3CC5A}" type="presParOf" srcId="{64A2D741-FC1F-4EE7-AFDB-88BAA924E022}" destId="{41FF69E5-3B1D-44EE-8801-4D55D5EF8CE7}" srcOrd="65" destOrd="0" presId="urn:microsoft.com/office/officeart/2005/8/layout/default"/>
    <dgm:cxn modelId="{00060E54-BA13-480B-BDAA-8C8D3BF0B725}" type="presParOf" srcId="{64A2D741-FC1F-4EE7-AFDB-88BAA924E022}" destId="{40597550-B278-422A-8B5F-76C953D8CBD2}" srcOrd="6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C6F49-4D5D-47AD-9396-AACE0CE34691}">
      <dsp:nvSpPr>
        <dsp:cNvPr id="0" name=""/>
        <dsp:cNvSpPr/>
      </dsp:nvSpPr>
      <dsp:spPr>
        <a:xfrm>
          <a:off x="3664" y="307199"/>
          <a:ext cx="1301272" cy="7807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Ambulatory Tech II</a:t>
          </a:r>
        </a:p>
      </dsp:txBody>
      <dsp:txXfrm>
        <a:off x="3664" y="307199"/>
        <a:ext cx="1301272" cy="780763"/>
      </dsp:txXfrm>
    </dsp:sp>
    <dsp:sp modelId="{31493934-B3B8-4501-8989-D27E3508816D}">
      <dsp:nvSpPr>
        <dsp:cNvPr id="0" name=""/>
        <dsp:cNvSpPr/>
      </dsp:nvSpPr>
      <dsp:spPr>
        <a:xfrm>
          <a:off x="1435064" y="307199"/>
          <a:ext cx="1301272" cy="780763"/>
        </a:xfrm>
        <a:prstGeom prst="rect">
          <a:avLst/>
        </a:prstGeom>
        <a:solidFill>
          <a:schemeClr val="accent4">
            <a:hueOff val="228989"/>
            <a:satOff val="-496"/>
            <a:lumOff val="-21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Assistant</a:t>
          </a:r>
        </a:p>
      </dsp:txBody>
      <dsp:txXfrm>
        <a:off x="1435064" y="307199"/>
        <a:ext cx="1301272" cy="780763"/>
      </dsp:txXfrm>
    </dsp:sp>
    <dsp:sp modelId="{A0DA2C72-F815-41F0-9CD9-0B06D50864B4}">
      <dsp:nvSpPr>
        <dsp:cNvPr id="0" name=""/>
        <dsp:cNvSpPr/>
      </dsp:nvSpPr>
      <dsp:spPr>
        <a:xfrm>
          <a:off x="2866464" y="307199"/>
          <a:ext cx="1301272" cy="780763"/>
        </a:xfrm>
        <a:prstGeom prst="rect">
          <a:avLst/>
        </a:prstGeom>
        <a:solidFill>
          <a:schemeClr val="accent4">
            <a:hueOff val="457979"/>
            <a:satOff val="-992"/>
            <a:lumOff val="-42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Billing Team Lead</a:t>
          </a:r>
        </a:p>
      </dsp:txBody>
      <dsp:txXfrm>
        <a:off x="2866464" y="307199"/>
        <a:ext cx="1301272" cy="780763"/>
      </dsp:txXfrm>
    </dsp:sp>
    <dsp:sp modelId="{4E288A95-B9C3-4883-BB91-F1F861428E8D}">
      <dsp:nvSpPr>
        <dsp:cNvPr id="0" name=""/>
        <dsp:cNvSpPr/>
      </dsp:nvSpPr>
      <dsp:spPr>
        <a:xfrm>
          <a:off x="4297863" y="307199"/>
          <a:ext cx="1301272" cy="780763"/>
        </a:xfrm>
        <a:prstGeom prst="rect">
          <a:avLst/>
        </a:prstGeom>
        <a:solidFill>
          <a:schemeClr val="accent4">
            <a:hueOff val="686968"/>
            <a:satOff val="-1489"/>
            <a:lumOff val="-63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orbel"/>
            </a:rPr>
            <a:t>Care Coordinator</a:t>
          </a:r>
        </a:p>
      </dsp:txBody>
      <dsp:txXfrm>
        <a:off x="4297863" y="307199"/>
        <a:ext cx="1301272" cy="780763"/>
      </dsp:txXfrm>
    </dsp:sp>
    <dsp:sp modelId="{1EE3F4CC-C081-48A3-8E75-41F7AA76940B}">
      <dsp:nvSpPr>
        <dsp:cNvPr id="0" name=""/>
        <dsp:cNvSpPr/>
      </dsp:nvSpPr>
      <dsp:spPr>
        <a:xfrm>
          <a:off x="5729263" y="307199"/>
          <a:ext cx="1301272" cy="780763"/>
        </a:xfrm>
        <a:prstGeom prst="rect">
          <a:avLst/>
        </a:prstGeom>
        <a:solidFill>
          <a:schemeClr val="accent4">
            <a:hueOff val="915957"/>
            <a:satOff val="-1985"/>
            <a:lumOff val="-84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Caregiver</a:t>
          </a:r>
        </a:p>
      </dsp:txBody>
      <dsp:txXfrm>
        <a:off x="5729263" y="307199"/>
        <a:ext cx="1301272" cy="780763"/>
      </dsp:txXfrm>
    </dsp:sp>
    <dsp:sp modelId="{63E7598F-C317-40B2-8D66-6504280FC2A4}">
      <dsp:nvSpPr>
        <dsp:cNvPr id="0" name=""/>
        <dsp:cNvSpPr/>
      </dsp:nvSpPr>
      <dsp:spPr>
        <a:xfrm>
          <a:off x="7160663" y="307199"/>
          <a:ext cx="1301272" cy="780763"/>
        </a:xfrm>
        <a:prstGeom prst="rect">
          <a:avLst/>
        </a:prstGeom>
        <a:solidFill>
          <a:schemeClr val="accent4">
            <a:hueOff val="1144947"/>
            <a:satOff val="-2481"/>
            <a:lumOff val="-105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libri"/>
              <a:ea typeface="Calibri"/>
              <a:cs typeface="Calibri"/>
            </a:rPr>
            <a:t>Certified Nursing Assistant</a:t>
          </a:r>
          <a:endParaRPr lang="en-US" sz="1200" kern="1200" dirty="0">
            <a:solidFill>
              <a:schemeClr val="bg1"/>
            </a:solidFill>
            <a:latin typeface="Corbel"/>
          </a:endParaRPr>
        </a:p>
      </dsp:txBody>
      <dsp:txXfrm>
        <a:off x="7160663" y="307199"/>
        <a:ext cx="1301272" cy="780763"/>
      </dsp:txXfrm>
    </dsp:sp>
    <dsp:sp modelId="{9CFD9F61-54C5-4668-970B-071A60AEDD32}">
      <dsp:nvSpPr>
        <dsp:cNvPr id="0" name=""/>
        <dsp:cNvSpPr/>
      </dsp:nvSpPr>
      <dsp:spPr>
        <a:xfrm>
          <a:off x="8592063" y="307199"/>
          <a:ext cx="1301272" cy="780763"/>
        </a:xfrm>
        <a:prstGeom prst="rect">
          <a:avLst/>
        </a:prstGeom>
        <a:solidFill>
          <a:schemeClr val="accent4">
            <a:hueOff val="1373936"/>
            <a:satOff val="-2977"/>
            <a:lumOff val="-126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orbel"/>
            </a:rPr>
            <a:t>Certified Optician</a:t>
          </a:r>
          <a:endParaRPr lang="en-US" sz="1200" kern="1200" dirty="0"/>
        </a:p>
      </dsp:txBody>
      <dsp:txXfrm>
        <a:off x="8592063" y="307199"/>
        <a:ext cx="1301272" cy="780763"/>
      </dsp:txXfrm>
    </dsp:sp>
    <dsp:sp modelId="{F60E8D3A-D8D0-48E8-A083-398CE8C24020}">
      <dsp:nvSpPr>
        <dsp:cNvPr id="0" name=""/>
        <dsp:cNvSpPr/>
      </dsp:nvSpPr>
      <dsp:spPr>
        <a:xfrm>
          <a:off x="10023462" y="307199"/>
          <a:ext cx="1301272" cy="780763"/>
        </a:xfrm>
        <a:prstGeom prst="rect">
          <a:avLst/>
        </a:prstGeom>
        <a:solidFill>
          <a:schemeClr val="accent4">
            <a:hueOff val="1602925"/>
            <a:satOff val="-3474"/>
            <a:lumOff val="-148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Chief ER Physician Scribe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10023462" y="307199"/>
        <a:ext cx="1301272" cy="780763"/>
      </dsp:txXfrm>
    </dsp:sp>
    <dsp:sp modelId="{B68E181F-D4BC-4210-A2A3-374B2FB29A90}">
      <dsp:nvSpPr>
        <dsp:cNvPr id="0" name=""/>
        <dsp:cNvSpPr/>
      </dsp:nvSpPr>
      <dsp:spPr>
        <a:xfrm>
          <a:off x="3664" y="1218089"/>
          <a:ext cx="1301272" cy="780763"/>
        </a:xfrm>
        <a:prstGeom prst="rect">
          <a:avLst/>
        </a:prstGeom>
        <a:solidFill>
          <a:schemeClr val="accent4">
            <a:hueOff val="1831915"/>
            <a:satOff val="-3970"/>
            <a:lumOff val="-169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Chiropractic Assistant</a:t>
          </a:r>
        </a:p>
      </dsp:txBody>
      <dsp:txXfrm>
        <a:off x="3664" y="1218089"/>
        <a:ext cx="1301272" cy="780763"/>
      </dsp:txXfrm>
    </dsp:sp>
    <dsp:sp modelId="{08D23CCE-1AFC-4513-ACF6-E63F483952FA}">
      <dsp:nvSpPr>
        <dsp:cNvPr id="0" name=""/>
        <dsp:cNvSpPr/>
      </dsp:nvSpPr>
      <dsp:spPr>
        <a:xfrm>
          <a:off x="1435064" y="1218089"/>
          <a:ext cx="1301272" cy="780763"/>
        </a:xfrm>
        <a:prstGeom prst="rect">
          <a:avLst/>
        </a:prstGeom>
        <a:solidFill>
          <a:schemeClr val="accent4">
            <a:hueOff val="2060904"/>
            <a:satOff val="-4466"/>
            <a:lumOff val="-190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Clinical Medical Assistant</a:t>
          </a:r>
        </a:p>
      </dsp:txBody>
      <dsp:txXfrm>
        <a:off x="1435064" y="1218089"/>
        <a:ext cx="1301272" cy="780763"/>
      </dsp:txXfrm>
    </dsp:sp>
    <dsp:sp modelId="{C226601E-00E9-4B65-BDEF-1EA2AB23E294}">
      <dsp:nvSpPr>
        <dsp:cNvPr id="0" name=""/>
        <dsp:cNvSpPr/>
      </dsp:nvSpPr>
      <dsp:spPr>
        <a:xfrm>
          <a:off x="2866464" y="1218089"/>
          <a:ext cx="1301272" cy="780763"/>
        </a:xfrm>
        <a:prstGeom prst="rect">
          <a:avLst/>
        </a:prstGeom>
        <a:solidFill>
          <a:schemeClr val="accent4">
            <a:hueOff val="2289893"/>
            <a:satOff val="-4962"/>
            <a:lumOff val="-211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Clinical Paramedic</a:t>
          </a:r>
        </a:p>
      </dsp:txBody>
      <dsp:txXfrm>
        <a:off x="2866464" y="1218089"/>
        <a:ext cx="1301272" cy="780763"/>
      </dsp:txXfrm>
    </dsp:sp>
    <dsp:sp modelId="{6E072134-9242-48D7-A5C9-AF1894A0BB50}">
      <dsp:nvSpPr>
        <dsp:cNvPr id="0" name=""/>
        <dsp:cNvSpPr/>
      </dsp:nvSpPr>
      <dsp:spPr>
        <a:xfrm>
          <a:off x="4297863" y="1218089"/>
          <a:ext cx="1301272" cy="780763"/>
        </a:xfrm>
        <a:prstGeom prst="rect">
          <a:avLst/>
        </a:prstGeom>
        <a:solidFill>
          <a:schemeClr val="accent4">
            <a:hueOff val="2518883"/>
            <a:satOff val="-5459"/>
            <a:lumOff val="-232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orbel"/>
            </a:rPr>
            <a:t>Conduct Research Coordinator</a:t>
          </a:r>
        </a:p>
      </dsp:txBody>
      <dsp:txXfrm>
        <a:off x="4297863" y="1218089"/>
        <a:ext cx="1301272" cy="780763"/>
      </dsp:txXfrm>
    </dsp:sp>
    <dsp:sp modelId="{0CD4AF67-D943-4EE5-AD1C-B02638B7C6A4}">
      <dsp:nvSpPr>
        <dsp:cNvPr id="0" name=""/>
        <dsp:cNvSpPr/>
      </dsp:nvSpPr>
      <dsp:spPr>
        <a:xfrm>
          <a:off x="5729263" y="1218089"/>
          <a:ext cx="1301272" cy="780763"/>
        </a:xfrm>
        <a:prstGeom prst="rect">
          <a:avLst/>
        </a:prstGeom>
        <a:solidFill>
          <a:schemeClr val="accent4">
            <a:hueOff val="2747872"/>
            <a:satOff val="-5955"/>
            <a:lumOff val="-253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Dental Assistant</a:t>
          </a:r>
          <a:endParaRPr lang="en-US" sz="1200" kern="1200" dirty="0"/>
        </a:p>
      </dsp:txBody>
      <dsp:txXfrm>
        <a:off x="5729263" y="1218089"/>
        <a:ext cx="1301272" cy="780763"/>
      </dsp:txXfrm>
    </dsp:sp>
    <dsp:sp modelId="{96F6CB62-9D74-43E3-A89B-FFC5A9D38850}">
      <dsp:nvSpPr>
        <dsp:cNvPr id="0" name=""/>
        <dsp:cNvSpPr/>
      </dsp:nvSpPr>
      <dsp:spPr>
        <a:xfrm>
          <a:off x="7160663" y="1218089"/>
          <a:ext cx="1301272" cy="780763"/>
        </a:xfrm>
        <a:prstGeom prst="rect">
          <a:avLst/>
        </a:prstGeom>
        <a:solidFill>
          <a:schemeClr val="accent4">
            <a:hueOff val="2976861"/>
            <a:satOff val="-6451"/>
            <a:lumOff val="-275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Document Control Specialist</a:t>
          </a:r>
        </a:p>
      </dsp:txBody>
      <dsp:txXfrm>
        <a:off x="7160663" y="1218089"/>
        <a:ext cx="1301272" cy="780763"/>
      </dsp:txXfrm>
    </dsp:sp>
    <dsp:sp modelId="{95FE57D4-E170-478A-8A45-4797C3C23CBC}">
      <dsp:nvSpPr>
        <dsp:cNvPr id="0" name=""/>
        <dsp:cNvSpPr/>
      </dsp:nvSpPr>
      <dsp:spPr>
        <a:xfrm>
          <a:off x="8592063" y="1218089"/>
          <a:ext cx="1301272" cy="780763"/>
        </a:xfrm>
        <a:prstGeom prst="rect">
          <a:avLst/>
        </a:prstGeom>
        <a:solidFill>
          <a:schemeClr val="accent4">
            <a:hueOff val="3205851"/>
            <a:satOff val="-6947"/>
            <a:lumOff val="-296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Electro-Neurodiagnostic Technologist</a:t>
          </a:r>
          <a:endParaRPr lang="en-US" sz="1200" kern="1200" dirty="0"/>
        </a:p>
      </dsp:txBody>
      <dsp:txXfrm>
        <a:off x="8592063" y="1218089"/>
        <a:ext cx="1301272" cy="780763"/>
      </dsp:txXfrm>
    </dsp:sp>
    <dsp:sp modelId="{D42367DF-6A57-48EE-9A86-644E23306F71}">
      <dsp:nvSpPr>
        <dsp:cNvPr id="0" name=""/>
        <dsp:cNvSpPr/>
      </dsp:nvSpPr>
      <dsp:spPr>
        <a:xfrm>
          <a:off x="10023462" y="1218089"/>
          <a:ext cx="1301272" cy="780763"/>
        </a:xfrm>
        <a:prstGeom prst="rect">
          <a:avLst/>
        </a:prstGeom>
        <a:solidFill>
          <a:schemeClr val="accent4">
            <a:hueOff val="3434840"/>
            <a:satOff val="-7444"/>
            <a:lumOff val="-317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EMS Lieutenant</a:t>
          </a:r>
        </a:p>
      </dsp:txBody>
      <dsp:txXfrm>
        <a:off x="10023462" y="1218089"/>
        <a:ext cx="1301272" cy="780763"/>
      </dsp:txXfrm>
    </dsp:sp>
    <dsp:sp modelId="{2FAB54BB-EB16-4E38-A864-1E86E0D51698}">
      <dsp:nvSpPr>
        <dsp:cNvPr id="0" name=""/>
        <dsp:cNvSpPr/>
      </dsp:nvSpPr>
      <dsp:spPr>
        <a:xfrm>
          <a:off x="3664" y="2128980"/>
          <a:ext cx="1301272" cy="780763"/>
        </a:xfrm>
        <a:prstGeom prst="rect">
          <a:avLst/>
        </a:prstGeom>
        <a:solidFill>
          <a:schemeClr val="accent4">
            <a:hueOff val="3663829"/>
            <a:satOff val="-7940"/>
            <a:lumOff val="-338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orbel"/>
            </a:rPr>
            <a:t>EMT</a:t>
          </a:r>
        </a:p>
      </dsp:txBody>
      <dsp:txXfrm>
        <a:off x="3664" y="2128980"/>
        <a:ext cx="1301272" cy="780763"/>
      </dsp:txXfrm>
    </dsp:sp>
    <dsp:sp modelId="{2F48DD47-11ED-40A7-95D5-742CB9F02F9C}">
      <dsp:nvSpPr>
        <dsp:cNvPr id="0" name=""/>
        <dsp:cNvSpPr/>
      </dsp:nvSpPr>
      <dsp:spPr>
        <a:xfrm>
          <a:off x="1435064" y="2128980"/>
          <a:ext cx="1301272" cy="780763"/>
        </a:xfrm>
        <a:prstGeom prst="rect">
          <a:avLst/>
        </a:prstGeom>
        <a:solidFill>
          <a:schemeClr val="accent4">
            <a:hueOff val="3892819"/>
            <a:satOff val="-8436"/>
            <a:lumOff val="-359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Field Technical Engineer</a:t>
          </a:r>
        </a:p>
      </dsp:txBody>
      <dsp:txXfrm>
        <a:off x="1435064" y="2128980"/>
        <a:ext cx="1301272" cy="780763"/>
      </dsp:txXfrm>
    </dsp:sp>
    <dsp:sp modelId="{3DE7916F-1A17-407A-BC62-08B0123D36D0}">
      <dsp:nvSpPr>
        <dsp:cNvPr id="0" name=""/>
        <dsp:cNvSpPr/>
      </dsp:nvSpPr>
      <dsp:spPr>
        <a:xfrm>
          <a:off x="2866464" y="2128980"/>
          <a:ext cx="1301272" cy="780763"/>
        </a:xfrm>
        <a:prstGeom prst="rect">
          <a:avLst/>
        </a:prstGeom>
        <a:solidFill>
          <a:schemeClr val="accent4">
            <a:hueOff val="4121808"/>
            <a:satOff val="-8932"/>
            <a:lumOff val="-380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Fire Service Paramedic</a:t>
          </a:r>
        </a:p>
      </dsp:txBody>
      <dsp:txXfrm>
        <a:off x="2866464" y="2128980"/>
        <a:ext cx="1301272" cy="780763"/>
      </dsp:txXfrm>
    </dsp:sp>
    <dsp:sp modelId="{6EB857C2-06AB-4150-8AD1-E02757416C95}">
      <dsp:nvSpPr>
        <dsp:cNvPr id="0" name=""/>
        <dsp:cNvSpPr/>
      </dsp:nvSpPr>
      <dsp:spPr>
        <a:xfrm>
          <a:off x="4297863" y="2128980"/>
          <a:ext cx="1301272" cy="780763"/>
        </a:xfrm>
        <a:prstGeom prst="rect">
          <a:avLst/>
        </a:prstGeom>
        <a:solidFill>
          <a:schemeClr val="accent4">
            <a:hueOff val="4350797"/>
            <a:satOff val="-9429"/>
            <a:lumOff val="-402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Flight Paramedic</a:t>
          </a:r>
        </a:p>
      </dsp:txBody>
      <dsp:txXfrm>
        <a:off x="4297863" y="2128980"/>
        <a:ext cx="1301272" cy="780763"/>
      </dsp:txXfrm>
    </dsp:sp>
    <dsp:sp modelId="{BB68CF6C-D0B5-4937-9CC9-42EF38C2BA02}">
      <dsp:nvSpPr>
        <dsp:cNvPr id="0" name=""/>
        <dsp:cNvSpPr/>
      </dsp:nvSpPr>
      <dsp:spPr>
        <a:xfrm>
          <a:off x="5729263" y="2128980"/>
          <a:ext cx="1301272" cy="780763"/>
        </a:xfrm>
        <a:prstGeom prst="rect">
          <a:avLst/>
        </a:prstGeom>
        <a:solidFill>
          <a:schemeClr val="accent4">
            <a:hueOff val="4579787"/>
            <a:satOff val="-9925"/>
            <a:lumOff val="-423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Histology Technician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5729263" y="2128980"/>
        <a:ext cx="1301272" cy="780763"/>
      </dsp:txXfrm>
    </dsp:sp>
    <dsp:sp modelId="{74089BA4-3723-4D32-9319-E7F40595BD39}">
      <dsp:nvSpPr>
        <dsp:cNvPr id="0" name=""/>
        <dsp:cNvSpPr/>
      </dsp:nvSpPr>
      <dsp:spPr>
        <a:xfrm>
          <a:off x="7160663" y="2128980"/>
          <a:ext cx="1301272" cy="780763"/>
        </a:xfrm>
        <a:prstGeom prst="rect">
          <a:avLst/>
        </a:prstGeom>
        <a:solidFill>
          <a:schemeClr val="accent4">
            <a:hueOff val="4808776"/>
            <a:satOff val="-10421"/>
            <a:lumOff val="-444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Instructional Facilitator</a:t>
          </a:r>
        </a:p>
      </dsp:txBody>
      <dsp:txXfrm>
        <a:off x="7160663" y="2128980"/>
        <a:ext cx="1301272" cy="780763"/>
      </dsp:txXfrm>
    </dsp:sp>
    <dsp:sp modelId="{BF903038-D959-402D-9143-F3074687530B}">
      <dsp:nvSpPr>
        <dsp:cNvPr id="0" name=""/>
        <dsp:cNvSpPr/>
      </dsp:nvSpPr>
      <dsp:spPr>
        <a:xfrm>
          <a:off x="8592063" y="2128980"/>
          <a:ext cx="1301272" cy="780763"/>
        </a:xfrm>
        <a:prstGeom prst="rect">
          <a:avLst/>
        </a:prstGeom>
        <a:solidFill>
          <a:schemeClr val="accent4">
            <a:hueOff val="5037765"/>
            <a:satOff val="-10917"/>
            <a:lumOff val="-465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Instructor</a:t>
          </a:r>
          <a:endParaRPr lang="en-US" sz="1200" kern="1200" dirty="0">
            <a:latin typeface="Corbel"/>
          </a:endParaRPr>
        </a:p>
      </dsp:txBody>
      <dsp:txXfrm>
        <a:off x="8592063" y="2128980"/>
        <a:ext cx="1301272" cy="780763"/>
      </dsp:txXfrm>
    </dsp:sp>
    <dsp:sp modelId="{0EBE66B3-EDAD-4745-A8D4-23EFC7DD9028}">
      <dsp:nvSpPr>
        <dsp:cNvPr id="0" name=""/>
        <dsp:cNvSpPr/>
      </dsp:nvSpPr>
      <dsp:spPr>
        <a:xfrm>
          <a:off x="10023462" y="2128980"/>
          <a:ext cx="1301272" cy="780763"/>
        </a:xfrm>
        <a:prstGeom prst="rect">
          <a:avLst/>
        </a:prstGeom>
        <a:solidFill>
          <a:schemeClr val="accent4">
            <a:hueOff val="5266755"/>
            <a:satOff val="-11413"/>
            <a:lumOff val="-486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Lab Assistant</a:t>
          </a:r>
        </a:p>
      </dsp:txBody>
      <dsp:txXfrm>
        <a:off x="10023462" y="2128980"/>
        <a:ext cx="1301272" cy="780763"/>
      </dsp:txXfrm>
    </dsp:sp>
    <dsp:sp modelId="{F1A9C0C7-B9F1-41BF-84DD-8FC25FDEE2D8}">
      <dsp:nvSpPr>
        <dsp:cNvPr id="0" name=""/>
        <dsp:cNvSpPr/>
      </dsp:nvSpPr>
      <dsp:spPr>
        <a:xfrm>
          <a:off x="3664" y="3039871"/>
          <a:ext cx="1301272" cy="780763"/>
        </a:xfrm>
        <a:prstGeom prst="rect">
          <a:avLst/>
        </a:prstGeom>
        <a:solidFill>
          <a:schemeClr val="accent4">
            <a:hueOff val="5495744"/>
            <a:satOff val="-11910"/>
            <a:lumOff val="-507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Laboratory Manager</a:t>
          </a:r>
        </a:p>
      </dsp:txBody>
      <dsp:txXfrm>
        <a:off x="3664" y="3039871"/>
        <a:ext cx="1301272" cy="780763"/>
      </dsp:txXfrm>
    </dsp:sp>
    <dsp:sp modelId="{89DCF65D-89FA-4653-A2A8-AB2367A4AD91}">
      <dsp:nvSpPr>
        <dsp:cNvPr id="0" name=""/>
        <dsp:cNvSpPr/>
      </dsp:nvSpPr>
      <dsp:spPr>
        <a:xfrm>
          <a:off x="1435064" y="3039871"/>
          <a:ext cx="1301272" cy="780763"/>
        </a:xfrm>
        <a:prstGeom prst="rect">
          <a:avLst/>
        </a:prstGeom>
        <a:solidFill>
          <a:schemeClr val="accent4">
            <a:hueOff val="5724733"/>
            <a:satOff val="-12406"/>
            <a:lumOff val="-528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LAB QA Coordinator</a:t>
          </a:r>
        </a:p>
      </dsp:txBody>
      <dsp:txXfrm>
        <a:off x="1435064" y="3039871"/>
        <a:ext cx="1301272" cy="780763"/>
      </dsp:txXfrm>
    </dsp:sp>
    <dsp:sp modelId="{9E7A0B0C-1D70-46BC-B027-00F961375A0C}">
      <dsp:nvSpPr>
        <dsp:cNvPr id="0" name=""/>
        <dsp:cNvSpPr/>
      </dsp:nvSpPr>
      <dsp:spPr>
        <a:xfrm>
          <a:off x="2866464" y="3039871"/>
          <a:ext cx="1301272" cy="780763"/>
        </a:xfrm>
        <a:prstGeom prst="rect">
          <a:avLst/>
        </a:prstGeom>
        <a:solidFill>
          <a:schemeClr val="accent4">
            <a:hueOff val="5953723"/>
            <a:satOff val="-12902"/>
            <a:lumOff val="-550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Lab Technician</a:t>
          </a:r>
        </a:p>
      </dsp:txBody>
      <dsp:txXfrm>
        <a:off x="2866464" y="3039871"/>
        <a:ext cx="1301272" cy="780763"/>
      </dsp:txXfrm>
    </dsp:sp>
    <dsp:sp modelId="{0E8CD203-4357-4450-B3DF-D94637BD0C4B}">
      <dsp:nvSpPr>
        <dsp:cNvPr id="0" name=""/>
        <dsp:cNvSpPr/>
      </dsp:nvSpPr>
      <dsp:spPr>
        <a:xfrm>
          <a:off x="4297863" y="3039871"/>
          <a:ext cx="1301272" cy="780763"/>
        </a:xfrm>
        <a:prstGeom prst="rect">
          <a:avLst/>
        </a:prstGeom>
        <a:solidFill>
          <a:schemeClr val="accent4">
            <a:hueOff val="6182712"/>
            <a:satOff val="-13398"/>
            <a:lumOff val="-571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Lead Histology Technician</a:t>
          </a:r>
        </a:p>
      </dsp:txBody>
      <dsp:txXfrm>
        <a:off x="4297863" y="3039871"/>
        <a:ext cx="1301272" cy="780763"/>
      </dsp:txXfrm>
    </dsp:sp>
    <dsp:sp modelId="{5816F512-E708-4A52-8693-1BB86BFA4ECA}">
      <dsp:nvSpPr>
        <dsp:cNvPr id="0" name=""/>
        <dsp:cNvSpPr/>
      </dsp:nvSpPr>
      <dsp:spPr>
        <a:xfrm>
          <a:off x="5729263" y="3039871"/>
          <a:ext cx="1301272" cy="780763"/>
        </a:xfrm>
        <a:prstGeom prst="rect">
          <a:avLst/>
        </a:prstGeom>
        <a:solidFill>
          <a:schemeClr val="accent4">
            <a:hueOff val="6411701"/>
            <a:satOff val="-13895"/>
            <a:lumOff val="-592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</a:rPr>
            <a:t>Lead Lab Assistant II</a:t>
          </a:r>
        </a:p>
      </dsp:txBody>
      <dsp:txXfrm>
        <a:off x="5729263" y="3039871"/>
        <a:ext cx="1301272" cy="780763"/>
      </dsp:txXfrm>
    </dsp:sp>
    <dsp:sp modelId="{17A711E9-A123-4AB0-97BB-903D67BF9ACD}">
      <dsp:nvSpPr>
        <dsp:cNvPr id="0" name=""/>
        <dsp:cNvSpPr/>
      </dsp:nvSpPr>
      <dsp:spPr>
        <a:xfrm>
          <a:off x="7160663" y="3039871"/>
          <a:ext cx="1301272" cy="780763"/>
        </a:xfrm>
        <a:prstGeom prst="rect">
          <a:avLst/>
        </a:prstGeom>
        <a:solidFill>
          <a:schemeClr val="accent4">
            <a:hueOff val="6640691"/>
            <a:satOff val="-14391"/>
            <a:lumOff val="-613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libri"/>
              <a:ea typeface="Calibri"/>
              <a:cs typeface="Calibri"/>
            </a:rPr>
            <a:t>Lead Ophthalmic Assistant</a:t>
          </a:r>
        </a:p>
      </dsp:txBody>
      <dsp:txXfrm>
        <a:off x="7160663" y="3039871"/>
        <a:ext cx="1301272" cy="780763"/>
      </dsp:txXfrm>
    </dsp:sp>
    <dsp:sp modelId="{084AED2B-52D9-4E2B-8239-2D6A5DA84E9D}">
      <dsp:nvSpPr>
        <dsp:cNvPr id="0" name=""/>
        <dsp:cNvSpPr/>
      </dsp:nvSpPr>
      <dsp:spPr>
        <a:xfrm>
          <a:off x="8592063" y="3039871"/>
          <a:ext cx="1301272" cy="780763"/>
        </a:xfrm>
        <a:prstGeom prst="rect">
          <a:avLst/>
        </a:prstGeom>
        <a:solidFill>
          <a:schemeClr val="accent4">
            <a:hueOff val="6869680"/>
            <a:satOff val="-14887"/>
            <a:lumOff val="-634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libri"/>
              <a:cs typeface="Calibri"/>
            </a:rPr>
            <a:t>Nutrition Manager</a:t>
          </a:r>
        </a:p>
      </dsp:txBody>
      <dsp:txXfrm>
        <a:off x="8592063" y="3039871"/>
        <a:ext cx="1301272" cy="780763"/>
      </dsp:txXfrm>
    </dsp:sp>
    <dsp:sp modelId="{4F6B5097-5125-4298-96BD-DFDF9EA4D796}">
      <dsp:nvSpPr>
        <dsp:cNvPr id="0" name=""/>
        <dsp:cNvSpPr/>
      </dsp:nvSpPr>
      <dsp:spPr>
        <a:xfrm>
          <a:off x="10023462" y="3039871"/>
          <a:ext cx="1301272" cy="780763"/>
        </a:xfrm>
        <a:prstGeom prst="rect">
          <a:avLst/>
        </a:prstGeom>
        <a:solidFill>
          <a:schemeClr val="accent4">
            <a:hueOff val="7098669"/>
            <a:satOff val="-15383"/>
            <a:lumOff val="-655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libri"/>
              <a:cs typeface="Calibri"/>
            </a:rPr>
            <a:t>Manager</a:t>
          </a:r>
          <a:endParaRPr lang="en-US" sz="1200" kern="1200" dirty="0">
            <a:latin typeface="Corbel" panose="020B0503020204020204"/>
            <a:cs typeface="Calibri"/>
          </a:endParaRPr>
        </a:p>
      </dsp:txBody>
      <dsp:txXfrm>
        <a:off x="10023462" y="3039871"/>
        <a:ext cx="1301272" cy="780763"/>
      </dsp:txXfrm>
    </dsp:sp>
    <dsp:sp modelId="{395DBB34-BA3F-4ACB-9A41-7F002CEC069B}">
      <dsp:nvSpPr>
        <dsp:cNvPr id="0" name=""/>
        <dsp:cNvSpPr/>
      </dsp:nvSpPr>
      <dsp:spPr>
        <a:xfrm>
          <a:off x="719364" y="3950762"/>
          <a:ext cx="1301272" cy="780763"/>
        </a:xfrm>
        <a:prstGeom prst="rect">
          <a:avLst/>
        </a:prstGeom>
        <a:solidFill>
          <a:schemeClr val="accent4">
            <a:hueOff val="7327659"/>
            <a:satOff val="-15880"/>
            <a:lumOff val="-677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Assistant</a:t>
          </a:r>
          <a:endParaRPr lang="en-US" sz="1200" kern="1200" dirty="0"/>
        </a:p>
      </dsp:txBody>
      <dsp:txXfrm>
        <a:off x="719364" y="3950762"/>
        <a:ext cx="1301272" cy="780763"/>
      </dsp:txXfrm>
    </dsp:sp>
    <dsp:sp modelId="{BB890BAA-9F78-48C7-8849-811FE8254E31}">
      <dsp:nvSpPr>
        <dsp:cNvPr id="0" name=""/>
        <dsp:cNvSpPr/>
      </dsp:nvSpPr>
      <dsp:spPr>
        <a:xfrm>
          <a:off x="2150764" y="3950762"/>
          <a:ext cx="1301272" cy="780763"/>
        </a:xfrm>
        <a:prstGeom prst="rect">
          <a:avLst/>
        </a:prstGeom>
        <a:solidFill>
          <a:schemeClr val="accent4">
            <a:hueOff val="7556648"/>
            <a:satOff val="-16376"/>
            <a:lumOff val="-698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Clinical </a:t>
          </a:r>
          <a:r>
            <a:rPr lang="en-US" sz="1200" kern="1200" dirty="0">
              <a:latin typeface="Corbel"/>
              <a:ea typeface="Calibri"/>
              <a:cs typeface="Calibri"/>
            </a:rPr>
            <a:t>Assistant</a:t>
          </a:r>
          <a:endParaRPr lang="en-US" sz="1200" kern="1200" dirty="0">
            <a:latin typeface="Calibri"/>
            <a:ea typeface="Calibri"/>
            <a:cs typeface="Calibri"/>
          </a:endParaRPr>
        </a:p>
      </dsp:txBody>
      <dsp:txXfrm>
        <a:off x="2150764" y="3950762"/>
        <a:ext cx="1301272" cy="780763"/>
      </dsp:txXfrm>
    </dsp:sp>
    <dsp:sp modelId="{13AC753D-646D-4656-9B76-CD772767B906}">
      <dsp:nvSpPr>
        <dsp:cNvPr id="0" name=""/>
        <dsp:cNvSpPr/>
      </dsp:nvSpPr>
      <dsp:spPr>
        <a:xfrm>
          <a:off x="3582163" y="3950762"/>
          <a:ext cx="1301272" cy="780763"/>
        </a:xfrm>
        <a:prstGeom prst="rect">
          <a:avLst/>
        </a:prstGeom>
        <a:solidFill>
          <a:schemeClr val="accent4">
            <a:hueOff val="7785637"/>
            <a:satOff val="-16872"/>
            <a:lumOff val="-719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Lab Assistant</a:t>
          </a:r>
          <a:endParaRPr lang="en-US" sz="1200" kern="1200" dirty="0">
            <a:latin typeface="Calibri"/>
            <a:ea typeface="Calibri"/>
            <a:cs typeface="Calibri"/>
          </a:endParaRPr>
        </a:p>
      </dsp:txBody>
      <dsp:txXfrm>
        <a:off x="3582163" y="3950762"/>
        <a:ext cx="1301272" cy="780763"/>
      </dsp:txXfrm>
    </dsp:sp>
    <dsp:sp modelId="{DDCD21F8-7EB0-4009-945C-419EAF0C1AE5}">
      <dsp:nvSpPr>
        <dsp:cNvPr id="0" name=""/>
        <dsp:cNvSpPr/>
      </dsp:nvSpPr>
      <dsp:spPr>
        <a:xfrm>
          <a:off x="5013563" y="3950762"/>
          <a:ext cx="1301272" cy="780763"/>
        </a:xfrm>
        <a:prstGeom prst="rect">
          <a:avLst/>
        </a:prstGeom>
        <a:solidFill>
          <a:schemeClr val="accent4">
            <a:hueOff val="8014627"/>
            <a:satOff val="-17368"/>
            <a:lumOff val="-740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Lab Tech</a:t>
          </a:r>
        </a:p>
      </dsp:txBody>
      <dsp:txXfrm>
        <a:off x="5013563" y="3950762"/>
        <a:ext cx="1301272" cy="780763"/>
      </dsp:txXfrm>
    </dsp:sp>
    <dsp:sp modelId="{D2476E15-0AAD-4304-9743-307E4C69BB35}">
      <dsp:nvSpPr>
        <dsp:cNvPr id="0" name=""/>
        <dsp:cNvSpPr/>
      </dsp:nvSpPr>
      <dsp:spPr>
        <a:xfrm>
          <a:off x="6444963" y="3950762"/>
          <a:ext cx="1301272" cy="780763"/>
        </a:xfrm>
        <a:prstGeom prst="rect">
          <a:avLst/>
        </a:prstGeom>
        <a:solidFill>
          <a:schemeClr val="accent4">
            <a:hueOff val="8243616"/>
            <a:satOff val="-17865"/>
            <a:lumOff val="-761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Scribe</a:t>
          </a:r>
        </a:p>
      </dsp:txBody>
      <dsp:txXfrm>
        <a:off x="6444963" y="3950762"/>
        <a:ext cx="1301272" cy="780763"/>
      </dsp:txXfrm>
    </dsp:sp>
    <dsp:sp modelId="{3C2124C4-E717-41C3-B898-19BBAC18B024}">
      <dsp:nvSpPr>
        <dsp:cNvPr id="0" name=""/>
        <dsp:cNvSpPr/>
      </dsp:nvSpPr>
      <dsp:spPr>
        <a:xfrm>
          <a:off x="7876363" y="3950762"/>
          <a:ext cx="1301272" cy="780763"/>
        </a:xfrm>
        <a:prstGeom prst="rect">
          <a:avLst/>
        </a:prstGeom>
        <a:solidFill>
          <a:schemeClr val="accent4">
            <a:hueOff val="8472605"/>
            <a:satOff val="-18361"/>
            <a:lumOff val="-782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Technician Supervisor</a:t>
          </a:r>
        </a:p>
      </dsp:txBody>
      <dsp:txXfrm>
        <a:off x="7876363" y="3950762"/>
        <a:ext cx="1301272" cy="780763"/>
      </dsp:txXfrm>
    </dsp:sp>
    <dsp:sp modelId="{40597550-B278-422A-8B5F-76C953D8CBD2}">
      <dsp:nvSpPr>
        <dsp:cNvPr id="0" name=""/>
        <dsp:cNvSpPr/>
      </dsp:nvSpPr>
      <dsp:spPr>
        <a:xfrm>
          <a:off x="9307763" y="3950762"/>
          <a:ext cx="1301272" cy="780763"/>
        </a:xfrm>
        <a:prstGeom prst="rect">
          <a:avLst/>
        </a:prstGeom>
        <a:solidFill>
          <a:schemeClr val="accent4">
            <a:hueOff val="8701595"/>
            <a:satOff val="-18857"/>
            <a:lumOff val="-8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9307763" y="3950762"/>
        <a:ext cx="1301272" cy="7807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31D30-FDCE-4B58-9600-3374E04DA434}">
      <dsp:nvSpPr>
        <dsp:cNvPr id="0" name=""/>
        <dsp:cNvSpPr/>
      </dsp:nvSpPr>
      <dsp:spPr>
        <a:xfrm>
          <a:off x="41485" y="3937"/>
          <a:ext cx="1479661" cy="88779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Nurse</a:t>
          </a:r>
        </a:p>
      </dsp:txBody>
      <dsp:txXfrm>
        <a:off x="41485" y="3937"/>
        <a:ext cx="1479661" cy="887796"/>
      </dsp:txXfrm>
    </dsp:sp>
    <dsp:sp modelId="{0C76241E-2DDF-444C-BAE5-303E15DC5518}">
      <dsp:nvSpPr>
        <dsp:cNvPr id="0" name=""/>
        <dsp:cNvSpPr/>
      </dsp:nvSpPr>
      <dsp:spPr>
        <a:xfrm>
          <a:off x="1669113" y="3937"/>
          <a:ext cx="1479661" cy="887796"/>
        </a:xfrm>
        <a:prstGeom prst="rect">
          <a:avLst/>
        </a:prstGeom>
        <a:solidFill>
          <a:schemeClr val="accent4">
            <a:hueOff val="263685"/>
            <a:satOff val="-571"/>
            <a:lumOff val="-24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Observer Coach</a:t>
          </a:r>
        </a:p>
      </dsp:txBody>
      <dsp:txXfrm>
        <a:off x="1669113" y="3937"/>
        <a:ext cx="1479661" cy="887796"/>
      </dsp:txXfrm>
    </dsp:sp>
    <dsp:sp modelId="{799E7EEA-B024-4AC3-AD9F-A1216D1ECAB8}">
      <dsp:nvSpPr>
        <dsp:cNvPr id="0" name=""/>
        <dsp:cNvSpPr/>
      </dsp:nvSpPr>
      <dsp:spPr>
        <a:xfrm>
          <a:off x="3296741" y="3937"/>
          <a:ext cx="1479661" cy="887796"/>
        </a:xfrm>
        <a:prstGeom prst="rect">
          <a:avLst/>
        </a:prstGeom>
        <a:solidFill>
          <a:schemeClr val="accent4">
            <a:hueOff val="527369"/>
            <a:satOff val="-1143"/>
            <a:lumOff val="-48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Office Associate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296741" y="3937"/>
        <a:ext cx="1479661" cy="887796"/>
      </dsp:txXfrm>
    </dsp:sp>
    <dsp:sp modelId="{D2D9E7CC-F8C7-4AA8-AF2F-36F597F25E65}">
      <dsp:nvSpPr>
        <dsp:cNvPr id="0" name=""/>
        <dsp:cNvSpPr/>
      </dsp:nvSpPr>
      <dsp:spPr>
        <a:xfrm>
          <a:off x="4924369" y="3937"/>
          <a:ext cx="1479661" cy="887796"/>
        </a:xfrm>
        <a:prstGeom prst="rect">
          <a:avLst/>
        </a:prstGeom>
        <a:solidFill>
          <a:schemeClr val="accent4">
            <a:hueOff val="791054"/>
            <a:satOff val="-1714"/>
            <a:lumOff val="-73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Operation Shift Supervisor</a:t>
          </a:r>
          <a:endParaRPr lang="en-US" sz="1100" kern="1200" dirty="0">
            <a:latin typeface="Calibri"/>
            <a:ea typeface="Calibri"/>
            <a:cs typeface="Calibri"/>
          </a:endParaRPr>
        </a:p>
      </dsp:txBody>
      <dsp:txXfrm>
        <a:off x="4924369" y="3937"/>
        <a:ext cx="1479661" cy="887796"/>
      </dsp:txXfrm>
    </dsp:sp>
    <dsp:sp modelId="{3197C447-1BA7-41AD-ABEB-E7B129ACBEA4}">
      <dsp:nvSpPr>
        <dsp:cNvPr id="0" name=""/>
        <dsp:cNvSpPr/>
      </dsp:nvSpPr>
      <dsp:spPr>
        <a:xfrm>
          <a:off x="6551996" y="3937"/>
          <a:ext cx="1479661" cy="887796"/>
        </a:xfrm>
        <a:prstGeom prst="rect">
          <a:avLst/>
        </a:prstGeom>
        <a:solidFill>
          <a:schemeClr val="accent4">
            <a:hueOff val="1054739"/>
            <a:satOff val="-2286"/>
            <a:lumOff val="-97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Owner</a:t>
          </a:r>
          <a:endParaRPr lang="en-US" sz="1100" kern="1200" dirty="0">
            <a:solidFill>
              <a:schemeClr val="bg1"/>
            </a:solidFill>
            <a:latin typeface="Calibri"/>
            <a:ea typeface="Calibri"/>
            <a:cs typeface="Calibri"/>
          </a:endParaRPr>
        </a:p>
      </dsp:txBody>
      <dsp:txXfrm>
        <a:off x="6551996" y="3937"/>
        <a:ext cx="1479661" cy="887796"/>
      </dsp:txXfrm>
    </dsp:sp>
    <dsp:sp modelId="{5CBF63CC-BFFC-4D8F-827A-49A7FF5DECA0}">
      <dsp:nvSpPr>
        <dsp:cNvPr id="0" name=""/>
        <dsp:cNvSpPr/>
      </dsp:nvSpPr>
      <dsp:spPr>
        <a:xfrm>
          <a:off x="8179624" y="3937"/>
          <a:ext cx="1479661" cy="887796"/>
        </a:xfrm>
        <a:prstGeom prst="rect">
          <a:avLst/>
        </a:prstGeom>
        <a:solidFill>
          <a:schemeClr val="accent4">
            <a:hueOff val="1318423"/>
            <a:satOff val="-2857"/>
            <a:lumOff val="-121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Paramedic</a:t>
          </a:r>
        </a:p>
      </dsp:txBody>
      <dsp:txXfrm>
        <a:off x="8179624" y="3937"/>
        <a:ext cx="1479661" cy="887796"/>
      </dsp:txXfrm>
    </dsp:sp>
    <dsp:sp modelId="{79B61C1B-5926-4C75-B492-A414ABDE0526}">
      <dsp:nvSpPr>
        <dsp:cNvPr id="0" name=""/>
        <dsp:cNvSpPr/>
      </dsp:nvSpPr>
      <dsp:spPr>
        <a:xfrm>
          <a:off x="9807252" y="3937"/>
          <a:ext cx="1479661" cy="887796"/>
        </a:xfrm>
        <a:prstGeom prst="rect">
          <a:avLst/>
        </a:prstGeom>
        <a:solidFill>
          <a:schemeClr val="accent4">
            <a:hueOff val="1582108"/>
            <a:satOff val="-3429"/>
            <a:lumOff val="-146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Assistant</a:t>
          </a:r>
        </a:p>
      </dsp:txBody>
      <dsp:txXfrm>
        <a:off x="9807252" y="3937"/>
        <a:ext cx="1479661" cy="887796"/>
      </dsp:txXfrm>
    </dsp:sp>
    <dsp:sp modelId="{5E50DBF8-BACE-4BEF-8CE5-3A7D16851E17}">
      <dsp:nvSpPr>
        <dsp:cNvPr id="0" name=""/>
        <dsp:cNvSpPr/>
      </dsp:nvSpPr>
      <dsp:spPr>
        <a:xfrm>
          <a:off x="41485" y="1039700"/>
          <a:ext cx="1479661" cy="887796"/>
        </a:xfrm>
        <a:prstGeom prst="rect">
          <a:avLst/>
        </a:prstGeom>
        <a:solidFill>
          <a:schemeClr val="accent4">
            <a:hueOff val="1845793"/>
            <a:satOff val="-4000"/>
            <a:lumOff val="-170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Specialist</a:t>
          </a:r>
        </a:p>
      </dsp:txBody>
      <dsp:txXfrm>
        <a:off x="41485" y="1039700"/>
        <a:ext cx="1479661" cy="887796"/>
      </dsp:txXfrm>
    </dsp:sp>
    <dsp:sp modelId="{9D07691E-0D7E-429A-BD0E-D1D07517EC35}">
      <dsp:nvSpPr>
        <dsp:cNvPr id="0" name=""/>
        <dsp:cNvSpPr/>
      </dsp:nvSpPr>
      <dsp:spPr>
        <a:xfrm>
          <a:off x="1669113" y="1039700"/>
          <a:ext cx="1479661" cy="887796"/>
        </a:xfrm>
        <a:prstGeom prst="rect">
          <a:avLst/>
        </a:prstGeom>
        <a:solidFill>
          <a:schemeClr val="accent4">
            <a:hueOff val="2109478"/>
            <a:satOff val="-4571"/>
            <a:lumOff val="-194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 Navigator</a:t>
          </a:r>
        </a:p>
      </dsp:txBody>
      <dsp:txXfrm>
        <a:off x="1669113" y="1039700"/>
        <a:ext cx="1479661" cy="887796"/>
      </dsp:txXfrm>
    </dsp:sp>
    <dsp:sp modelId="{7CFD607D-0C6D-4C5C-9169-A4FB4E5CB414}">
      <dsp:nvSpPr>
        <dsp:cNvPr id="0" name=""/>
        <dsp:cNvSpPr/>
      </dsp:nvSpPr>
      <dsp:spPr>
        <a:xfrm>
          <a:off x="3296741" y="1039700"/>
          <a:ext cx="1479661" cy="887796"/>
        </a:xfrm>
        <a:prstGeom prst="rect">
          <a:avLst/>
        </a:prstGeom>
        <a:solidFill>
          <a:schemeClr val="accent4">
            <a:hueOff val="2373162"/>
            <a:satOff val="-5143"/>
            <a:lumOff val="-219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Physical Therapist Assistant</a:t>
          </a:r>
        </a:p>
      </dsp:txBody>
      <dsp:txXfrm>
        <a:off x="3296741" y="1039700"/>
        <a:ext cx="1479661" cy="887796"/>
      </dsp:txXfrm>
    </dsp:sp>
    <dsp:sp modelId="{A33DB260-0CC4-40D7-BB3A-F6883A4020A0}">
      <dsp:nvSpPr>
        <dsp:cNvPr id="0" name=""/>
        <dsp:cNvSpPr/>
      </dsp:nvSpPr>
      <dsp:spPr>
        <a:xfrm>
          <a:off x="4924369" y="1039700"/>
          <a:ext cx="1479661" cy="887796"/>
        </a:xfrm>
        <a:prstGeom prst="rect">
          <a:avLst/>
        </a:prstGeom>
        <a:solidFill>
          <a:schemeClr val="accent4">
            <a:hueOff val="2636847"/>
            <a:satOff val="-5714"/>
            <a:lumOff val="-243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Phlebotomy Technician</a:t>
          </a:r>
        </a:p>
      </dsp:txBody>
      <dsp:txXfrm>
        <a:off x="4924369" y="1039700"/>
        <a:ext cx="1479661" cy="887796"/>
      </dsp:txXfrm>
    </dsp:sp>
    <dsp:sp modelId="{51A9DA0F-A3AE-4F7A-AA57-AB748CD05CF6}">
      <dsp:nvSpPr>
        <dsp:cNvPr id="0" name=""/>
        <dsp:cNvSpPr/>
      </dsp:nvSpPr>
      <dsp:spPr>
        <a:xfrm>
          <a:off x="6551996" y="1039700"/>
          <a:ext cx="1479661" cy="887796"/>
        </a:xfrm>
        <a:prstGeom prst="rect">
          <a:avLst/>
        </a:prstGeom>
        <a:solidFill>
          <a:schemeClr val="accent4">
            <a:hueOff val="2900532"/>
            <a:satOff val="-6286"/>
            <a:lumOff val="-268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Quality Control Specialist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6551996" y="1039700"/>
        <a:ext cx="1479661" cy="887796"/>
      </dsp:txXfrm>
    </dsp:sp>
    <dsp:sp modelId="{40377578-8F10-4282-B91E-D8FE115AD787}">
      <dsp:nvSpPr>
        <dsp:cNvPr id="0" name=""/>
        <dsp:cNvSpPr/>
      </dsp:nvSpPr>
      <dsp:spPr>
        <a:xfrm>
          <a:off x="8179624" y="1039700"/>
          <a:ext cx="1479661" cy="887796"/>
        </a:xfrm>
        <a:prstGeom prst="rect">
          <a:avLst/>
        </a:prstGeom>
        <a:solidFill>
          <a:schemeClr val="accent4">
            <a:hueOff val="3164216"/>
            <a:satOff val="-6857"/>
            <a:lumOff val="-292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Radiology Supervisor</a:t>
          </a:r>
        </a:p>
      </dsp:txBody>
      <dsp:txXfrm>
        <a:off x="8179624" y="1039700"/>
        <a:ext cx="1479661" cy="887796"/>
      </dsp:txXfrm>
    </dsp:sp>
    <dsp:sp modelId="{F10D086B-FFC0-4F06-A4F0-1C5DF79919FE}">
      <dsp:nvSpPr>
        <dsp:cNvPr id="0" name=""/>
        <dsp:cNvSpPr/>
      </dsp:nvSpPr>
      <dsp:spPr>
        <a:xfrm>
          <a:off x="9807252" y="1039700"/>
          <a:ext cx="1479661" cy="887796"/>
        </a:xfrm>
        <a:prstGeom prst="rect">
          <a:avLst/>
        </a:prstGeom>
        <a:solidFill>
          <a:schemeClr val="accent4">
            <a:hueOff val="3427901"/>
            <a:satOff val="-7429"/>
            <a:lumOff val="-316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Radiology Transporter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9807252" y="1039700"/>
        <a:ext cx="1479661" cy="887796"/>
      </dsp:txXfrm>
    </dsp:sp>
    <dsp:sp modelId="{01166047-65E7-4C6B-A389-C6E472BAF8A7}">
      <dsp:nvSpPr>
        <dsp:cNvPr id="0" name=""/>
        <dsp:cNvSpPr/>
      </dsp:nvSpPr>
      <dsp:spPr>
        <a:xfrm>
          <a:off x="41485" y="2075464"/>
          <a:ext cx="1479661" cy="887796"/>
        </a:xfrm>
        <a:prstGeom prst="rect">
          <a:avLst/>
        </a:prstGeom>
        <a:solidFill>
          <a:schemeClr val="accent4">
            <a:hueOff val="3691586"/>
            <a:satOff val="-8000"/>
            <a:lumOff val="-341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Registered Radiation Therapist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1485" y="2075464"/>
        <a:ext cx="1479661" cy="887796"/>
      </dsp:txXfrm>
    </dsp:sp>
    <dsp:sp modelId="{A7D9232D-54EA-4F9F-893B-0DCF8826B535}">
      <dsp:nvSpPr>
        <dsp:cNvPr id="0" name=""/>
        <dsp:cNvSpPr/>
      </dsp:nvSpPr>
      <dsp:spPr>
        <a:xfrm>
          <a:off x="1669113" y="2075464"/>
          <a:ext cx="1479661" cy="887796"/>
        </a:xfrm>
        <a:prstGeom prst="rect">
          <a:avLst/>
        </a:prstGeom>
        <a:solidFill>
          <a:schemeClr val="accent4">
            <a:hueOff val="3955270"/>
            <a:satOff val="-8571"/>
            <a:lumOff val="-365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Registrar</a:t>
          </a:r>
        </a:p>
      </dsp:txBody>
      <dsp:txXfrm>
        <a:off x="1669113" y="2075464"/>
        <a:ext cx="1479661" cy="887796"/>
      </dsp:txXfrm>
    </dsp:sp>
    <dsp:sp modelId="{0D4BD726-444D-472D-B749-3CA1FE6DB51A}">
      <dsp:nvSpPr>
        <dsp:cNvPr id="0" name=""/>
        <dsp:cNvSpPr/>
      </dsp:nvSpPr>
      <dsp:spPr>
        <a:xfrm>
          <a:off x="3296741" y="2075464"/>
          <a:ext cx="1479661" cy="887796"/>
        </a:xfrm>
        <a:prstGeom prst="rect">
          <a:avLst/>
        </a:prstGeom>
        <a:solidFill>
          <a:schemeClr val="accent4">
            <a:hueOff val="4218955"/>
            <a:satOff val="-9143"/>
            <a:lumOff val="-389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Regulatory Affairs Associate</a:t>
          </a:r>
        </a:p>
      </dsp:txBody>
      <dsp:txXfrm>
        <a:off x="3296741" y="2075464"/>
        <a:ext cx="1479661" cy="887796"/>
      </dsp:txXfrm>
    </dsp:sp>
    <dsp:sp modelId="{D736C21F-102C-4DB5-A9CA-FF4FF9AC71D7}">
      <dsp:nvSpPr>
        <dsp:cNvPr id="0" name=""/>
        <dsp:cNvSpPr/>
      </dsp:nvSpPr>
      <dsp:spPr>
        <a:xfrm>
          <a:off x="4924369" y="2075464"/>
          <a:ext cx="1479661" cy="887796"/>
        </a:xfrm>
        <a:prstGeom prst="rect">
          <a:avLst/>
        </a:prstGeom>
        <a:solidFill>
          <a:schemeClr val="accent4">
            <a:hueOff val="4482640"/>
            <a:satOff val="-9714"/>
            <a:lumOff val="-414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Risk Assessment Coordinator</a:t>
          </a:r>
        </a:p>
      </dsp:txBody>
      <dsp:txXfrm>
        <a:off x="4924369" y="2075464"/>
        <a:ext cx="1479661" cy="887796"/>
      </dsp:txXfrm>
    </dsp:sp>
    <dsp:sp modelId="{4769BA69-1EDD-4840-9BD6-977E764EF8BF}">
      <dsp:nvSpPr>
        <dsp:cNvPr id="0" name=""/>
        <dsp:cNvSpPr/>
      </dsp:nvSpPr>
      <dsp:spPr>
        <a:xfrm>
          <a:off x="6551996" y="2075464"/>
          <a:ext cx="1479661" cy="887796"/>
        </a:xfrm>
        <a:prstGeom prst="rect">
          <a:avLst/>
        </a:prstGeom>
        <a:solidFill>
          <a:schemeClr val="accent4">
            <a:hueOff val="4746324"/>
            <a:satOff val="-10286"/>
            <a:lumOff val="-438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Safety Officer</a:t>
          </a:r>
        </a:p>
      </dsp:txBody>
      <dsp:txXfrm>
        <a:off x="6551996" y="2075464"/>
        <a:ext cx="1479661" cy="887796"/>
      </dsp:txXfrm>
    </dsp:sp>
    <dsp:sp modelId="{F433A152-7C75-45D6-B286-D85A8B2A51A2}">
      <dsp:nvSpPr>
        <dsp:cNvPr id="0" name=""/>
        <dsp:cNvSpPr/>
      </dsp:nvSpPr>
      <dsp:spPr>
        <a:xfrm>
          <a:off x="8179624" y="2075464"/>
          <a:ext cx="1479661" cy="887796"/>
        </a:xfrm>
        <a:prstGeom prst="rect">
          <a:avLst/>
        </a:prstGeom>
        <a:solidFill>
          <a:schemeClr val="accent4">
            <a:hueOff val="5010009"/>
            <a:satOff val="-10857"/>
            <a:lumOff val="-462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Scientist I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8179624" y="2075464"/>
        <a:ext cx="1479661" cy="887796"/>
      </dsp:txXfrm>
    </dsp:sp>
    <dsp:sp modelId="{507FF335-1116-4544-910C-F57154C30E20}">
      <dsp:nvSpPr>
        <dsp:cNvPr id="0" name=""/>
        <dsp:cNvSpPr/>
      </dsp:nvSpPr>
      <dsp:spPr>
        <a:xfrm>
          <a:off x="9807252" y="2075464"/>
          <a:ext cx="1479661" cy="887796"/>
        </a:xfrm>
        <a:prstGeom prst="rect">
          <a:avLst/>
        </a:prstGeom>
        <a:solidFill>
          <a:schemeClr val="accent4">
            <a:hueOff val="5273694"/>
            <a:satOff val="-11428"/>
            <a:lumOff val="-487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Senior Representative</a:t>
          </a:r>
        </a:p>
      </dsp:txBody>
      <dsp:txXfrm>
        <a:off x="9807252" y="2075464"/>
        <a:ext cx="1479661" cy="887796"/>
      </dsp:txXfrm>
    </dsp:sp>
    <dsp:sp modelId="{EDE1AFE0-CA53-48C5-A748-2E2D98354FD0}">
      <dsp:nvSpPr>
        <dsp:cNvPr id="0" name=""/>
        <dsp:cNvSpPr/>
      </dsp:nvSpPr>
      <dsp:spPr>
        <a:xfrm>
          <a:off x="41485" y="3111227"/>
          <a:ext cx="1479661" cy="887796"/>
        </a:xfrm>
        <a:prstGeom prst="rect">
          <a:avLst/>
        </a:prstGeom>
        <a:solidFill>
          <a:schemeClr val="accent4">
            <a:hueOff val="5537379"/>
            <a:satOff val="-12000"/>
            <a:lumOff val="-511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Surgical Technologist</a:t>
          </a:r>
        </a:p>
      </dsp:txBody>
      <dsp:txXfrm>
        <a:off x="41485" y="3111227"/>
        <a:ext cx="1479661" cy="887796"/>
      </dsp:txXfrm>
    </dsp:sp>
    <dsp:sp modelId="{20344754-C0C6-48D5-839E-08DDEA931F1F}">
      <dsp:nvSpPr>
        <dsp:cNvPr id="0" name=""/>
        <dsp:cNvSpPr/>
      </dsp:nvSpPr>
      <dsp:spPr>
        <a:xfrm>
          <a:off x="1669113" y="3111227"/>
          <a:ext cx="1479661" cy="887796"/>
        </a:xfrm>
        <a:prstGeom prst="rect">
          <a:avLst/>
        </a:prstGeom>
        <a:solidFill>
          <a:schemeClr val="accent4">
            <a:hueOff val="5801063"/>
            <a:satOff val="-12571"/>
            <a:lumOff val="-53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Teacher</a:t>
          </a:r>
        </a:p>
      </dsp:txBody>
      <dsp:txXfrm>
        <a:off x="1669113" y="3111227"/>
        <a:ext cx="1479661" cy="887796"/>
      </dsp:txXfrm>
    </dsp:sp>
    <dsp:sp modelId="{F22219D5-BE36-4DDF-857A-1F55B9F4CF13}">
      <dsp:nvSpPr>
        <dsp:cNvPr id="0" name=""/>
        <dsp:cNvSpPr/>
      </dsp:nvSpPr>
      <dsp:spPr>
        <a:xfrm>
          <a:off x="3296741" y="3111227"/>
          <a:ext cx="1479661" cy="887796"/>
        </a:xfrm>
        <a:prstGeom prst="rect">
          <a:avLst/>
        </a:prstGeom>
        <a:solidFill>
          <a:schemeClr val="accent4">
            <a:hueOff val="6064748"/>
            <a:satOff val="-13143"/>
            <a:lumOff val="-560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Teaching Assistant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296741" y="3111227"/>
        <a:ext cx="1479661" cy="887796"/>
      </dsp:txXfrm>
    </dsp:sp>
    <dsp:sp modelId="{D71FB091-E026-4833-AD20-44834D28225E}">
      <dsp:nvSpPr>
        <dsp:cNvPr id="0" name=""/>
        <dsp:cNvSpPr/>
      </dsp:nvSpPr>
      <dsp:spPr>
        <a:xfrm>
          <a:off x="4924369" y="3111227"/>
          <a:ext cx="1479661" cy="887796"/>
        </a:xfrm>
        <a:prstGeom prst="rect">
          <a:avLst/>
        </a:prstGeom>
        <a:solidFill>
          <a:schemeClr val="accent4">
            <a:hueOff val="6328433"/>
            <a:satOff val="-13714"/>
            <a:lumOff val="-584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Technician</a:t>
          </a:r>
        </a:p>
      </dsp:txBody>
      <dsp:txXfrm>
        <a:off x="4924369" y="3111227"/>
        <a:ext cx="1479661" cy="887796"/>
      </dsp:txXfrm>
    </dsp:sp>
    <dsp:sp modelId="{C323FD15-622C-41AB-88EE-753335609E48}">
      <dsp:nvSpPr>
        <dsp:cNvPr id="0" name=""/>
        <dsp:cNvSpPr/>
      </dsp:nvSpPr>
      <dsp:spPr>
        <a:xfrm>
          <a:off x="6551996" y="3111227"/>
          <a:ext cx="1479661" cy="887796"/>
        </a:xfrm>
        <a:prstGeom prst="rect">
          <a:avLst/>
        </a:prstGeom>
        <a:solidFill>
          <a:schemeClr val="accent4">
            <a:hueOff val="6592117"/>
            <a:satOff val="-14286"/>
            <a:lumOff val="-609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Territory Sales Manager</a:t>
          </a:r>
        </a:p>
      </dsp:txBody>
      <dsp:txXfrm>
        <a:off x="6551996" y="3111227"/>
        <a:ext cx="1479661" cy="887796"/>
      </dsp:txXfrm>
    </dsp:sp>
    <dsp:sp modelId="{A15E1D48-8E7A-41B2-AC8B-D72FD9B15B36}">
      <dsp:nvSpPr>
        <dsp:cNvPr id="0" name=""/>
        <dsp:cNvSpPr/>
      </dsp:nvSpPr>
      <dsp:spPr>
        <a:xfrm>
          <a:off x="8179624" y="3111227"/>
          <a:ext cx="1479661" cy="887796"/>
        </a:xfrm>
        <a:prstGeom prst="rect">
          <a:avLst/>
        </a:prstGeom>
        <a:solidFill>
          <a:schemeClr val="accent4">
            <a:hueOff val="6855802"/>
            <a:satOff val="-14857"/>
            <a:lumOff val="-633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Trainer</a:t>
          </a:r>
        </a:p>
      </dsp:txBody>
      <dsp:txXfrm>
        <a:off x="8179624" y="3111227"/>
        <a:ext cx="1479661" cy="887796"/>
      </dsp:txXfrm>
    </dsp:sp>
    <dsp:sp modelId="{04C1161F-8E16-45DD-9FF8-DE38F19A9E63}">
      <dsp:nvSpPr>
        <dsp:cNvPr id="0" name=""/>
        <dsp:cNvSpPr/>
      </dsp:nvSpPr>
      <dsp:spPr>
        <a:xfrm>
          <a:off x="9807252" y="3111227"/>
          <a:ext cx="1479661" cy="887796"/>
        </a:xfrm>
        <a:prstGeom prst="rect">
          <a:avLst/>
        </a:prstGeom>
        <a:solidFill>
          <a:schemeClr val="accent4">
            <a:hueOff val="7119487"/>
            <a:satOff val="-15428"/>
            <a:lumOff val="-657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Training Instructor</a:t>
          </a:r>
        </a:p>
      </dsp:txBody>
      <dsp:txXfrm>
        <a:off x="9807252" y="3111227"/>
        <a:ext cx="1479661" cy="887796"/>
      </dsp:txXfrm>
    </dsp:sp>
    <dsp:sp modelId="{14436DAD-8F74-4CAA-B8E2-217E79DC7970}">
      <dsp:nvSpPr>
        <dsp:cNvPr id="0" name=""/>
        <dsp:cNvSpPr/>
      </dsp:nvSpPr>
      <dsp:spPr>
        <a:xfrm>
          <a:off x="855299" y="4146990"/>
          <a:ext cx="1479661" cy="887796"/>
        </a:xfrm>
        <a:prstGeom prst="rect">
          <a:avLst/>
        </a:prstGeom>
        <a:solidFill>
          <a:schemeClr val="accent4">
            <a:hueOff val="7383171"/>
            <a:satOff val="-16000"/>
            <a:lumOff val="-682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Travel Certified Surgical Technologist</a:t>
          </a:r>
        </a:p>
      </dsp:txBody>
      <dsp:txXfrm>
        <a:off x="855299" y="4146990"/>
        <a:ext cx="1479661" cy="887796"/>
      </dsp:txXfrm>
    </dsp:sp>
    <dsp:sp modelId="{EBB9E6EA-62CE-4CE1-9EDB-DD3CB008E657}">
      <dsp:nvSpPr>
        <dsp:cNvPr id="0" name=""/>
        <dsp:cNvSpPr/>
      </dsp:nvSpPr>
      <dsp:spPr>
        <a:xfrm>
          <a:off x="2482927" y="4146990"/>
          <a:ext cx="1479661" cy="887796"/>
        </a:xfrm>
        <a:prstGeom prst="rect">
          <a:avLst/>
        </a:prstGeom>
        <a:solidFill>
          <a:schemeClr val="accent4">
            <a:hueOff val="7646856"/>
            <a:satOff val="-16571"/>
            <a:lumOff val="-706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Tutor</a:t>
          </a:r>
        </a:p>
      </dsp:txBody>
      <dsp:txXfrm>
        <a:off x="2482927" y="4146990"/>
        <a:ext cx="1479661" cy="887796"/>
      </dsp:txXfrm>
    </dsp:sp>
    <dsp:sp modelId="{9DB8FB7D-60FD-4D0F-851D-6BFD7A0F67F0}">
      <dsp:nvSpPr>
        <dsp:cNvPr id="0" name=""/>
        <dsp:cNvSpPr/>
      </dsp:nvSpPr>
      <dsp:spPr>
        <a:xfrm>
          <a:off x="4110555" y="4146990"/>
          <a:ext cx="1479661" cy="887796"/>
        </a:xfrm>
        <a:prstGeom prst="rect">
          <a:avLst/>
        </a:prstGeom>
        <a:solidFill>
          <a:schemeClr val="accent4">
            <a:hueOff val="7910541"/>
            <a:satOff val="-17143"/>
            <a:lumOff val="-730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Vascular Surgery Medical Assistant</a:t>
          </a:r>
        </a:p>
      </dsp:txBody>
      <dsp:txXfrm>
        <a:off x="4110555" y="4146990"/>
        <a:ext cx="1479661" cy="887796"/>
      </dsp:txXfrm>
    </dsp:sp>
    <dsp:sp modelId="{5E0973DC-98B9-4E07-A099-BBD4F6687744}">
      <dsp:nvSpPr>
        <dsp:cNvPr id="0" name=""/>
        <dsp:cNvSpPr/>
      </dsp:nvSpPr>
      <dsp:spPr>
        <a:xfrm>
          <a:off x="5738183" y="4146990"/>
          <a:ext cx="1479661" cy="887796"/>
        </a:xfrm>
        <a:prstGeom prst="rect">
          <a:avLst/>
        </a:prstGeom>
        <a:solidFill>
          <a:schemeClr val="accent4">
            <a:hueOff val="8174225"/>
            <a:satOff val="-17714"/>
            <a:lumOff val="-755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Veterinary Technician</a:t>
          </a:r>
        </a:p>
      </dsp:txBody>
      <dsp:txXfrm>
        <a:off x="5738183" y="4146990"/>
        <a:ext cx="1479661" cy="887796"/>
      </dsp:txXfrm>
    </dsp:sp>
    <dsp:sp modelId="{6BFC38A9-8BC2-4D2F-8BB7-39479EB497DC}">
      <dsp:nvSpPr>
        <dsp:cNvPr id="0" name=""/>
        <dsp:cNvSpPr/>
      </dsp:nvSpPr>
      <dsp:spPr>
        <a:xfrm>
          <a:off x="7365810" y="4146990"/>
          <a:ext cx="1479661" cy="887796"/>
        </a:xfrm>
        <a:prstGeom prst="rect">
          <a:avLst/>
        </a:prstGeom>
        <a:solidFill>
          <a:schemeClr val="accent4">
            <a:hueOff val="8437910"/>
            <a:satOff val="-18286"/>
            <a:lumOff val="-779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Underwriting Assistant</a:t>
          </a:r>
        </a:p>
      </dsp:txBody>
      <dsp:txXfrm>
        <a:off x="7365810" y="4146990"/>
        <a:ext cx="1479661" cy="887796"/>
      </dsp:txXfrm>
    </dsp:sp>
    <dsp:sp modelId="{40597550-B278-422A-8B5F-76C953D8CBD2}">
      <dsp:nvSpPr>
        <dsp:cNvPr id="0" name=""/>
        <dsp:cNvSpPr/>
      </dsp:nvSpPr>
      <dsp:spPr>
        <a:xfrm>
          <a:off x="8993438" y="4146990"/>
          <a:ext cx="1479661" cy="887796"/>
        </a:xfrm>
        <a:prstGeom prst="rect">
          <a:avLst/>
        </a:prstGeom>
        <a:solidFill>
          <a:schemeClr val="accent4">
            <a:hueOff val="8701595"/>
            <a:satOff val="-18857"/>
            <a:lumOff val="-8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</a:p>
      </dsp:txBody>
      <dsp:txXfrm>
        <a:off x="8993438" y="4146990"/>
        <a:ext cx="1479661" cy="887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2/24/2026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E1D8B-DF52-4886-3002-A7A1737FC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C49701-461F-EC43-3467-67F547EF48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447F07-49D6-DB0F-3FA2-911EBECA51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8CC7E-16D5-1A74-6869-1B9D567546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065363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42894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39451-B00F-2CD1-80E2-D9441798A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E9E74-30A7-BF95-7085-CEB3748548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F778B0-E440-0AF2-A2BB-3585FF7485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269D1D-0844-A1BF-A6A5-3CCD42B46F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69271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5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506877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6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6942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337524"/>
              </p:ext>
            </p:extLst>
          </p:nvPr>
        </p:nvGraphicFramePr>
        <p:xfrm>
          <a:off x="823783" y="586945"/>
          <a:ext cx="10882262" cy="4599215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377263">
                  <a:extLst>
                    <a:ext uri="{9D8B030D-6E8A-4147-A177-3AD203B41FA5}">
                      <a16:colId xmlns:a16="http://schemas.microsoft.com/office/drawing/2014/main" val="2678609679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Volunteering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AY 24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24/SP 25)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78%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66%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599736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23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23/SP 24/SU 24)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91%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81%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14%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7851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22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70%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14%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sz="1600" dirty="0"/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66%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24%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76%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7980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23%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2145817" y="5209322"/>
            <a:ext cx="1522259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>
                <a:solidFill>
                  <a:schemeClr val="tx1"/>
                </a:solidFill>
                <a:cs typeface="Calibri"/>
              </a:rPr>
              <a:t>*</a:t>
            </a:r>
            <a:r>
              <a:rPr lang="en-US" sz="900" b="1" i="1">
                <a:solidFill>
                  <a:schemeClr val="tx1"/>
                </a:solidFill>
                <a:cs typeface="Calibri"/>
              </a:rPr>
              <a:t>the % of </a:t>
            </a:r>
            <a:endParaRPr lang="en-US" sz="9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900" b="1" i="1">
                <a:solidFill>
                  <a:schemeClr val="tx1"/>
                </a:solidFill>
                <a:cs typeface="Calibri"/>
              </a:rPr>
              <a:t> surveys completed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E98601-D6C0-DED9-8347-547156D541DB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D440DB-8834-8EB4-1BAD-4306F47B8AF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BS-Human</a:t>
            </a:r>
            <a:r>
              <a:rPr lang="en-US" sz="3200" b="1" i="0" u="none" strike="noStrike" baseline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Biology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pic>
        <p:nvPicPr>
          <p:cNvPr id="2" name="Picture 1" descr="A logo on a white circle&#10;&#10;Description automatically generated">
            <a:extLst>
              <a:ext uri="{FF2B5EF4-FFF2-40B4-BE49-F238E27FC236}">
                <a16:creationId xmlns:a16="http://schemas.microsoft.com/office/drawing/2014/main" id="{A75285C3-ACDF-29DB-9063-29BB7FA73A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" y="5674657"/>
            <a:ext cx="1044390" cy="104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4DE8FC-56DD-013D-7CFE-F84BCA9FF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925B3-729B-ABD2-F2B4-E843262E5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FC1F83-ADFA-D681-3F46-71E25E1C4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839695"/>
              </p:ext>
            </p:extLst>
          </p:nvPr>
        </p:nvGraphicFramePr>
        <p:xfrm>
          <a:off x="823783" y="586945"/>
          <a:ext cx="10882262" cy="2549575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377263">
                  <a:extLst>
                    <a:ext uri="{9D8B030D-6E8A-4147-A177-3AD203B41FA5}">
                      <a16:colId xmlns:a16="http://schemas.microsoft.com/office/drawing/2014/main" val="2678609679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Volunteering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8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19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19/SP 20/SU 20)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96248"/>
                  </a:ext>
                </a:extLst>
              </a:tr>
              <a:tr h="87527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18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(SU 19)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25%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6574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90B52E1-EE93-759F-76AB-F5BFB6D186BC}"/>
              </a:ext>
            </a:extLst>
          </p:cNvPr>
          <p:cNvSpPr txBox="1"/>
          <p:nvPr/>
        </p:nvSpPr>
        <p:spPr>
          <a:xfrm>
            <a:off x="2145817" y="3158646"/>
            <a:ext cx="1522259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>
                <a:solidFill>
                  <a:schemeClr val="tx1"/>
                </a:solidFill>
                <a:cs typeface="Calibri"/>
              </a:rPr>
              <a:t>*</a:t>
            </a:r>
            <a:r>
              <a:rPr lang="en-US" sz="900" b="1" i="1">
                <a:solidFill>
                  <a:schemeClr val="tx1"/>
                </a:solidFill>
                <a:cs typeface="Calibri"/>
              </a:rPr>
              <a:t>the % of </a:t>
            </a:r>
            <a:endParaRPr lang="en-US" sz="9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900" b="1" i="1">
                <a:solidFill>
                  <a:schemeClr val="tx1"/>
                </a:solidFill>
                <a:cs typeface="Calibri"/>
              </a:rPr>
              <a:t> surveys completed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84DD97-EB07-A061-E95B-45A5A1061277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4C4B5D-E4A0-87D3-7258-A9E247D2F23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BS-Human</a:t>
            </a:r>
            <a:r>
              <a:rPr lang="en-US" sz="3200" b="1" i="0" u="none" strike="noStrike" baseline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Biology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pic>
        <p:nvPicPr>
          <p:cNvPr id="2" name="Picture 1" descr="A logo on a white circle&#10;&#10;Description automatically generated">
            <a:extLst>
              <a:ext uri="{FF2B5EF4-FFF2-40B4-BE49-F238E27FC236}">
                <a16:creationId xmlns:a16="http://schemas.microsoft.com/office/drawing/2014/main" id="{31D259AB-37AA-A01F-9CA2-0BE538E52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" y="5674657"/>
            <a:ext cx="1044390" cy="104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1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3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69588" y="1313977"/>
            <a:ext cx="5824335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Abbot</a:t>
            </a:r>
          </a:p>
          <a:p>
            <a:r>
              <a:rPr lang="en-US" dirty="0"/>
              <a:t>Accelerate Dental Assisting Academy</a:t>
            </a:r>
          </a:p>
          <a:p>
            <a:r>
              <a:rPr lang="en-US" dirty="0"/>
              <a:t>Accredo Specialty Pharmacy </a:t>
            </a:r>
          </a:p>
          <a:p>
            <a:r>
              <a:rPr lang="en-US" dirty="0"/>
              <a:t>Achieve Physical Therapy LLC</a:t>
            </a:r>
          </a:p>
          <a:p>
            <a:r>
              <a:rPr lang="en-US" dirty="0"/>
              <a:t>Alfa Insurance</a:t>
            </a:r>
          </a:p>
          <a:p>
            <a:r>
              <a:rPr lang="en-US" dirty="0">
                <a:ea typeface="+mn-lt"/>
                <a:cs typeface="+mn-lt"/>
              </a:rPr>
              <a:t>Allina Health</a:t>
            </a:r>
            <a:endParaRPr lang="en-US"/>
          </a:p>
          <a:p>
            <a:r>
              <a:rPr lang="en-US" dirty="0"/>
              <a:t>Anthony Medical &amp; Chiropractic Centers</a:t>
            </a:r>
          </a:p>
          <a:p>
            <a:r>
              <a:rPr lang="en-US" dirty="0"/>
              <a:t>ATI Physical Therapy </a:t>
            </a:r>
          </a:p>
          <a:p>
            <a:r>
              <a:rPr lang="en-US" dirty="0"/>
              <a:t>Aureus Medical Group</a:t>
            </a:r>
          </a:p>
          <a:p>
            <a:endParaRPr lang="en-US" dirty="0"/>
          </a:p>
          <a:p>
            <a:r>
              <a:rPr lang="en-US" dirty="0"/>
              <a:t>Banner Health</a:t>
            </a:r>
          </a:p>
          <a:p>
            <a:r>
              <a:rPr lang="en-US" err="1"/>
              <a:t>Benefeds</a:t>
            </a:r>
            <a:endParaRPr lang="en-US"/>
          </a:p>
          <a:p>
            <a:r>
              <a:rPr lang="en-US" dirty="0"/>
              <a:t>BJC Memorial Hospital</a:t>
            </a:r>
          </a:p>
          <a:p>
            <a:r>
              <a:rPr lang="en-US" err="1">
                <a:ea typeface="+mn-lt"/>
                <a:cs typeface="+mn-lt"/>
              </a:rPr>
              <a:t>Celerion</a:t>
            </a:r>
            <a:endParaRPr lang="en-US">
              <a:ea typeface="+mn-lt"/>
              <a:cs typeface="+mn-lt"/>
            </a:endParaRPr>
          </a:p>
          <a:p>
            <a:r>
              <a:rPr lang="en-US" dirty="0"/>
              <a:t>Davis Eye Clinic</a:t>
            </a:r>
          </a:p>
          <a:p>
            <a:r>
              <a:rPr lang="en-US" dirty="0" err="1"/>
              <a:t>Diazyme</a:t>
            </a:r>
            <a:r>
              <a:rPr lang="en-US" dirty="0"/>
              <a:t> Laboratories</a:t>
            </a:r>
          </a:p>
          <a:p>
            <a:r>
              <a:rPr lang="en-US" dirty="0"/>
              <a:t>Dignity Health Medical Foundation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5531507" y="1313977"/>
            <a:ext cx="4597745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Centennial Peaks Hospital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City of Overland Park</a:t>
            </a:r>
          </a:p>
          <a:p>
            <a:r>
              <a:rPr lang="en-US" dirty="0" err="1">
                <a:ea typeface="+mn-lt"/>
                <a:cs typeface="+mn-lt"/>
              </a:rPr>
              <a:t>Critital</a:t>
            </a:r>
            <a:r>
              <a:rPr lang="en-US" dirty="0">
                <a:ea typeface="+mn-lt"/>
                <a:cs typeface="+mn-lt"/>
              </a:rPr>
              <a:t> Care Rx LLC</a:t>
            </a:r>
          </a:p>
          <a:p>
            <a:r>
              <a:rPr lang="en-US" dirty="0">
                <a:ea typeface="+mn-lt"/>
                <a:cs typeface="+mn-lt"/>
              </a:rPr>
              <a:t>Coco Coders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Department of Veteran's Affairs</a:t>
            </a:r>
          </a:p>
          <a:p>
            <a:r>
              <a:rPr lang="en-US" dirty="0">
                <a:ea typeface="+mn-lt"/>
                <a:cs typeface="+mn-lt"/>
              </a:rPr>
              <a:t>Dr. Anne Muhoro Steward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Dr. Mark Lindsay</a:t>
            </a:r>
          </a:p>
          <a:p>
            <a:r>
              <a:rPr lang="en-US" dirty="0">
                <a:ea typeface="+mn-lt"/>
                <a:cs typeface="+mn-lt"/>
              </a:rPr>
              <a:t>Duke LifePoint HealthCare</a:t>
            </a:r>
          </a:p>
          <a:p>
            <a:endParaRPr lang="en-US" dirty="0">
              <a:ea typeface="+mn-lt"/>
              <a:cs typeface="+mn-lt"/>
            </a:endParaRPr>
          </a:p>
          <a:p>
            <a:endParaRPr lang="en-US" dirty="0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79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DAF9B1-B857-A22A-50A0-EEBD378CD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4FD4A-59D2-71AB-D253-765A084E4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4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C37825-FEF2-C8F6-97E3-16D9C78E3E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E62C2B-D13E-05AC-0F11-ADFC18053675}"/>
              </a:ext>
            </a:extLst>
          </p:cNvPr>
          <p:cNvSpPr txBox="1"/>
          <p:nvPr/>
        </p:nvSpPr>
        <p:spPr>
          <a:xfrm>
            <a:off x="269588" y="1313977"/>
            <a:ext cx="5824335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Dr. Anne Muhoro Steward</a:t>
            </a:r>
          </a:p>
          <a:p>
            <a:r>
              <a:rPr lang="en-US" dirty="0"/>
              <a:t>Dr. Mark Lindsay</a:t>
            </a:r>
          </a:p>
          <a:p>
            <a:r>
              <a:rPr lang="en-US" dirty="0"/>
              <a:t>Duke LifePoint HealthCare</a:t>
            </a:r>
          </a:p>
          <a:p>
            <a:endParaRPr lang="en-US" dirty="0"/>
          </a:p>
          <a:p>
            <a:r>
              <a:rPr lang="en-US" dirty="0"/>
              <a:t>Edwards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/>
              <a:t>Dental</a:t>
            </a:r>
          </a:p>
          <a:p>
            <a:r>
              <a:rPr lang="en-US" dirty="0">
                <a:ea typeface="+mn-lt"/>
                <a:cs typeface="+mn-lt"/>
              </a:rPr>
              <a:t>Eisenhower</a:t>
            </a:r>
            <a:r>
              <a:rPr lang="en-US" dirty="0"/>
              <a:t> </a:t>
            </a:r>
            <a:r>
              <a:rPr lang="en-US" dirty="0">
                <a:ea typeface="+mn-lt"/>
                <a:cs typeface="+mn-lt"/>
              </a:rPr>
              <a:t>Health</a:t>
            </a:r>
            <a:endParaRPr lang="en-US" dirty="0"/>
          </a:p>
          <a:p>
            <a:r>
              <a:rPr lang="en-US" dirty="0"/>
              <a:t>Elevance Health</a:t>
            </a:r>
          </a:p>
          <a:p>
            <a:r>
              <a:rPr lang="en-US" dirty="0"/>
              <a:t>Emergency Veterinary Hospital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184A4F-B2B8-1A83-617A-583427862230}"/>
              </a:ext>
            </a:extLst>
          </p:cNvPr>
          <p:cNvSpPr txBox="1"/>
          <p:nvPr/>
        </p:nvSpPr>
        <p:spPr>
          <a:xfrm>
            <a:off x="5397036" y="1313977"/>
            <a:ext cx="6009686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Flow Health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Green VI</a:t>
            </a:r>
          </a:p>
          <a:p>
            <a:r>
              <a:rPr lang="en-US" dirty="0">
                <a:ea typeface="+mn-lt"/>
                <a:cs typeface="+mn-lt"/>
              </a:rPr>
              <a:t>Guardian Flight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 err="1">
                <a:ea typeface="+mn-lt"/>
                <a:cs typeface="+mn-lt"/>
              </a:rPr>
              <a:t>Hibbet</a:t>
            </a:r>
            <a:r>
              <a:rPr lang="en-US" dirty="0">
                <a:ea typeface="+mn-lt"/>
                <a:cs typeface="+mn-lt"/>
              </a:rPr>
              <a:t> Sports</a:t>
            </a:r>
            <a:endParaRPr lang="en-US"/>
          </a:p>
          <a:p>
            <a:r>
              <a:rPr lang="en-US" dirty="0" err="1">
                <a:ea typeface="+mn-lt"/>
                <a:cs typeface="+mn-lt"/>
              </a:rPr>
              <a:t>Inovia</a:t>
            </a:r>
            <a:r>
              <a:rPr lang="en-US" dirty="0">
                <a:ea typeface="+mn-lt"/>
                <a:cs typeface="+mn-lt"/>
              </a:rPr>
              <a:t> Vein Specialty Centers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John A Logan</a:t>
            </a:r>
          </a:p>
          <a:p>
            <a:r>
              <a:rPr lang="en-US" dirty="0">
                <a:ea typeface="+mn-lt"/>
                <a:cs typeface="+mn-lt"/>
              </a:rPr>
              <a:t>Kaiser Permanente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K-Pro US, LP</a:t>
            </a:r>
            <a:endParaRPr lang="en-US" dirty="0"/>
          </a:p>
          <a:p>
            <a:r>
              <a:rPr lang="en-US" dirty="0"/>
              <a:t>Leonardo DRS</a:t>
            </a:r>
          </a:p>
          <a:p>
            <a:r>
              <a:rPr lang="en-US" dirty="0"/>
              <a:t>Loaded Spoon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9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5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69588" y="1313977"/>
            <a:ext cx="5824335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Maple Ridge Dental</a:t>
            </a:r>
          </a:p>
          <a:p>
            <a:r>
              <a:rPr lang="en-US" dirty="0">
                <a:ea typeface="+mn-lt"/>
                <a:cs typeface="+mn-lt"/>
              </a:rPr>
              <a:t>Mark Lindsay, MD</a:t>
            </a:r>
            <a:endParaRPr lang="en-US" dirty="0"/>
          </a:p>
          <a:p>
            <a:r>
              <a:rPr lang="en-US" dirty="0" err="1"/>
              <a:t>MedAct</a:t>
            </a:r>
            <a:endParaRPr lang="en-US" dirty="0"/>
          </a:p>
          <a:p>
            <a:r>
              <a:rPr lang="en-US" dirty="0" err="1"/>
              <a:t>MercyOne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Millsaps College Else School of Management</a:t>
            </a:r>
            <a:endParaRPr lang="en-US" dirty="0"/>
          </a:p>
          <a:p>
            <a:r>
              <a:rPr lang="en-US" dirty="0"/>
              <a:t>MMM Holdings, LLC</a:t>
            </a:r>
          </a:p>
          <a:p>
            <a:r>
              <a:rPr lang="en-US" dirty="0"/>
              <a:t>Neuro Diagnostic Institute And Advanced Treatment Center</a:t>
            </a:r>
          </a:p>
          <a:p>
            <a:endParaRPr lang="en-US" dirty="0"/>
          </a:p>
          <a:p>
            <a:r>
              <a:rPr lang="en-US" dirty="0"/>
              <a:t>Oak Street Health</a:t>
            </a:r>
          </a:p>
          <a:p>
            <a:endParaRPr lang="en-US" dirty="0"/>
          </a:p>
          <a:p>
            <a:r>
              <a:rPr lang="en-US" dirty="0"/>
              <a:t>Palouse Home </a:t>
            </a:r>
            <a:r>
              <a:rPr lang="en-US" dirty="0">
                <a:ea typeface="+mn-lt"/>
                <a:cs typeface="+mn-lt"/>
              </a:rPr>
              <a:t>Health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Pembroke Meadows Elementary</a:t>
            </a:r>
          </a:p>
          <a:p>
            <a:r>
              <a:rPr lang="en-US" dirty="0">
                <a:ea typeface="+mn-lt"/>
                <a:cs typeface="+mn-lt"/>
              </a:rPr>
              <a:t>Pfizer, Inc.</a:t>
            </a:r>
            <a:endParaRPr lang="en-US" dirty="0"/>
          </a:p>
          <a:p>
            <a:r>
              <a:rPr lang="en-US" dirty="0"/>
              <a:t>Philadelphia Fire Department</a:t>
            </a:r>
          </a:p>
          <a:p>
            <a:r>
              <a:rPr lang="en-US" dirty="0" err="1"/>
              <a:t>PhysAssist</a:t>
            </a:r>
            <a:r>
              <a:rPr lang="en-US" dirty="0"/>
              <a:t> Scribes, Inc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6509749" y="1313977"/>
            <a:ext cx="5144714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Quest Diagnostics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Ralph Johnson Va Medical Center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Rapid Response Monitoring Service</a:t>
            </a:r>
          </a:p>
          <a:p>
            <a:r>
              <a:rPr lang="en-US" dirty="0">
                <a:ea typeface="+mn-lt"/>
                <a:cs typeface="+mn-lt"/>
              </a:rPr>
              <a:t>Revere Health</a:t>
            </a:r>
            <a:endParaRPr lang="en-US" dirty="0"/>
          </a:p>
          <a:p>
            <a:r>
              <a:rPr lang="en-US" dirty="0" err="1">
                <a:ea typeface="+mn-lt"/>
                <a:cs typeface="+mn-lt"/>
              </a:rPr>
              <a:t>Rezilient</a:t>
            </a:r>
            <a:r>
              <a:rPr lang="en-US" dirty="0">
                <a:ea typeface="+mn-lt"/>
                <a:cs typeface="+mn-lt"/>
              </a:rPr>
              <a:t> Healthcare</a:t>
            </a:r>
          </a:p>
          <a:p>
            <a:r>
              <a:rPr lang="en-US" dirty="0">
                <a:ea typeface="+mn-lt"/>
                <a:cs typeface="+mn-lt"/>
              </a:rPr>
              <a:t>Ridgecrest Regional Hospital</a:t>
            </a:r>
          </a:p>
          <a:p>
            <a:r>
              <a:rPr lang="en-US" dirty="0">
                <a:ea typeface="+mn-lt"/>
                <a:cs typeface="+mn-lt"/>
              </a:rPr>
              <a:t>Robin Healthcare</a:t>
            </a:r>
            <a:endParaRPr lang="en-US" dirty="0"/>
          </a:p>
          <a:p>
            <a:r>
              <a:rPr lang="en-US" dirty="0" err="1">
                <a:ea typeface="+mn-lt"/>
                <a:cs typeface="+mn-lt"/>
              </a:rPr>
              <a:t>RWJBarnabas</a:t>
            </a:r>
            <a:r>
              <a:rPr lang="en-US" dirty="0">
                <a:ea typeface="+mn-lt"/>
                <a:cs typeface="+mn-lt"/>
              </a:rPr>
              <a:t> Health Corporate Services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RTG Medical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1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6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351966" y="1313977"/>
            <a:ext cx="5824335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Sentara</a:t>
            </a:r>
            <a:r>
              <a:rPr lang="en-US" dirty="0">
                <a:ea typeface="+mn-lt"/>
                <a:cs typeface="+mn-lt"/>
              </a:rPr>
              <a:t> Halifax Regional </a:t>
            </a:r>
            <a:r>
              <a:rPr lang="en-US" dirty="0"/>
              <a:t>Hospital</a:t>
            </a:r>
          </a:p>
          <a:p>
            <a:r>
              <a:rPr lang="en-US" dirty="0"/>
              <a:t>Shopko Optical</a:t>
            </a:r>
          </a:p>
          <a:p>
            <a:r>
              <a:rPr lang="en-US" dirty="0"/>
              <a:t>Singing River </a:t>
            </a:r>
            <a:r>
              <a:rPr lang="en-US" dirty="0">
                <a:ea typeface="+mn-lt"/>
                <a:cs typeface="+mn-lt"/>
              </a:rPr>
              <a:t>Health System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Solutions </a:t>
            </a:r>
            <a:r>
              <a:rPr lang="en-US" dirty="0" err="1">
                <a:ea typeface="+mn-lt"/>
                <a:cs typeface="+mn-lt"/>
              </a:rPr>
              <a:t>Vetcerra</a:t>
            </a:r>
            <a:endParaRPr lang="en-US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Southeast Health College of Nursing and Health Sciences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Southern Illinois Healthcare</a:t>
            </a:r>
          </a:p>
          <a:p>
            <a:r>
              <a:rPr lang="en-US" dirty="0"/>
              <a:t>Spine Pain Performance Center</a:t>
            </a:r>
          </a:p>
          <a:p>
            <a:r>
              <a:rPr lang="en-US" dirty="0"/>
              <a:t>SSM Health System</a:t>
            </a:r>
          </a:p>
          <a:p>
            <a:r>
              <a:rPr lang="en-US" dirty="0"/>
              <a:t>State of South Carolina</a:t>
            </a:r>
          </a:p>
          <a:p>
            <a:r>
              <a:rPr lang="en-US" dirty="0" err="1"/>
              <a:t>SuperProf</a:t>
            </a:r>
            <a:endParaRPr lang="en-US"/>
          </a:p>
          <a:p>
            <a:endParaRPr lang="en-US" dirty="0"/>
          </a:p>
          <a:p>
            <a:r>
              <a:rPr lang="en-US" dirty="0"/>
              <a:t>The Breast Center of Northwest Arkansas</a:t>
            </a:r>
          </a:p>
          <a:p>
            <a:r>
              <a:rPr lang="en-US" dirty="0"/>
              <a:t>The Guthrie Clinic</a:t>
            </a:r>
          </a:p>
          <a:p>
            <a:r>
              <a:rPr lang="en-US" dirty="0" err="1"/>
              <a:t>Thermo</a:t>
            </a:r>
            <a:r>
              <a:rPr lang="en-US" dirty="0"/>
              <a:t> Fisher Scientific</a:t>
            </a:r>
          </a:p>
          <a:p>
            <a:r>
              <a:rPr lang="en-US" dirty="0">
                <a:ea typeface="+mn-lt"/>
                <a:cs typeface="+mn-lt"/>
              </a:rPr>
              <a:t>Tori's Taste Bakery</a:t>
            </a:r>
          </a:p>
          <a:p>
            <a:r>
              <a:rPr lang="en-US" dirty="0">
                <a:ea typeface="+mn-lt"/>
                <a:cs typeface="+mn-lt"/>
              </a:rPr>
              <a:t>Total Med Staffing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6303804" y="1313977"/>
            <a:ext cx="5608092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UConn Health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United States Air Force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United States Army</a:t>
            </a:r>
          </a:p>
          <a:p>
            <a:r>
              <a:rPr lang="en-US" dirty="0">
                <a:ea typeface="+mn-lt"/>
                <a:cs typeface="+mn-lt"/>
              </a:rPr>
              <a:t>University Hospitals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University of Pittsburg Medical Center</a:t>
            </a:r>
          </a:p>
          <a:p>
            <a:r>
              <a:rPr lang="en-US" dirty="0">
                <a:ea typeface="+mn-lt"/>
                <a:cs typeface="+mn-lt"/>
              </a:rPr>
              <a:t>University of Rochester School of Medicine and Dentistry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Valle Ambulance District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Valley Med Flight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Vanderbilt University Medical Center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Van Diest Medical Center</a:t>
            </a:r>
            <a:endParaRPr lang="en-US" dirty="0"/>
          </a:p>
          <a:p>
            <a:r>
              <a:rPr lang="en-US" dirty="0"/>
              <a:t>VCA Animal Hospital</a:t>
            </a:r>
          </a:p>
          <a:p>
            <a:r>
              <a:rPr lang="en-US" dirty="0"/>
              <a:t>Veteran's Administration</a:t>
            </a:r>
          </a:p>
          <a:p>
            <a:endParaRPr lang="en-US" dirty="0"/>
          </a:p>
          <a:p>
            <a:r>
              <a:rPr lang="en-US" dirty="0">
                <a:ea typeface="+mn-lt"/>
                <a:cs typeface="+mn-lt"/>
              </a:rPr>
              <a:t>Walmart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Western Community Unit School District # 12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Yuma Regional Medical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074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7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 dirty="0">
                <a:solidFill>
                  <a:schemeClr val="tx1"/>
                </a:solidFill>
              </a:rPr>
              <a:t>Sample Job Titles of  BS-HB Graduates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86061865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8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 dirty="0">
                <a:solidFill>
                  <a:schemeClr val="tx1"/>
                </a:solidFill>
              </a:rPr>
              <a:t>Sample Job Titles of  BS-HB Graduates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91419888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893923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8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Frame</vt:lpstr>
      <vt:lpstr>PowerPoint Presentation</vt:lpstr>
      <vt:lpstr>PowerPoint Presentation</vt:lpstr>
      <vt:lpstr>Employers Who Have Hired Our Graduates</vt:lpstr>
      <vt:lpstr>Employers Who Have Hired Our Graduates</vt:lpstr>
      <vt:lpstr>Employers Who Have Hired Our Graduates</vt:lpstr>
      <vt:lpstr>Employers Who Have Hired Our Graduates</vt:lpstr>
      <vt:lpstr>Sample Job Titles of  BS-HB Graduates</vt:lpstr>
      <vt:lpstr>Sample Job Titles of  BS-HB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308</cp:revision>
  <dcterms:created xsi:type="dcterms:W3CDTF">2023-05-10T16:55:45Z</dcterms:created>
  <dcterms:modified xsi:type="dcterms:W3CDTF">2026-02-24T15:14:48Z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