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3" r:id="rId5"/>
    <p:sldId id="290" r:id="rId6"/>
    <p:sldId id="275" r:id="rId7"/>
    <p:sldId id="287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878F3-5E50-A449-875F-2606FBE16E5E}" v="44" dt="2025-10-21T14:34:38.677"/>
    <p1510:client id="{95A3E0C9-0BE8-1503-0354-D217B816A416}" v="87" dt="2025-10-20T15:08:56.098"/>
    <p1510:client id="{99769A9B-BCF3-ADD8-C689-D51D51721994}" v="173" dt="2025-10-20T15:59:46.266"/>
    <p1510:client id="{CD1BCF88-4A5D-B43F-BB2F-7722A48EA296}" v="24" dt="2025-10-21T15:31:11.820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95A3E0C9-0BE8-1503-0354-D217B816A416}"/>
    <pc:docChg chg="addSld modSld">
      <pc:chgData name="Jennifer Elorreaga" userId="S::jennifer.elorreaga@logan.edu::e1aa907a-6c11-435a-a88c-cc89013b43d8" providerId="AD" clId="Web-{95A3E0C9-0BE8-1503-0354-D217B816A416}" dt="2025-10-20T15:08:56.098" v="84"/>
      <pc:docMkLst>
        <pc:docMk/>
      </pc:docMkLst>
      <pc:sldChg chg="modSp">
        <pc:chgData name="Jennifer Elorreaga" userId="S::jennifer.elorreaga@logan.edu::e1aa907a-6c11-435a-a88c-cc89013b43d8" providerId="AD" clId="Web-{95A3E0C9-0BE8-1503-0354-D217B816A416}" dt="2025-10-20T15:08:56.098" v="84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95A3E0C9-0BE8-1503-0354-D217B816A416}" dt="2025-10-20T15:08:56.098" v="84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 add replId">
        <pc:chgData name="Jennifer Elorreaga" userId="S::jennifer.elorreaga@logan.edu::e1aa907a-6c11-435a-a88c-cc89013b43d8" providerId="AD" clId="Web-{95A3E0C9-0BE8-1503-0354-D217B816A416}" dt="2025-10-20T15:00:37.149" v="36"/>
        <pc:sldMkLst>
          <pc:docMk/>
          <pc:sldMk cId="2099310375" sldId="290"/>
        </pc:sldMkLst>
        <pc:graphicFrameChg chg="mod modGraphic">
          <ac:chgData name="Jennifer Elorreaga" userId="S::jennifer.elorreaga@logan.edu::e1aa907a-6c11-435a-a88c-cc89013b43d8" providerId="AD" clId="Web-{95A3E0C9-0BE8-1503-0354-D217B816A416}" dt="2025-10-20T15:00:37.149" v="36"/>
          <ac:graphicFrameMkLst>
            <pc:docMk/>
            <pc:sldMk cId="2099310375" sldId="290"/>
            <ac:graphicFrameMk id="5" creationId="{3146F38D-9174-DD84-F5D2-B4A4A12F518D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530878F3-5E50-A449-875F-2606FBE16E5E}"/>
    <pc:docChg chg="modSld">
      <pc:chgData name="Jennifer Elorreaga" userId="S::jennifer.elorreaga@logan.edu::e1aa907a-6c11-435a-a88c-cc89013b43d8" providerId="AD" clId="Web-{530878F3-5E50-A449-875F-2606FBE16E5E}" dt="2025-10-21T14:34:35.817" v="33"/>
      <pc:docMkLst>
        <pc:docMk/>
      </pc:docMkLst>
      <pc:sldChg chg="modSp">
        <pc:chgData name="Jennifer Elorreaga" userId="S::jennifer.elorreaga@logan.edu::e1aa907a-6c11-435a-a88c-cc89013b43d8" providerId="AD" clId="Web-{530878F3-5E50-A449-875F-2606FBE16E5E}" dt="2025-10-21T14:34:35.817" v="33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530878F3-5E50-A449-875F-2606FBE16E5E}" dt="2025-10-21T14:34:35.817" v="3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99769A9B-BCF3-ADD8-C689-D51D51721994}"/>
    <pc:docChg chg="modSld">
      <pc:chgData name="Jennifer Elorreaga" userId="S::jennifer.elorreaga@logan.edu::e1aa907a-6c11-435a-a88c-cc89013b43d8" providerId="AD" clId="Web-{99769A9B-BCF3-ADD8-C689-D51D51721994}" dt="2025-10-20T15:59:44.187" v="150"/>
      <pc:docMkLst>
        <pc:docMk/>
      </pc:docMkLst>
      <pc:sldChg chg="modSp">
        <pc:chgData name="Jennifer Elorreaga" userId="S::jennifer.elorreaga@logan.edu::e1aa907a-6c11-435a-a88c-cc89013b43d8" providerId="AD" clId="Web-{99769A9B-BCF3-ADD8-C689-D51D51721994}" dt="2025-10-20T15:59:44.187" v="150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99769A9B-BCF3-ADD8-C689-D51D51721994}" dt="2025-10-20T15:59:44.187" v="150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CD1BCF88-4A5D-B43F-BB2F-7722A48EA296}"/>
    <pc:docChg chg="modSld">
      <pc:chgData name="Jennifer Elorreaga" userId="S::jennifer.elorreaga@logan.edu::e1aa907a-6c11-435a-a88c-cc89013b43d8" providerId="AD" clId="Web-{CD1BCF88-4A5D-B43F-BB2F-7722A48EA296}" dt="2025-10-21T15:31:11.820" v="23"/>
      <pc:docMkLst>
        <pc:docMk/>
      </pc:docMkLst>
      <pc:sldChg chg="modSp">
        <pc:chgData name="Jennifer Elorreaga" userId="S::jennifer.elorreaga@logan.edu::e1aa907a-6c11-435a-a88c-cc89013b43d8" providerId="AD" clId="Web-{CD1BCF88-4A5D-B43F-BB2F-7722A48EA296}" dt="2025-10-21T15:31:11.820" v="23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CD1BCF88-4A5D-B43F-BB2F-7722A48EA296}" dt="2025-10-21T15:31:11.820" v="2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28FE1A-D1AA-492A-9D6F-DF74562AC74B}">
      <dgm:prSet/>
      <dgm:spPr/>
      <dgm:t>
        <a:bodyPr/>
        <a:lstStyle/>
        <a:p>
          <a:pPr rtl="0"/>
          <a:r>
            <a:rPr lang="en-US" dirty="0">
              <a:latin typeface="Corbel"/>
            </a:rPr>
            <a:t>Application Analyst</a:t>
          </a:r>
        </a:p>
      </dgm:t>
    </dgm:pt>
    <dgm:pt modelId="{00106A51-2FD4-4BF7-A34A-BEF9E71E47E9}" type="parTrans" cxnId="{64A90B77-F17A-40A4-8E34-5124A7A09814}">
      <dgm:prSet/>
      <dgm:spPr/>
      <dgm:t>
        <a:bodyPr/>
        <a:lstStyle/>
        <a:p>
          <a:endParaRPr lang="en-US"/>
        </a:p>
      </dgm:t>
    </dgm:pt>
    <dgm:pt modelId="{089395BB-7BA9-43FF-B64D-AC76019671D2}" type="sibTrans" cxnId="{64A90B77-F17A-40A4-8E34-5124A7A09814}">
      <dgm:prSet/>
      <dgm:spPr/>
      <dgm:t>
        <a:bodyPr/>
        <a:lstStyle/>
        <a:p>
          <a:endParaRPr lang="en-US"/>
        </a:p>
      </dgm:t>
    </dgm:pt>
    <dgm:pt modelId="{7315E3D2-5439-4F46-8313-0EB46EA8D77C}">
      <dgm:prSet/>
      <dgm:spPr/>
      <dgm:t>
        <a:bodyPr/>
        <a:lstStyle/>
        <a:p>
          <a:r>
            <a:rPr lang="en-US" dirty="0"/>
            <a:t>Clinical Practice Data Analyst</a:t>
          </a:r>
        </a:p>
      </dgm:t>
    </dgm:pt>
    <dgm:pt modelId="{0C62BB9F-C4D9-4B20-AEC8-1A0E6B3B5248}" type="parTrans" cxnId="{1E3E3105-D892-4D0C-BAF4-52B8ECC75A08}">
      <dgm:prSet/>
      <dgm:spPr/>
      <dgm:t>
        <a:bodyPr/>
        <a:lstStyle/>
        <a:p>
          <a:endParaRPr lang="en-US"/>
        </a:p>
      </dgm:t>
    </dgm:pt>
    <dgm:pt modelId="{2C4FB53A-BBAB-4FAC-AD4B-34BDFA3BA3B1}" type="sibTrans" cxnId="{1E3E3105-D892-4D0C-BAF4-52B8ECC75A08}">
      <dgm:prSet/>
      <dgm:spPr/>
      <dgm:t>
        <a:bodyPr/>
        <a:lstStyle/>
        <a:p>
          <a:endParaRPr lang="en-US"/>
        </a:p>
      </dgm:t>
    </dgm:pt>
    <dgm:pt modelId="{F2360907-3266-4952-9005-65748A7EE2DF}">
      <dgm:prSet/>
      <dgm:spPr/>
      <dgm:t>
        <a:bodyPr/>
        <a:lstStyle/>
        <a:p>
          <a:r>
            <a:rPr lang="en-US" dirty="0"/>
            <a:t>Clinical Project Manager</a:t>
          </a:r>
        </a:p>
      </dgm:t>
    </dgm:pt>
    <dgm:pt modelId="{BA3C9236-BD5E-4249-A0A9-4C9EE44BA1ED}" type="parTrans" cxnId="{01621036-72D6-44A6-98BA-9711894E0CD1}">
      <dgm:prSet/>
      <dgm:spPr/>
      <dgm:t>
        <a:bodyPr/>
        <a:lstStyle/>
        <a:p>
          <a:endParaRPr lang="en-US"/>
        </a:p>
      </dgm:t>
    </dgm:pt>
    <dgm:pt modelId="{EA00B656-A055-4042-9567-BBE7B211D078}" type="sibTrans" cxnId="{01621036-72D6-44A6-98BA-9711894E0CD1}">
      <dgm:prSet/>
      <dgm:spPr/>
      <dgm:t>
        <a:bodyPr/>
        <a:lstStyle/>
        <a:p>
          <a:endParaRPr lang="en-US"/>
        </a:p>
      </dgm:t>
    </dgm:pt>
    <dgm:pt modelId="{7978AED1-9083-4E74-A8CB-304BD8734AA5}">
      <dgm:prSet/>
      <dgm:spPr/>
      <dgm:t>
        <a:bodyPr/>
        <a:lstStyle/>
        <a:p>
          <a:r>
            <a:rPr lang="en-US" dirty="0"/>
            <a:t>Customer Success Project Manager</a:t>
          </a:r>
        </a:p>
      </dgm:t>
    </dgm:pt>
    <dgm:pt modelId="{61047498-B4F2-4034-8C7F-2E9ABEC8F8B7}" type="parTrans" cxnId="{B0ACB8D8-8AD9-4711-B46E-AF7D7B5B81A8}">
      <dgm:prSet/>
      <dgm:spPr/>
      <dgm:t>
        <a:bodyPr/>
        <a:lstStyle/>
        <a:p>
          <a:endParaRPr lang="en-US"/>
        </a:p>
      </dgm:t>
    </dgm:pt>
    <dgm:pt modelId="{748C35D7-9CBE-4F66-ADD3-5D0C8D3FF2C3}" type="sibTrans" cxnId="{B0ACB8D8-8AD9-4711-B46E-AF7D7B5B81A8}">
      <dgm:prSet/>
      <dgm:spPr/>
      <dgm:t>
        <a:bodyPr/>
        <a:lstStyle/>
        <a:p>
          <a:endParaRPr lang="en-US"/>
        </a:p>
      </dgm:t>
    </dgm:pt>
    <dgm:pt modelId="{A41B8EC0-1DC7-460C-8F8C-B24587CD9F0E}">
      <dgm:prSet/>
      <dgm:spPr/>
      <dgm:t>
        <a:bodyPr/>
        <a:lstStyle/>
        <a:p>
          <a:r>
            <a:rPr lang="en-US" dirty="0"/>
            <a:t>Data Technician</a:t>
          </a:r>
        </a:p>
      </dgm:t>
    </dgm:pt>
    <dgm:pt modelId="{0CDA283C-A8A4-4EC0-B416-1439046C174C}" type="parTrans" cxnId="{B13B3D99-527A-41D8-B6CF-898D3E0DCDFD}">
      <dgm:prSet/>
      <dgm:spPr/>
      <dgm:t>
        <a:bodyPr/>
        <a:lstStyle/>
        <a:p>
          <a:endParaRPr lang="en-US"/>
        </a:p>
      </dgm:t>
    </dgm:pt>
    <dgm:pt modelId="{CE4F3DB5-7127-47FB-BC16-908CE4E5B1FC}" type="sibTrans" cxnId="{B13B3D99-527A-41D8-B6CF-898D3E0DCDFD}">
      <dgm:prSet/>
      <dgm:spPr/>
      <dgm:t>
        <a:bodyPr/>
        <a:lstStyle/>
        <a:p>
          <a:endParaRPr lang="en-US"/>
        </a:p>
      </dgm:t>
    </dgm:pt>
    <dgm:pt modelId="{3CBE8162-2A52-4FC9-921D-12C7C4D16EE1}">
      <dgm:prSet/>
      <dgm:spPr/>
      <dgm:t>
        <a:bodyPr/>
        <a:lstStyle/>
        <a:p>
          <a:r>
            <a:rPr lang="en-US" dirty="0"/>
            <a:t>Desktop Support Analyst</a:t>
          </a:r>
        </a:p>
      </dgm:t>
    </dgm:pt>
    <dgm:pt modelId="{B3D43CB6-C576-4212-BC20-1CEB3BC5C80C}" type="parTrans" cxnId="{55906977-14F1-42B3-977C-7A400A5FFA8E}">
      <dgm:prSet/>
      <dgm:spPr/>
      <dgm:t>
        <a:bodyPr/>
        <a:lstStyle/>
        <a:p>
          <a:endParaRPr lang="en-US"/>
        </a:p>
      </dgm:t>
    </dgm:pt>
    <dgm:pt modelId="{7CFF0A73-24BE-4773-A1D0-55DCE928B1DC}" type="sibTrans" cxnId="{55906977-14F1-42B3-977C-7A400A5FFA8E}">
      <dgm:prSet/>
      <dgm:spPr/>
      <dgm:t>
        <a:bodyPr/>
        <a:lstStyle/>
        <a:p>
          <a:endParaRPr lang="en-US"/>
        </a:p>
      </dgm:t>
    </dgm:pt>
    <dgm:pt modelId="{1C0DFF02-0BEF-462C-9585-3D70C51F9876}">
      <dgm:prSet/>
      <dgm:spPr/>
      <dgm:t>
        <a:bodyPr/>
        <a:lstStyle/>
        <a:p>
          <a:r>
            <a:rPr lang="en-US" dirty="0"/>
            <a:t>Director, Epic Clinical Application Integration</a:t>
          </a:r>
        </a:p>
      </dgm:t>
    </dgm:pt>
    <dgm:pt modelId="{8FEAE99B-F953-4673-B651-C48B9BE1D184}" type="parTrans" cxnId="{51E26A1D-25D0-48DF-96F2-633264650174}">
      <dgm:prSet/>
      <dgm:spPr/>
      <dgm:t>
        <a:bodyPr/>
        <a:lstStyle/>
        <a:p>
          <a:endParaRPr lang="en-US"/>
        </a:p>
      </dgm:t>
    </dgm:pt>
    <dgm:pt modelId="{E268F93C-F684-4BF8-9BD8-A1D142348306}" type="sibTrans" cxnId="{51E26A1D-25D0-48DF-96F2-633264650174}">
      <dgm:prSet/>
      <dgm:spPr/>
      <dgm:t>
        <a:bodyPr/>
        <a:lstStyle/>
        <a:p>
          <a:endParaRPr lang="en-US"/>
        </a:p>
      </dgm:t>
    </dgm:pt>
    <dgm:pt modelId="{FF1AAA96-DBF9-4E0C-A6F8-5AD43D352897}">
      <dgm:prSet/>
      <dgm:spPr/>
      <dgm:t>
        <a:bodyPr/>
        <a:lstStyle/>
        <a:p>
          <a:r>
            <a:rPr lang="en-US" dirty="0"/>
            <a:t>Executive Director Clinical Systems</a:t>
          </a:r>
        </a:p>
      </dgm:t>
    </dgm:pt>
    <dgm:pt modelId="{5E69E304-9CDF-4EF9-B2E5-EF2533421695}" type="parTrans" cxnId="{67FE712F-817A-4507-848C-3446F1331D3D}">
      <dgm:prSet/>
      <dgm:spPr/>
      <dgm:t>
        <a:bodyPr/>
        <a:lstStyle/>
        <a:p>
          <a:endParaRPr lang="en-US"/>
        </a:p>
      </dgm:t>
    </dgm:pt>
    <dgm:pt modelId="{A03F783B-BF1B-474A-B9EC-3DAAB968D0E5}" type="sibTrans" cxnId="{67FE712F-817A-4507-848C-3446F1331D3D}">
      <dgm:prSet/>
      <dgm:spPr/>
      <dgm:t>
        <a:bodyPr/>
        <a:lstStyle/>
        <a:p>
          <a:endParaRPr lang="en-US"/>
        </a:p>
      </dgm:t>
    </dgm:pt>
    <dgm:pt modelId="{49E9B05C-7C48-4F28-8182-24B7EEF423F3}">
      <dgm:prSet/>
      <dgm:spPr/>
      <dgm:t>
        <a:bodyPr/>
        <a:lstStyle/>
        <a:p>
          <a:r>
            <a:rPr lang="en-US" dirty="0"/>
            <a:t>Healthcare Data Analyst</a:t>
          </a:r>
        </a:p>
      </dgm:t>
    </dgm:pt>
    <dgm:pt modelId="{5AD0A398-63CC-4B47-9891-C4047F8FCE51}" type="parTrans" cxnId="{5EA84FEA-8C23-4140-86F6-60914A3C398E}">
      <dgm:prSet/>
      <dgm:spPr/>
      <dgm:t>
        <a:bodyPr/>
        <a:lstStyle/>
        <a:p>
          <a:endParaRPr lang="en-US"/>
        </a:p>
      </dgm:t>
    </dgm:pt>
    <dgm:pt modelId="{445AF06E-7BC4-4307-9C57-BDCA61D511D0}" type="sibTrans" cxnId="{5EA84FEA-8C23-4140-86F6-60914A3C398E}">
      <dgm:prSet/>
      <dgm:spPr/>
      <dgm:t>
        <a:bodyPr/>
        <a:lstStyle/>
        <a:p>
          <a:endParaRPr lang="en-US"/>
        </a:p>
      </dgm:t>
    </dgm:pt>
    <dgm:pt modelId="{FE733B92-02FB-441E-B23D-1A5B8D1DC545}">
      <dgm:prSet/>
      <dgm:spPr/>
      <dgm:t>
        <a:bodyPr/>
        <a:lstStyle/>
        <a:p>
          <a:r>
            <a:rPr lang="en-US" dirty="0"/>
            <a:t>Health Information Manager</a:t>
          </a:r>
        </a:p>
      </dgm:t>
    </dgm:pt>
    <dgm:pt modelId="{88AB2071-B6C6-4A72-88FF-EB0D770EEFE7}" type="parTrans" cxnId="{20D6B232-2B39-404A-AE7E-1A4A30967A42}">
      <dgm:prSet/>
      <dgm:spPr/>
      <dgm:t>
        <a:bodyPr/>
        <a:lstStyle/>
        <a:p>
          <a:endParaRPr lang="en-US"/>
        </a:p>
      </dgm:t>
    </dgm:pt>
    <dgm:pt modelId="{606CCC05-38DF-4D83-B5FB-6C624426B494}" type="sibTrans" cxnId="{20D6B232-2B39-404A-AE7E-1A4A30967A42}">
      <dgm:prSet/>
      <dgm:spPr/>
      <dgm:t>
        <a:bodyPr/>
        <a:lstStyle/>
        <a:p>
          <a:endParaRPr lang="en-US"/>
        </a:p>
      </dgm:t>
    </dgm:pt>
    <dgm:pt modelId="{E416E335-C8D4-49D7-81DE-2A93BC5F1107}">
      <dgm:prSet/>
      <dgm:spPr/>
      <dgm:t>
        <a:bodyPr/>
        <a:lstStyle/>
        <a:p>
          <a:r>
            <a:rPr lang="en-US" dirty="0"/>
            <a:t>Implementation Consultant</a:t>
          </a:r>
        </a:p>
      </dgm:t>
    </dgm:pt>
    <dgm:pt modelId="{D7BDEDBD-1719-4D34-BFF9-CB8E3BC63689}" type="parTrans" cxnId="{F754A27B-F25D-4790-921B-5C183ABA05C7}">
      <dgm:prSet/>
      <dgm:spPr/>
      <dgm:t>
        <a:bodyPr/>
        <a:lstStyle/>
        <a:p>
          <a:endParaRPr lang="en-US"/>
        </a:p>
      </dgm:t>
    </dgm:pt>
    <dgm:pt modelId="{AEA0BBB4-7E7A-49B8-8EF0-92BC68648C81}" type="sibTrans" cxnId="{F754A27B-F25D-4790-921B-5C183ABA05C7}">
      <dgm:prSet/>
      <dgm:spPr/>
      <dgm:t>
        <a:bodyPr/>
        <a:lstStyle/>
        <a:p>
          <a:endParaRPr lang="en-US"/>
        </a:p>
      </dgm:t>
    </dgm:pt>
    <dgm:pt modelId="{A041E86C-E2E7-4267-A7F4-B074751305EB}">
      <dgm:prSet phldr="0"/>
      <dgm:spPr/>
      <dgm:t>
        <a:bodyPr/>
        <a:lstStyle/>
        <a:p>
          <a:r>
            <a:rPr lang="en-US" dirty="0">
              <a:latin typeface="Corbel"/>
            </a:rPr>
            <a:t>Clinical</a:t>
          </a:r>
          <a:r>
            <a:rPr lang="en-US" dirty="0"/>
            <a:t> Performance Improvement Manager</a:t>
          </a:r>
        </a:p>
      </dgm:t>
    </dgm:pt>
    <dgm:pt modelId="{D14D70F0-3B50-4024-965B-24F7D9E864FF}" type="parTrans" cxnId="{F1A93E5F-004F-481B-9671-75BB0D357BBE}">
      <dgm:prSet/>
      <dgm:spPr/>
    </dgm:pt>
    <dgm:pt modelId="{B6CF023D-94E6-4D07-9E95-9FE2BC6A8707}" type="sibTrans" cxnId="{F1A93E5F-004F-481B-9671-75BB0D357BBE}">
      <dgm:prSet/>
      <dgm:spPr/>
    </dgm:pt>
    <dgm:pt modelId="{DF511AB4-CDD2-4DA5-A933-2AF48C99ACD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Business Analyst</a:t>
          </a:r>
        </a:p>
      </dgm:t>
    </dgm:pt>
    <dgm:pt modelId="{BFB3072D-666C-44EC-B1A5-8E3CC3131C1D}" type="parTrans" cxnId="{C3570732-1374-494E-B6E0-12A96FD3C981}">
      <dgm:prSet/>
      <dgm:spPr/>
    </dgm:pt>
    <dgm:pt modelId="{0C6000AB-C8F2-435A-948B-C2867E1D45DA}" type="sibTrans" cxnId="{C3570732-1374-494E-B6E0-12A96FD3C981}">
      <dgm:prSet/>
      <dgm:spPr/>
    </dgm:pt>
    <dgm:pt modelId="{3BFD63E2-F7B6-4C40-A192-B6842BB6432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Informatics Technical Specialist</a:t>
          </a:r>
        </a:p>
      </dgm:t>
    </dgm:pt>
    <dgm:pt modelId="{BFF783C3-6FE4-460E-A3CF-C6EBED463A92}" type="parTrans" cxnId="{1070B4AB-6292-4D0F-A0A5-AC7364E7ADF7}">
      <dgm:prSet/>
      <dgm:spPr/>
    </dgm:pt>
    <dgm:pt modelId="{EC8885D2-D03A-4175-A9D8-114CD384EBE2}" type="sibTrans" cxnId="{1070B4AB-6292-4D0F-A0A5-AC7364E7ADF7}">
      <dgm:prSet/>
      <dgm:spPr/>
    </dgm:pt>
    <dgm:pt modelId="{A151B928-1C2A-4022-93D1-8E44D1D8281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Engagement Owner</a:t>
          </a:r>
        </a:p>
      </dgm:t>
    </dgm:pt>
    <dgm:pt modelId="{67603B5F-0CCE-422E-856A-F90A2F0DECA0}" type="parTrans" cxnId="{4AD3E4D0-B88A-4F45-A17B-97D1E698FBE7}">
      <dgm:prSet/>
      <dgm:spPr/>
    </dgm:pt>
    <dgm:pt modelId="{FE9A4B7E-9B87-495D-B0E4-69711B5A6B24}" type="sibTrans" cxnId="{4AD3E4D0-B88A-4F45-A17B-97D1E698FBE7}">
      <dgm:prSet/>
      <dgm:spPr/>
    </dgm:pt>
    <dgm:pt modelId="{42A87C3F-1119-48F7-93D2-33FB85B87B4F}">
      <dgm:prSet phldr="0"/>
      <dgm:spPr/>
      <dgm:t>
        <a:bodyPr/>
        <a:lstStyle/>
        <a:p>
          <a:r>
            <a:rPr lang="en-US" dirty="0">
              <a:latin typeface="Corbel"/>
            </a:rPr>
            <a:t>Faculty</a:t>
          </a:r>
        </a:p>
      </dgm:t>
    </dgm:pt>
    <dgm:pt modelId="{9C185D15-3A9B-4B32-947E-57CE9FA448DC}" type="parTrans" cxnId="{B940AC11-CF1E-4C11-91CB-501BFCF6AC66}">
      <dgm:prSet/>
      <dgm:spPr/>
    </dgm:pt>
    <dgm:pt modelId="{80DE07D7-BB4F-40F4-9DC1-D8FC70A467CE}" type="sibTrans" cxnId="{B940AC11-CF1E-4C11-91CB-501BFCF6AC66}">
      <dgm:prSet/>
      <dgm:spPr/>
    </dgm:pt>
    <dgm:pt modelId="{6F3BDADC-A5DF-4C20-887B-64CA4E822F8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Health Systems Specialist</a:t>
          </a:r>
        </a:p>
      </dgm:t>
    </dgm:pt>
    <dgm:pt modelId="{26BAB24B-80EF-4722-9DE7-A336EE62CFE6}" type="parTrans" cxnId="{604C8BC2-EE56-4F74-BA97-19C00669458C}">
      <dgm:prSet/>
      <dgm:spPr/>
    </dgm:pt>
    <dgm:pt modelId="{CC52C331-AEE4-4F0A-8CA1-9B07158EC7E3}" type="sibTrans" cxnId="{604C8BC2-EE56-4F74-BA97-19C00669458C}">
      <dgm:prSet/>
      <dgm:spPr/>
    </dgm:pt>
    <dgm:pt modelId="{B8E65DB4-825D-4B9C-B9CE-1E0F91959A1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AWS Cloud Engineer</a:t>
          </a:r>
        </a:p>
      </dgm:t>
    </dgm:pt>
    <dgm:pt modelId="{2617D246-037A-487F-90C9-112F73E412ED}" type="parTrans" cxnId="{04284CDD-9672-4ED3-B705-C8279DFF0D81}">
      <dgm:prSet/>
      <dgm:spPr/>
    </dgm:pt>
    <dgm:pt modelId="{4DEED42C-C231-404D-80E1-E1C0BFB69AE9}" type="sibTrans" cxnId="{04284CDD-9672-4ED3-B705-C8279DFF0D81}">
      <dgm:prSet/>
      <dgm:spPr/>
    </dgm:pt>
    <dgm:pt modelId="{4DD66F49-5D03-4E33-B0AA-29B3EB95D04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Director, Clinical Information Exchange</a:t>
          </a:r>
        </a:p>
      </dgm:t>
    </dgm:pt>
    <dgm:pt modelId="{CB457C24-21F7-4501-AAE6-87178457E860}" type="parTrans" cxnId="{BD536CDD-79C1-4B03-9B71-48A7C36627E9}">
      <dgm:prSet/>
      <dgm:spPr/>
    </dgm:pt>
    <dgm:pt modelId="{F3EBB3F0-74C0-4C26-9F1B-E326405F9F7A}" type="sibTrans" cxnId="{BD536CDD-79C1-4B03-9B71-48A7C36627E9}">
      <dgm:prSet/>
      <dgm:spPr/>
    </dgm:pt>
    <dgm:pt modelId="{DB2C2945-0BE2-4F06-9F94-D8E3D02F8C1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Certified Cancer Registrar</a:t>
          </a:r>
        </a:p>
      </dgm:t>
    </dgm:pt>
    <dgm:pt modelId="{52461B9A-BCDB-49D6-A83E-B53BF42F1EFE}" type="parTrans" cxnId="{58FDA842-B018-45A2-82F1-A9112E67D873}">
      <dgm:prSet/>
      <dgm:spPr/>
    </dgm:pt>
    <dgm:pt modelId="{CDB77B23-6D56-47BB-8B3C-2A9BE6B02804}" type="sibTrans" cxnId="{58FDA842-B018-45A2-82F1-A9112E67D873}">
      <dgm:prSet/>
      <dgm:spPr/>
    </dgm:pt>
    <dgm:pt modelId="{B7366D9B-19A3-4CD7-B396-536FCB8A541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HIM Supervisor</a:t>
          </a:r>
        </a:p>
      </dgm:t>
    </dgm:pt>
    <dgm:pt modelId="{551BCE9C-B303-42FF-BBD0-1071E692A883}" type="parTrans" cxnId="{68CB9405-6EE3-4F81-BD9C-7267F63DE70D}">
      <dgm:prSet/>
      <dgm:spPr/>
    </dgm:pt>
    <dgm:pt modelId="{D2F49A32-C0A5-4CB5-9430-2698D359DD7A}" type="sibTrans" cxnId="{68CB9405-6EE3-4F81-BD9C-7267F63DE70D}">
      <dgm:prSet/>
      <dgm:spPr/>
    </dgm:pt>
    <dgm:pt modelId="{58BEE2EF-60C5-4FA0-A52E-32EB99B2111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Data Specialist Team Lead</a:t>
          </a:r>
        </a:p>
      </dgm:t>
    </dgm:pt>
    <dgm:pt modelId="{0E26B622-38FB-411C-821C-589EE563964A}" type="parTrans" cxnId="{2CBA9441-DA1D-415D-A617-478E33DDE0FA}">
      <dgm:prSet/>
      <dgm:spPr/>
    </dgm:pt>
    <dgm:pt modelId="{CAF58878-E33A-4A86-A218-55AEC475A74B}" type="sibTrans" cxnId="{2CBA9441-DA1D-415D-A617-478E33DDE0FA}">
      <dgm:prSet/>
      <dgm:spPr/>
    </dgm:pt>
    <dgm:pt modelId="{66CD64DE-7555-4305-8D1C-C29768E8031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Clinical Application Analyst</a:t>
          </a:r>
        </a:p>
      </dgm:t>
    </dgm:pt>
    <dgm:pt modelId="{8CFA7162-8F1F-42AC-B726-AF96A55C15AE}" type="parTrans" cxnId="{490DA026-9C0C-42F3-947F-D3A535A290FE}">
      <dgm:prSet/>
      <dgm:spPr/>
    </dgm:pt>
    <dgm:pt modelId="{8C64B49A-22D4-4543-97D8-80292EE0ED76}" type="sibTrans" cxnId="{490DA026-9C0C-42F3-947F-D3A535A290FE}">
      <dgm:prSet/>
      <dgm:spPr/>
    </dgm:pt>
    <dgm:pt modelId="{9717FF5D-1C87-4FC8-9243-42773BC8BE2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Information Systems Analyst</a:t>
          </a:r>
        </a:p>
      </dgm:t>
    </dgm:pt>
    <dgm:pt modelId="{FF45C2B6-65FE-416F-963D-9FBC26534381}" type="parTrans" cxnId="{8CBC7F7A-4285-46E6-BFE2-4763ACF848CE}">
      <dgm:prSet/>
      <dgm:spPr/>
    </dgm:pt>
    <dgm:pt modelId="{66E29329-DC64-482A-978B-C0CB6DC4038C}" type="sibTrans" cxnId="{8CBC7F7A-4285-46E6-BFE2-4763ACF848CE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394E3FF8-2B2B-4D34-ABC3-540D2EE0A20A}" type="pres">
      <dgm:prSet presAssocID="{8B28FE1A-D1AA-492A-9D6F-DF74562AC74B}" presName="node" presStyleLbl="node1" presStyleIdx="0" presStyleCnt="24">
        <dgm:presLayoutVars>
          <dgm:bulletEnabled val="1"/>
        </dgm:presLayoutVars>
      </dgm:prSet>
      <dgm:spPr/>
    </dgm:pt>
    <dgm:pt modelId="{15FAB2AF-CD07-48B5-9562-FE13C934D7D7}" type="pres">
      <dgm:prSet presAssocID="{089395BB-7BA9-43FF-B64D-AC76019671D2}" presName="sibTrans" presStyleCnt="0"/>
      <dgm:spPr/>
    </dgm:pt>
    <dgm:pt modelId="{F265B9A0-8B41-4ADF-95FD-9F5CCF827F07}" type="pres">
      <dgm:prSet presAssocID="{B8E65DB4-825D-4B9C-B9CE-1E0F91959A1D}" presName="node" presStyleLbl="node1" presStyleIdx="1" presStyleCnt="24">
        <dgm:presLayoutVars>
          <dgm:bulletEnabled val="1"/>
        </dgm:presLayoutVars>
      </dgm:prSet>
      <dgm:spPr/>
    </dgm:pt>
    <dgm:pt modelId="{F2D3B41E-A86F-4EB4-A363-9FBEC94D7A07}" type="pres">
      <dgm:prSet presAssocID="{4DEED42C-C231-404D-80E1-E1C0BFB69AE9}" presName="sibTrans" presStyleCnt="0"/>
      <dgm:spPr/>
    </dgm:pt>
    <dgm:pt modelId="{335740FB-EC9C-4499-9565-93FE4902CD2B}" type="pres">
      <dgm:prSet presAssocID="{DF511AB4-CDD2-4DA5-A933-2AF48C99ACD9}" presName="node" presStyleLbl="node1" presStyleIdx="2" presStyleCnt="24">
        <dgm:presLayoutVars>
          <dgm:bulletEnabled val="1"/>
        </dgm:presLayoutVars>
      </dgm:prSet>
      <dgm:spPr/>
    </dgm:pt>
    <dgm:pt modelId="{F1E139DD-2EAE-4A5C-B63F-847684BFC8CA}" type="pres">
      <dgm:prSet presAssocID="{0C6000AB-C8F2-435A-948B-C2867E1D45DA}" presName="sibTrans" presStyleCnt="0"/>
      <dgm:spPr/>
    </dgm:pt>
    <dgm:pt modelId="{40DD627D-11AE-45A3-A9EF-03A6DFB7A553}" type="pres">
      <dgm:prSet presAssocID="{DB2C2945-0BE2-4F06-9F94-D8E3D02F8C16}" presName="node" presStyleLbl="node1" presStyleIdx="3" presStyleCnt="24">
        <dgm:presLayoutVars>
          <dgm:bulletEnabled val="1"/>
        </dgm:presLayoutVars>
      </dgm:prSet>
      <dgm:spPr/>
    </dgm:pt>
    <dgm:pt modelId="{555BCA39-7AA5-49B8-BEAD-10AF54308911}" type="pres">
      <dgm:prSet presAssocID="{CDB77B23-6D56-47BB-8B3C-2A9BE6B02804}" presName="sibTrans" presStyleCnt="0"/>
      <dgm:spPr/>
    </dgm:pt>
    <dgm:pt modelId="{797EFC3E-C5ED-43C0-8EC6-CF7947128AD2}" type="pres">
      <dgm:prSet presAssocID="{66CD64DE-7555-4305-8D1C-C29768E8031A}" presName="node" presStyleLbl="node1" presStyleIdx="4" presStyleCnt="24">
        <dgm:presLayoutVars>
          <dgm:bulletEnabled val="1"/>
        </dgm:presLayoutVars>
      </dgm:prSet>
      <dgm:spPr/>
    </dgm:pt>
    <dgm:pt modelId="{FB701742-8ED9-4C21-9DC9-90AE6A766913}" type="pres">
      <dgm:prSet presAssocID="{8C64B49A-22D4-4543-97D8-80292EE0ED76}" presName="sibTrans" presStyleCnt="0"/>
      <dgm:spPr/>
    </dgm:pt>
    <dgm:pt modelId="{F7A5542D-A38C-4A12-92F8-64136F2146BC}" type="pres">
      <dgm:prSet presAssocID="{A041E86C-E2E7-4267-A7F4-B074751305EB}" presName="node" presStyleLbl="node1" presStyleIdx="5" presStyleCnt="24">
        <dgm:presLayoutVars>
          <dgm:bulletEnabled val="1"/>
        </dgm:presLayoutVars>
      </dgm:prSet>
      <dgm:spPr/>
    </dgm:pt>
    <dgm:pt modelId="{FE4C43DA-0BDA-4E82-8938-0E8EAFFDD1AF}" type="pres">
      <dgm:prSet presAssocID="{B6CF023D-94E6-4D07-9E95-9FE2BC6A8707}" presName="sibTrans" presStyleCnt="0"/>
      <dgm:spPr/>
    </dgm:pt>
    <dgm:pt modelId="{77F135AC-41B7-4852-A319-DEEDB524F2E9}" type="pres">
      <dgm:prSet presAssocID="{7315E3D2-5439-4F46-8313-0EB46EA8D77C}" presName="node" presStyleLbl="node1" presStyleIdx="6" presStyleCnt="24">
        <dgm:presLayoutVars>
          <dgm:bulletEnabled val="1"/>
        </dgm:presLayoutVars>
      </dgm:prSet>
      <dgm:spPr/>
    </dgm:pt>
    <dgm:pt modelId="{9167FA23-3AE5-4500-B47E-66B7CB5EEE09}" type="pres">
      <dgm:prSet presAssocID="{2C4FB53A-BBAB-4FAC-AD4B-34BDFA3BA3B1}" presName="sibTrans" presStyleCnt="0"/>
      <dgm:spPr/>
    </dgm:pt>
    <dgm:pt modelId="{F58A624D-B59D-418B-AC97-F68740C446DF}" type="pres">
      <dgm:prSet presAssocID="{F2360907-3266-4952-9005-65748A7EE2DF}" presName="node" presStyleLbl="node1" presStyleIdx="7" presStyleCnt="24">
        <dgm:presLayoutVars>
          <dgm:bulletEnabled val="1"/>
        </dgm:presLayoutVars>
      </dgm:prSet>
      <dgm:spPr/>
    </dgm:pt>
    <dgm:pt modelId="{5E31F4D7-CC80-4B4E-8E2E-55014B9E6165}" type="pres">
      <dgm:prSet presAssocID="{EA00B656-A055-4042-9567-BBE7B211D078}" presName="sibTrans" presStyleCnt="0"/>
      <dgm:spPr/>
    </dgm:pt>
    <dgm:pt modelId="{77F3782D-7164-445C-B319-1F193838141F}" type="pres">
      <dgm:prSet presAssocID="{7978AED1-9083-4E74-A8CB-304BD8734AA5}" presName="node" presStyleLbl="node1" presStyleIdx="8" presStyleCnt="24">
        <dgm:presLayoutVars>
          <dgm:bulletEnabled val="1"/>
        </dgm:presLayoutVars>
      </dgm:prSet>
      <dgm:spPr/>
    </dgm:pt>
    <dgm:pt modelId="{148583EF-6210-4F29-9F63-873F05F0A6E2}" type="pres">
      <dgm:prSet presAssocID="{748C35D7-9CBE-4F66-ADD3-5D0C8D3FF2C3}" presName="sibTrans" presStyleCnt="0"/>
      <dgm:spPr/>
    </dgm:pt>
    <dgm:pt modelId="{BCF8C2C8-8FF0-4CA6-B782-FC17244058F2}" type="pres">
      <dgm:prSet presAssocID="{58BEE2EF-60C5-4FA0-A52E-32EB99B21119}" presName="node" presStyleLbl="node1" presStyleIdx="9" presStyleCnt="24">
        <dgm:presLayoutVars>
          <dgm:bulletEnabled val="1"/>
        </dgm:presLayoutVars>
      </dgm:prSet>
      <dgm:spPr/>
    </dgm:pt>
    <dgm:pt modelId="{857A1638-9613-4631-96F9-12FBE77D0FBE}" type="pres">
      <dgm:prSet presAssocID="{CAF58878-E33A-4A86-A218-55AEC475A74B}" presName="sibTrans" presStyleCnt="0"/>
      <dgm:spPr/>
    </dgm:pt>
    <dgm:pt modelId="{0025F0A9-00A1-4BCF-9CC3-74EBEEB6B74B}" type="pres">
      <dgm:prSet presAssocID="{A41B8EC0-1DC7-460C-8F8C-B24587CD9F0E}" presName="node" presStyleLbl="node1" presStyleIdx="10" presStyleCnt="24">
        <dgm:presLayoutVars>
          <dgm:bulletEnabled val="1"/>
        </dgm:presLayoutVars>
      </dgm:prSet>
      <dgm:spPr/>
    </dgm:pt>
    <dgm:pt modelId="{C3187B46-B797-48A3-BED9-C7B72CFFE4EB}" type="pres">
      <dgm:prSet presAssocID="{CE4F3DB5-7127-47FB-BC16-908CE4E5B1FC}" presName="sibTrans" presStyleCnt="0"/>
      <dgm:spPr/>
    </dgm:pt>
    <dgm:pt modelId="{5DD67A6B-DA06-49BE-9D63-474916FF5D24}" type="pres">
      <dgm:prSet presAssocID="{3CBE8162-2A52-4FC9-921D-12C7C4D16EE1}" presName="node" presStyleLbl="node1" presStyleIdx="11" presStyleCnt="24">
        <dgm:presLayoutVars>
          <dgm:bulletEnabled val="1"/>
        </dgm:presLayoutVars>
      </dgm:prSet>
      <dgm:spPr/>
    </dgm:pt>
    <dgm:pt modelId="{C78CCA45-8A90-43B4-AA73-C6D2DC2A3DA4}" type="pres">
      <dgm:prSet presAssocID="{7CFF0A73-24BE-4773-A1D0-55DCE928B1DC}" presName="sibTrans" presStyleCnt="0"/>
      <dgm:spPr/>
    </dgm:pt>
    <dgm:pt modelId="{08B739AE-EAE7-4AE5-A4A4-68D790F5D899}" type="pres">
      <dgm:prSet presAssocID="{4DD66F49-5D03-4E33-B0AA-29B3EB95D049}" presName="node" presStyleLbl="node1" presStyleIdx="12" presStyleCnt="24">
        <dgm:presLayoutVars>
          <dgm:bulletEnabled val="1"/>
        </dgm:presLayoutVars>
      </dgm:prSet>
      <dgm:spPr/>
    </dgm:pt>
    <dgm:pt modelId="{A24E4379-884C-4F2D-AC4D-6E5751FBFA7C}" type="pres">
      <dgm:prSet presAssocID="{F3EBB3F0-74C0-4C26-9F1B-E326405F9F7A}" presName="sibTrans" presStyleCnt="0"/>
      <dgm:spPr/>
    </dgm:pt>
    <dgm:pt modelId="{0C24C251-146F-48DE-87D0-0446ABE0E05C}" type="pres">
      <dgm:prSet presAssocID="{1C0DFF02-0BEF-462C-9585-3D70C51F9876}" presName="node" presStyleLbl="node1" presStyleIdx="13" presStyleCnt="24">
        <dgm:presLayoutVars>
          <dgm:bulletEnabled val="1"/>
        </dgm:presLayoutVars>
      </dgm:prSet>
      <dgm:spPr/>
    </dgm:pt>
    <dgm:pt modelId="{CF3A1E22-D5C6-4027-9695-A4573C4CCB3F}" type="pres">
      <dgm:prSet presAssocID="{E268F93C-F684-4BF8-9BD8-A1D142348306}" presName="sibTrans" presStyleCnt="0"/>
      <dgm:spPr/>
    </dgm:pt>
    <dgm:pt modelId="{5F3A60BB-7601-4F0E-8426-846619B3B5F9}" type="pres">
      <dgm:prSet presAssocID="{A151B928-1C2A-4022-93D1-8E44D1D82816}" presName="node" presStyleLbl="node1" presStyleIdx="14" presStyleCnt="24">
        <dgm:presLayoutVars>
          <dgm:bulletEnabled val="1"/>
        </dgm:presLayoutVars>
      </dgm:prSet>
      <dgm:spPr/>
    </dgm:pt>
    <dgm:pt modelId="{45013A78-C40D-40ED-99DA-4C3B89876AAD}" type="pres">
      <dgm:prSet presAssocID="{FE9A4B7E-9B87-495D-B0E4-69711B5A6B24}" presName="sibTrans" presStyleCnt="0"/>
      <dgm:spPr/>
    </dgm:pt>
    <dgm:pt modelId="{BDEADD0D-AD64-4523-A36D-2399AEA786F2}" type="pres">
      <dgm:prSet presAssocID="{FF1AAA96-DBF9-4E0C-A6F8-5AD43D352897}" presName="node" presStyleLbl="node1" presStyleIdx="15" presStyleCnt="24">
        <dgm:presLayoutVars>
          <dgm:bulletEnabled val="1"/>
        </dgm:presLayoutVars>
      </dgm:prSet>
      <dgm:spPr/>
    </dgm:pt>
    <dgm:pt modelId="{C26EBDCF-BF96-4337-B1AF-E31B66010AB9}" type="pres">
      <dgm:prSet presAssocID="{A03F783B-BF1B-474A-B9EC-3DAAB968D0E5}" presName="sibTrans" presStyleCnt="0"/>
      <dgm:spPr/>
    </dgm:pt>
    <dgm:pt modelId="{F5A7D702-B6FC-4F6C-B892-C4F49ED297B6}" type="pres">
      <dgm:prSet presAssocID="{42A87C3F-1119-48F7-93D2-33FB85B87B4F}" presName="node" presStyleLbl="node1" presStyleIdx="16" presStyleCnt="24">
        <dgm:presLayoutVars>
          <dgm:bulletEnabled val="1"/>
        </dgm:presLayoutVars>
      </dgm:prSet>
      <dgm:spPr/>
    </dgm:pt>
    <dgm:pt modelId="{EB6F1F3B-480E-401E-856E-E36B7EA77564}" type="pres">
      <dgm:prSet presAssocID="{80DE07D7-BB4F-40F4-9DC1-D8FC70A467CE}" presName="sibTrans" presStyleCnt="0"/>
      <dgm:spPr/>
    </dgm:pt>
    <dgm:pt modelId="{6B16E8FF-F230-4E01-A60E-33BD801EBF31}" type="pres">
      <dgm:prSet presAssocID="{49E9B05C-7C48-4F28-8182-24B7EEF423F3}" presName="node" presStyleLbl="node1" presStyleIdx="17" presStyleCnt="24">
        <dgm:presLayoutVars>
          <dgm:bulletEnabled val="1"/>
        </dgm:presLayoutVars>
      </dgm:prSet>
      <dgm:spPr/>
    </dgm:pt>
    <dgm:pt modelId="{3912E37E-F8A7-49FC-B6EB-24B043EA9DED}" type="pres">
      <dgm:prSet presAssocID="{445AF06E-7BC4-4307-9C57-BDCA61D511D0}" presName="sibTrans" presStyleCnt="0"/>
      <dgm:spPr/>
    </dgm:pt>
    <dgm:pt modelId="{A42B9319-A4F9-49F4-B504-4BDACD24746D}" type="pres">
      <dgm:prSet presAssocID="{FE733B92-02FB-441E-B23D-1A5B8D1DC545}" presName="node" presStyleLbl="node1" presStyleIdx="18" presStyleCnt="24">
        <dgm:presLayoutVars>
          <dgm:bulletEnabled val="1"/>
        </dgm:presLayoutVars>
      </dgm:prSet>
      <dgm:spPr/>
    </dgm:pt>
    <dgm:pt modelId="{80C81BFA-1CA5-4A06-ACDE-A7054E737CC4}" type="pres">
      <dgm:prSet presAssocID="{606CCC05-38DF-4D83-B5FB-6C624426B494}" presName="sibTrans" presStyleCnt="0"/>
      <dgm:spPr/>
    </dgm:pt>
    <dgm:pt modelId="{2833FC3A-E81F-4234-892E-165E93E5CDE5}" type="pres">
      <dgm:prSet presAssocID="{6F3BDADC-A5DF-4C20-887B-64CA4E822F8A}" presName="node" presStyleLbl="node1" presStyleIdx="19" presStyleCnt="24">
        <dgm:presLayoutVars>
          <dgm:bulletEnabled val="1"/>
        </dgm:presLayoutVars>
      </dgm:prSet>
      <dgm:spPr/>
    </dgm:pt>
    <dgm:pt modelId="{729F49CA-EC1F-412A-A8C2-D5E53B3C9A97}" type="pres">
      <dgm:prSet presAssocID="{CC52C331-AEE4-4F0A-8CA1-9B07158EC7E3}" presName="sibTrans" presStyleCnt="0"/>
      <dgm:spPr/>
    </dgm:pt>
    <dgm:pt modelId="{4E7BA616-2389-40F2-82F1-7163FF33FB4B}" type="pres">
      <dgm:prSet presAssocID="{B7366D9B-19A3-4CD7-B396-536FCB8A541C}" presName="node" presStyleLbl="node1" presStyleIdx="20" presStyleCnt="24">
        <dgm:presLayoutVars>
          <dgm:bulletEnabled val="1"/>
        </dgm:presLayoutVars>
      </dgm:prSet>
      <dgm:spPr/>
    </dgm:pt>
    <dgm:pt modelId="{DFC0B8A9-ED0F-4D4F-9DA1-15509847D9CA}" type="pres">
      <dgm:prSet presAssocID="{D2F49A32-C0A5-4CB5-9430-2698D359DD7A}" presName="sibTrans" presStyleCnt="0"/>
      <dgm:spPr/>
    </dgm:pt>
    <dgm:pt modelId="{9E65BC07-A375-408E-968B-A2B7A65B595B}" type="pres">
      <dgm:prSet presAssocID="{3BFD63E2-F7B6-4C40-A192-B6842BB64320}" presName="node" presStyleLbl="node1" presStyleIdx="21" presStyleCnt="24">
        <dgm:presLayoutVars>
          <dgm:bulletEnabled val="1"/>
        </dgm:presLayoutVars>
      </dgm:prSet>
      <dgm:spPr/>
    </dgm:pt>
    <dgm:pt modelId="{D9E030F0-CA95-47A9-AFB8-CCC9614595EB}" type="pres">
      <dgm:prSet presAssocID="{EC8885D2-D03A-4175-A9D8-114CD384EBE2}" presName="sibTrans" presStyleCnt="0"/>
      <dgm:spPr/>
    </dgm:pt>
    <dgm:pt modelId="{C699C5EE-FBDC-45B0-8AA3-677B19BAC397}" type="pres">
      <dgm:prSet presAssocID="{9717FF5D-1C87-4FC8-9243-42773BC8BE28}" presName="node" presStyleLbl="node1" presStyleIdx="22" presStyleCnt="24">
        <dgm:presLayoutVars>
          <dgm:bulletEnabled val="1"/>
        </dgm:presLayoutVars>
      </dgm:prSet>
      <dgm:spPr/>
    </dgm:pt>
    <dgm:pt modelId="{7FCC8C96-E6F7-48A5-9E24-8C27E1A1F61B}" type="pres">
      <dgm:prSet presAssocID="{66E29329-DC64-482A-978B-C0CB6DC4038C}" presName="sibTrans" presStyleCnt="0"/>
      <dgm:spPr/>
    </dgm:pt>
    <dgm:pt modelId="{045B63F5-5561-4D44-917A-C668B4BFB834}" type="pres">
      <dgm:prSet presAssocID="{E416E335-C8D4-49D7-81DE-2A93BC5F1107}" presName="node" presStyleLbl="node1" presStyleIdx="23" presStyleCnt="24">
        <dgm:presLayoutVars>
          <dgm:bulletEnabled val="1"/>
        </dgm:presLayoutVars>
      </dgm:prSet>
      <dgm:spPr/>
    </dgm:pt>
  </dgm:ptLst>
  <dgm:cxnLst>
    <dgm:cxn modelId="{1E3E3105-D892-4D0C-BAF4-52B8ECC75A08}" srcId="{9B9CC810-FA74-40A3-A31C-A9CBE88C8487}" destId="{7315E3D2-5439-4F46-8313-0EB46EA8D77C}" srcOrd="6" destOrd="0" parTransId="{0C62BB9F-C4D9-4B20-AEC8-1A0E6B3B5248}" sibTransId="{2C4FB53A-BBAB-4FAC-AD4B-34BDFA3BA3B1}"/>
    <dgm:cxn modelId="{68CB9405-6EE3-4F81-BD9C-7267F63DE70D}" srcId="{9B9CC810-FA74-40A3-A31C-A9CBE88C8487}" destId="{B7366D9B-19A3-4CD7-B396-536FCB8A541C}" srcOrd="20" destOrd="0" parTransId="{551BCE9C-B303-42FF-BBD0-1071E692A883}" sibTransId="{D2F49A32-C0A5-4CB5-9430-2698D359DD7A}"/>
    <dgm:cxn modelId="{2A373C06-58B3-466D-A48B-487B7E500E86}" type="presOf" srcId="{FF1AAA96-DBF9-4E0C-A6F8-5AD43D352897}" destId="{BDEADD0D-AD64-4523-A36D-2399AEA786F2}" srcOrd="0" destOrd="0" presId="urn:microsoft.com/office/officeart/2005/8/layout/default"/>
    <dgm:cxn modelId="{4CE46A0F-D991-4EBE-BC05-53F43EBE9F3B}" type="presOf" srcId="{58BEE2EF-60C5-4FA0-A52E-32EB99B21119}" destId="{BCF8C2C8-8FF0-4CA6-B782-FC17244058F2}" srcOrd="0" destOrd="0" presId="urn:microsoft.com/office/officeart/2005/8/layout/default"/>
    <dgm:cxn modelId="{B940AC11-CF1E-4C11-91CB-501BFCF6AC66}" srcId="{9B9CC810-FA74-40A3-A31C-A9CBE88C8487}" destId="{42A87C3F-1119-48F7-93D2-33FB85B87B4F}" srcOrd="16" destOrd="0" parTransId="{9C185D15-3A9B-4B32-947E-57CE9FA448DC}" sibTransId="{80DE07D7-BB4F-40F4-9DC1-D8FC70A467CE}"/>
    <dgm:cxn modelId="{51E26A1D-25D0-48DF-96F2-633264650174}" srcId="{9B9CC810-FA74-40A3-A31C-A9CBE88C8487}" destId="{1C0DFF02-0BEF-462C-9585-3D70C51F9876}" srcOrd="13" destOrd="0" parTransId="{8FEAE99B-F953-4673-B651-C48B9BE1D184}" sibTransId="{E268F93C-F684-4BF8-9BD8-A1D142348306}"/>
    <dgm:cxn modelId="{490DA026-9C0C-42F3-947F-D3A535A290FE}" srcId="{9B9CC810-FA74-40A3-A31C-A9CBE88C8487}" destId="{66CD64DE-7555-4305-8D1C-C29768E8031A}" srcOrd="4" destOrd="0" parTransId="{8CFA7162-8F1F-42AC-B726-AF96A55C15AE}" sibTransId="{8C64B49A-22D4-4543-97D8-80292EE0ED76}"/>
    <dgm:cxn modelId="{E517692F-AC2B-4426-9117-B63042D50876}" type="presOf" srcId="{DF511AB4-CDD2-4DA5-A933-2AF48C99ACD9}" destId="{335740FB-EC9C-4499-9565-93FE4902CD2B}" srcOrd="0" destOrd="0" presId="urn:microsoft.com/office/officeart/2005/8/layout/default"/>
    <dgm:cxn modelId="{67FE712F-817A-4507-848C-3446F1331D3D}" srcId="{9B9CC810-FA74-40A3-A31C-A9CBE88C8487}" destId="{FF1AAA96-DBF9-4E0C-A6F8-5AD43D352897}" srcOrd="15" destOrd="0" parTransId="{5E69E304-9CDF-4EF9-B2E5-EF2533421695}" sibTransId="{A03F783B-BF1B-474A-B9EC-3DAAB968D0E5}"/>
    <dgm:cxn modelId="{F06E3E31-5D65-4DB1-940C-99DA19CDA41E}" type="presOf" srcId="{3CBE8162-2A52-4FC9-921D-12C7C4D16EE1}" destId="{5DD67A6B-DA06-49BE-9D63-474916FF5D24}" srcOrd="0" destOrd="0" presId="urn:microsoft.com/office/officeart/2005/8/layout/default"/>
    <dgm:cxn modelId="{C3570732-1374-494E-B6E0-12A96FD3C981}" srcId="{9B9CC810-FA74-40A3-A31C-A9CBE88C8487}" destId="{DF511AB4-CDD2-4DA5-A933-2AF48C99ACD9}" srcOrd="2" destOrd="0" parTransId="{BFB3072D-666C-44EC-B1A5-8E3CC3131C1D}" sibTransId="{0C6000AB-C8F2-435A-948B-C2867E1D45DA}"/>
    <dgm:cxn modelId="{20D6B232-2B39-404A-AE7E-1A4A30967A42}" srcId="{9B9CC810-FA74-40A3-A31C-A9CBE88C8487}" destId="{FE733B92-02FB-441E-B23D-1A5B8D1DC545}" srcOrd="18" destOrd="0" parTransId="{88AB2071-B6C6-4A72-88FF-EB0D770EEFE7}" sibTransId="{606CCC05-38DF-4D83-B5FB-6C624426B494}"/>
    <dgm:cxn modelId="{01621036-72D6-44A6-98BA-9711894E0CD1}" srcId="{9B9CC810-FA74-40A3-A31C-A9CBE88C8487}" destId="{F2360907-3266-4952-9005-65748A7EE2DF}" srcOrd="7" destOrd="0" parTransId="{BA3C9236-BD5E-4249-A0A9-4C9EE44BA1ED}" sibTransId="{EA00B656-A055-4042-9567-BBE7B211D078}"/>
    <dgm:cxn modelId="{B34A673B-1EA8-4130-A9A1-B570A77B92BF}" type="presOf" srcId="{3BFD63E2-F7B6-4C40-A192-B6842BB64320}" destId="{9E65BC07-A375-408E-968B-A2B7A65B595B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F1A93E5F-004F-481B-9671-75BB0D357BBE}" srcId="{9B9CC810-FA74-40A3-A31C-A9CBE88C8487}" destId="{A041E86C-E2E7-4267-A7F4-B074751305EB}" srcOrd="5" destOrd="0" parTransId="{D14D70F0-3B50-4024-965B-24F7D9E864FF}" sibTransId="{B6CF023D-94E6-4D07-9E95-9FE2BC6A8707}"/>
    <dgm:cxn modelId="{95C5F85F-0310-4F32-A7F8-90BA69F424EA}" type="presOf" srcId="{1C0DFF02-0BEF-462C-9585-3D70C51F9876}" destId="{0C24C251-146F-48DE-87D0-0446ABE0E05C}" srcOrd="0" destOrd="0" presId="urn:microsoft.com/office/officeart/2005/8/layout/default"/>
    <dgm:cxn modelId="{2CBA9441-DA1D-415D-A617-478E33DDE0FA}" srcId="{9B9CC810-FA74-40A3-A31C-A9CBE88C8487}" destId="{58BEE2EF-60C5-4FA0-A52E-32EB99B21119}" srcOrd="9" destOrd="0" parTransId="{0E26B622-38FB-411C-821C-589EE563964A}" sibTransId="{CAF58878-E33A-4A86-A218-55AEC475A74B}"/>
    <dgm:cxn modelId="{58FDA842-B018-45A2-82F1-A9112E67D873}" srcId="{9B9CC810-FA74-40A3-A31C-A9CBE88C8487}" destId="{DB2C2945-0BE2-4F06-9F94-D8E3D02F8C16}" srcOrd="3" destOrd="0" parTransId="{52461B9A-BCDB-49D6-A83E-B53BF42F1EFE}" sibTransId="{CDB77B23-6D56-47BB-8B3C-2A9BE6B02804}"/>
    <dgm:cxn modelId="{6D44CC63-ABAB-4117-95F1-6259A0502241}" type="presOf" srcId="{66CD64DE-7555-4305-8D1C-C29768E8031A}" destId="{797EFC3E-C5ED-43C0-8EC6-CF7947128AD2}" srcOrd="0" destOrd="0" presId="urn:microsoft.com/office/officeart/2005/8/layout/default"/>
    <dgm:cxn modelId="{C562434A-1E0A-43D0-8581-290121496511}" type="presOf" srcId="{DB2C2945-0BE2-4F06-9F94-D8E3D02F8C16}" destId="{40DD627D-11AE-45A3-A9EF-03A6DFB7A553}" srcOrd="0" destOrd="0" presId="urn:microsoft.com/office/officeart/2005/8/layout/default"/>
    <dgm:cxn modelId="{5BD52D6F-FEE4-4807-9EB7-6315187C2BA7}" type="presOf" srcId="{6F3BDADC-A5DF-4C20-887B-64CA4E822F8A}" destId="{2833FC3A-E81F-4234-892E-165E93E5CDE5}" srcOrd="0" destOrd="0" presId="urn:microsoft.com/office/officeart/2005/8/layout/default"/>
    <dgm:cxn modelId="{9B4F4E74-CC8B-494F-BEA9-B610A2DA7063}" type="presOf" srcId="{B7366D9B-19A3-4CD7-B396-536FCB8A541C}" destId="{4E7BA616-2389-40F2-82F1-7163FF33FB4B}" srcOrd="0" destOrd="0" presId="urn:microsoft.com/office/officeart/2005/8/layout/default"/>
    <dgm:cxn modelId="{88D84576-C681-44D5-A77C-B7AC3D1312AA}" type="presOf" srcId="{B8E65DB4-825D-4B9C-B9CE-1E0F91959A1D}" destId="{F265B9A0-8B41-4ADF-95FD-9F5CCF827F07}" srcOrd="0" destOrd="0" presId="urn:microsoft.com/office/officeart/2005/8/layout/default"/>
    <dgm:cxn modelId="{513CB476-C808-47FD-950F-A0BE12372895}" type="presOf" srcId="{E416E335-C8D4-49D7-81DE-2A93BC5F1107}" destId="{045B63F5-5561-4D44-917A-C668B4BFB834}" srcOrd="0" destOrd="0" presId="urn:microsoft.com/office/officeart/2005/8/layout/default"/>
    <dgm:cxn modelId="{64A90B77-F17A-40A4-8E34-5124A7A09814}" srcId="{9B9CC810-FA74-40A3-A31C-A9CBE88C8487}" destId="{8B28FE1A-D1AA-492A-9D6F-DF74562AC74B}" srcOrd="0" destOrd="0" parTransId="{00106A51-2FD4-4BF7-A34A-BEF9E71E47E9}" sibTransId="{089395BB-7BA9-43FF-B64D-AC76019671D2}"/>
    <dgm:cxn modelId="{55906977-14F1-42B3-977C-7A400A5FFA8E}" srcId="{9B9CC810-FA74-40A3-A31C-A9CBE88C8487}" destId="{3CBE8162-2A52-4FC9-921D-12C7C4D16EE1}" srcOrd="11" destOrd="0" parTransId="{B3D43CB6-C576-4212-BC20-1CEB3BC5C80C}" sibTransId="{7CFF0A73-24BE-4773-A1D0-55DCE928B1DC}"/>
    <dgm:cxn modelId="{8CBC7F7A-4285-46E6-BFE2-4763ACF848CE}" srcId="{9B9CC810-FA74-40A3-A31C-A9CBE88C8487}" destId="{9717FF5D-1C87-4FC8-9243-42773BC8BE28}" srcOrd="22" destOrd="0" parTransId="{FF45C2B6-65FE-416F-963D-9FBC26534381}" sibTransId="{66E29329-DC64-482A-978B-C0CB6DC4038C}"/>
    <dgm:cxn modelId="{F754A27B-F25D-4790-921B-5C183ABA05C7}" srcId="{9B9CC810-FA74-40A3-A31C-A9CBE88C8487}" destId="{E416E335-C8D4-49D7-81DE-2A93BC5F1107}" srcOrd="23" destOrd="0" parTransId="{D7BDEDBD-1719-4D34-BFF9-CB8E3BC63689}" sibTransId="{AEA0BBB4-7E7A-49B8-8EF0-92BC68648C81}"/>
    <dgm:cxn modelId="{FE58AF7E-201C-4B9A-93F3-AB9AB4400E8D}" type="presOf" srcId="{A041E86C-E2E7-4267-A7F4-B074751305EB}" destId="{F7A5542D-A38C-4A12-92F8-64136F2146BC}" srcOrd="0" destOrd="0" presId="urn:microsoft.com/office/officeart/2005/8/layout/default"/>
    <dgm:cxn modelId="{41DD338A-5AF1-4020-8BAA-184FBC5312A9}" type="presOf" srcId="{49E9B05C-7C48-4F28-8182-24B7EEF423F3}" destId="{6B16E8FF-F230-4E01-A60E-33BD801EBF31}" srcOrd="0" destOrd="0" presId="urn:microsoft.com/office/officeart/2005/8/layout/default"/>
    <dgm:cxn modelId="{493BBA90-1A0D-472B-BA3B-B0AC92D308D0}" type="presOf" srcId="{F2360907-3266-4952-9005-65748A7EE2DF}" destId="{F58A624D-B59D-418B-AC97-F68740C446DF}" srcOrd="0" destOrd="0" presId="urn:microsoft.com/office/officeart/2005/8/layout/default"/>
    <dgm:cxn modelId="{5A5DE992-BFA5-4C96-902B-3247E07DACBD}" type="presOf" srcId="{9717FF5D-1C87-4FC8-9243-42773BC8BE28}" destId="{C699C5EE-FBDC-45B0-8AA3-677B19BAC397}" srcOrd="0" destOrd="0" presId="urn:microsoft.com/office/officeart/2005/8/layout/default"/>
    <dgm:cxn modelId="{B13B3D99-527A-41D8-B6CF-898D3E0DCDFD}" srcId="{9B9CC810-FA74-40A3-A31C-A9CBE88C8487}" destId="{A41B8EC0-1DC7-460C-8F8C-B24587CD9F0E}" srcOrd="10" destOrd="0" parTransId="{0CDA283C-A8A4-4EC0-B416-1439046C174C}" sibTransId="{CE4F3DB5-7127-47FB-BC16-908CE4E5B1FC}"/>
    <dgm:cxn modelId="{8724089B-389F-4C6A-A098-4F2904066029}" type="presOf" srcId="{A41B8EC0-1DC7-460C-8F8C-B24587CD9F0E}" destId="{0025F0A9-00A1-4BCF-9CC3-74EBEEB6B74B}" srcOrd="0" destOrd="0" presId="urn:microsoft.com/office/officeart/2005/8/layout/default"/>
    <dgm:cxn modelId="{507DDAA7-9785-49C8-9286-C859861BD39A}" type="presOf" srcId="{8B28FE1A-D1AA-492A-9D6F-DF74562AC74B}" destId="{394E3FF8-2B2B-4D34-ABC3-540D2EE0A20A}" srcOrd="0" destOrd="0" presId="urn:microsoft.com/office/officeart/2005/8/layout/default"/>
    <dgm:cxn modelId="{1070B4AB-6292-4D0F-A0A5-AC7364E7ADF7}" srcId="{9B9CC810-FA74-40A3-A31C-A9CBE88C8487}" destId="{3BFD63E2-F7B6-4C40-A192-B6842BB64320}" srcOrd="21" destOrd="0" parTransId="{BFF783C3-6FE4-460E-A3CF-C6EBED463A92}" sibTransId="{EC8885D2-D03A-4175-A9D8-114CD384EBE2}"/>
    <dgm:cxn modelId="{DB71EFBC-6681-4A93-A85F-1ED380A3E466}" type="presOf" srcId="{7315E3D2-5439-4F46-8313-0EB46EA8D77C}" destId="{77F135AC-41B7-4852-A319-DEEDB524F2E9}" srcOrd="0" destOrd="0" presId="urn:microsoft.com/office/officeart/2005/8/layout/default"/>
    <dgm:cxn modelId="{604C8BC2-EE56-4F74-BA97-19C00669458C}" srcId="{9B9CC810-FA74-40A3-A31C-A9CBE88C8487}" destId="{6F3BDADC-A5DF-4C20-887B-64CA4E822F8A}" srcOrd="19" destOrd="0" parTransId="{26BAB24B-80EF-4722-9DE7-A336EE62CFE6}" sibTransId="{CC52C331-AEE4-4F0A-8CA1-9B07158EC7E3}"/>
    <dgm:cxn modelId="{7D9E22C3-7ED9-45FD-984B-039744F82C39}" type="presOf" srcId="{7978AED1-9083-4E74-A8CB-304BD8734AA5}" destId="{77F3782D-7164-445C-B319-1F193838141F}" srcOrd="0" destOrd="0" presId="urn:microsoft.com/office/officeart/2005/8/layout/default"/>
    <dgm:cxn modelId="{44704FC3-6FB7-41C8-A2A9-09F9B51256C0}" type="presOf" srcId="{FE733B92-02FB-441E-B23D-1A5B8D1DC545}" destId="{A42B9319-A4F9-49F4-B504-4BDACD24746D}" srcOrd="0" destOrd="0" presId="urn:microsoft.com/office/officeart/2005/8/layout/default"/>
    <dgm:cxn modelId="{4AD3E4D0-B88A-4F45-A17B-97D1E698FBE7}" srcId="{9B9CC810-FA74-40A3-A31C-A9CBE88C8487}" destId="{A151B928-1C2A-4022-93D1-8E44D1D82816}" srcOrd="14" destOrd="0" parTransId="{67603B5F-0CCE-422E-856A-F90A2F0DECA0}" sibTransId="{FE9A4B7E-9B87-495D-B0E4-69711B5A6B24}"/>
    <dgm:cxn modelId="{B0ACB8D8-8AD9-4711-B46E-AF7D7B5B81A8}" srcId="{9B9CC810-FA74-40A3-A31C-A9CBE88C8487}" destId="{7978AED1-9083-4E74-A8CB-304BD8734AA5}" srcOrd="8" destOrd="0" parTransId="{61047498-B4F2-4034-8C7F-2E9ABEC8F8B7}" sibTransId="{748C35D7-9CBE-4F66-ADD3-5D0C8D3FF2C3}"/>
    <dgm:cxn modelId="{04284CDD-9672-4ED3-B705-C8279DFF0D81}" srcId="{9B9CC810-FA74-40A3-A31C-A9CBE88C8487}" destId="{B8E65DB4-825D-4B9C-B9CE-1E0F91959A1D}" srcOrd="1" destOrd="0" parTransId="{2617D246-037A-487F-90C9-112F73E412ED}" sibTransId="{4DEED42C-C231-404D-80E1-E1C0BFB69AE9}"/>
    <dgm:cxn modelId="{BD536CDD-79C1-4B03-9B71-48A7C36627E9}" srcId="{9B9CC810-FA74-40A3-A31C-A9CBE88C8487}" destId="{4DD66F49-5D03-4E33-B0AA-29B3EB95D049}" srcOrd="12" destOrd="0" parTransId="{CB457C24-21F7-4501-AAE6-87178457E860}" sibTransId="{F3EBB3F0-74C0-4C26-9F1B-E326405F9F7A}"/>
    <dgm:cxn modelId="{288A36E2-6ED8-42AF-B0D0-A6C38EA56C6F}" type="presOf" srcId="{42A87C3F-1119-48F7-93D2-33FB85B87B4F}" destId="{F5A7D702-B6FC-4F6C-B892-C4F49ED297B6}" srcOrd="0" destOrd="0" presId="urn:microsoft.com/office/officeart/2005/8/layout/default"/>
    <dgm:cxn modelId="{866888E4-4A21-4BE3-9E3B-25B5E2C9D16F}" type="presOf" srcId="{A151B928-1C2A-4022-93D1-8E44D1D82816}" destId="{5F3A60BB-7601-4F0E-8426-846619B3B5F9}" srcOrd="0" destOrd="0" presId="urn:microsoft.com/office/officeart/2005/8/layout/default"/>
    <dgm:cxn modelId="{5EA84FEA-8C23-4140-86F6-60914A3C398E}" srcId="{9B9CC810-FA74-40A3-A31C-A9CBE88C8487}" destId="{49E9B05C-7C48-4F28-8182-24B7EEF423F3}" srcOrd="17" destOrd="0" parTransId="{5AD0A398-63CC-4B47-9891-C4047F8FCE51}" sibTransId="{445AF06E-7BC4-4307-9C57-BDCA61D511D0}"/>
    <dgm:cxn modelId="{615C67ED-B602-469F-B223-D696FD1B8A69}" type="presOf" srcId="{4DD66F49-5D03-4E33-B0AA-29B3EB95D049}" destId="{08B739AE-EAE7-4AE5-A4A4-68D790F5D899}" srcOrd="0" destOrd="0" presId="urn:microsoft.com/office/officeart/2005/8/layout/default"/>
    <dgm:cxn modelId="{08F7AA5A-DF9D-439F-BF74-E3F606998662}" type="presParOf" srcId="{64A2D741-FC1F-4EE7-AFDB-88BAA924E022}" destId="{394E3FF8-2B2B-4D34-ABC3-540D2EE0A20A}" srcOrd="0" destOrd="0" presId="urn:microsoft.com/office/officeart/2005/8/layout/default"/>
    <dgm:cxn modelId="{BA397E2E-2091-4E3E-B406-1E5923708679}" type="presParOf" srcId="{64A2D741-FC1F-4EE7-AFDB-88BAA924E022}" destId="{15FAB2AF-CD07-48B5-9562-FE13C934D7D7}" srcOrd="1" destOrd="0" presId="urn:microsoft.com/office/officeart/2005/8/layout/default"/>
    <dgm:cxn modelId="{103BA3A3-CEE6-493D-AF25-D9D24FF5D513}" type="presParOf" srcId="{64A2D741-FC1F-4EE7-AFDB-88BAA924E022}" destId="{F265B9A0-8B41-4ADF-95FD-9F5CCF827F07}" srcOrd="2" destOrd="0" presId="urn:microsoft.com/office/officeart/2005/8/layout/default"/>
    <dgm:cxn modelId="{B8CCD128-DF1D-4628-A9C9-A9BAA581819D}" type="presParOf" srcId="{64A2D741-FC1F-4EE7-AFDB-88BAA924E022}" destId="{F2D3B41E-A86F-4EB4-A363-9FBEC94D7A07}" srcOrd="3" destOrd="0" presId="urn:microsoft.com/office/officeart/2005/8/layout/default"/>
    <dgm:cxn modelId="{3222DD44-4301-496D-90BA-0829E3FFCBCF}" type="presParOf" srcId="{64A2D741-FC1F-4EE7-AFDB-88BAA924E022}" destId="{335740FB-EC9C-4499-9565-93FE4902CD2B}" srcOrd="4" destOrd="0" presId="urn:microsoft.com/office/officeart/2005/8/layout/default"/>
    <dgm:cxn modelId="{A4C173E5-9541-4C76-9955-D07E4D6F44CF}" type="presParOf" srcId="{64A2D741-FC1F-4EE7-AFDB-88BAA924E022}" destId="{F1E139DD-2EAE-4A5C-B63F-847684BFC8CA}" srcOrd="5" destOrd="0" presId="urn:microsoft.com/office/officeart/2005/8/layout/default"/>
    <dgm:cxn modelId="{1218C66E-C004-45F2-B1B4-EEBA9F57C147}" type="presParOf" srcId="{64A2D741-FC1F-4EE7-AFDB-88BAA924E022}" destId="{40DD627D-11AE-45A3-A9EF-03A6DFB7A553}" srcOrd="6" destOrd="0" presId="urn:microsoft.com/office/officeart/2005/8/layout/default"/>
    <dgm:cxn modelId="{A329357B-E8B8-45D5-8E61-3B4138445177}" type="presParOf" srcId="{64A2D741-FC1F-4EE7-AFDB-88BAA924E022}" destId="{555BCA39-7AA5-49B8-BEAD-10AF54308911}" srcOrd="7" destOrd="0" presId="urn:microsoft.com/office/officeart/2005/8/layout/default"/>
    <dgm:cxn modelId="{89018C5B-7A95-4DFF-A229-D111B02A8EE0}" type="presParOf" srcId="{64A2D741-FC1F-4EE7-AFDB-88BAA924E022}" destId="{797EFC3E-C5ED-43C0-8EC6-CF7947128AD2}" srcOrd="8" destOrd="0" presId="urn:microsoft.com/office/officeart/2005/8/layout/default"/>
    <dgm:cxn modelId="{0A7B3DA8-1912-45D0-B02F-D1C9B21CDAAA}" type="presParOf" srcId="{64A2D741-FC1F-4EE7-AFDB-88BAA924E022}" destId="{FB701742-8ED9-4C21-9DC9-90AE6A766913}" srcOrd="9" destOrd="0" presId="urn:microsoft.com/office/officeart/2005/8/layout/default"/>
    <dgm:cxn modelId="{D5EA74BD-773A-4582-BBDC-DBDE85E079D3}" type="presParOf" srcId="{64A2D741-FC1F-4EE7-AFDB-88BAA924E022}" destId="{F7A5542D-A38C-4A12-92F8-64136F2146BC}" srcOrd="10" destOrd="0" presId="urn:microsoft.com/office/officeart/2005/8/layout/default"/>
    <dgm:cxn modelId="{A4196392-D15F-4D02-A6ED-A45A6DA69F20}" type="presParOf" srcId="{64A2D741-FC1F-4EE7-AFDB-88BAA924E022}" destId="{FE4C43DA-0BDA-4E82-8938-0E8EAFFDD1AF}" srcOrd="11" destOrd="0" presId="urn:microsoft.com/office/officeart/2005/8/layout/default"/>
    <dgm:cxn modelId="{8B6F5B16-3BD4-4AE4-AA6E-9598F2C9677D}" type="presParOf" srcId="{64A2D741-FC1F-4EE7-AFDB-88BAA924E022}" destId="{77F135AC-41B7-4852-A319-DEEDB524F2E9}" srcOrd="12" destOrd="0" presId="urn:microsoft.com/office/officeart/2005/8/layout/default"/>
    <dgm:cxn modelId="{CAA5B919-87AE-4AC7-8227-2A26BD7D9528}" type="presParOf" srcId="{64A2D741-FC1F-4EE7-AFDB-88BAA924E022}" destId="{9167FA23-3AE5-4500-B47E-66B7CB5EEE09}" srcOrd="13" destOrd="0" presId="urn:microsoft.com/office/officeart/2005/8/layout/default"/>
    <dgm:cxn modelId="{BF81737D-BC6F-45C9-B1F7-1DAD2AE8F1C3}" type="presParOf" srcId="{64A2D741-FC1F-4EE7-AFDB-88BAA924E022}" destId="{F58A624D-B59D-418B-AC97-F68740C446DF}" srcOrd="14" destOrd="0" presId="urn:microsoft.com/office/officeart/2005/8/layout/default"/>
    <dgm:cxn modelId="{6EC3671B-7027-4B3F-A6E9-F1BCE8100197}" type="presParOf" srcId="{64A2D741-FC1F-4EE7-AFDB-88BAA924E022}" destId="{5E31F4D7-CC80-4B4E-8E2E-55014B9E6165}" srcOrd="15" destOrd="0" presId="urn:microsoft.com/office/officeart/2005/8/layout/default"/>
    <dgm:cxn modelId="{69F2BBBF-490C-45E8-ADAB-E531673A516A}" type="presParOf" srcId="{64A2D741-FC1F-4EE7-AFDB-88BAA924E022}" destId="{77F3782D-7164-445C-B319-1F193838141F}" srcOrd="16" destOrd="0" presId="urn:microsoft.com/office/officeart/2005/8/layout/default"/>
    <dgm:cxn modelId="{BAD25CA6-A373-4607-A244-F5240F3DF8FF}" type="presParOf" srcId="{64A2D741-FC1F-4EE7-AFDB-88BAA924E022}" destId="{148583EF-6210-4F29-9F63-873F05F0A6E2}" srcOrd="17" destOrd="0" presId="urn:microsoft.com/office/officeart/2005/8/layout/default"/>
    <dgm:cxn modelId="{A6E09943-D83C-48D5-81FD-6076554CCF24}" type="presParOf" srcId="{64A2D741-FC1F-4EE7-AFDB-88BAA924E022}" destId="{BCF8C2C8-8FF0-4CA6-B782-FC17244058F2}" srcOrd="18" destOrd="0" presId="urn:microsoft.com/office/officeart/2005/8/layout/default"/>
    <dgm:cxn modelId="{E92ED65E-BCBE-4E2D-8210-DE8411687EDC}" type="presParOf" srcId="{64A2D741-FC1F-4EE7-AFDB-88BAA924E022}" destId="{857A1638-9613-4631-96F9-12FBE77D0FBE}" srcOrd="19" destOrd="0" presId="urn:microsoft.com/office/officeart/2005/8/layout/default"/>
    <dgm:cxn modelId="{50283343-2EF8-4BA4-BCC6-6A0817771B91}" type="presParOf" srcId="{64A2D741-FC1F-4EE7-AFDB-88BAA924E022}" destId="{0025F0A9-00A1-4BCF-9CC3-74EBEEB6B74B}" srcOrd="20" destOrd="0" presId="urn:microsoft.com/office/officeart/2005/8/layout/default"/>
    <dgm:cxn modelId="{F8523486-3A91-4975-A5FF-885E70AEFA16}" type="presParOf" srcId="{64A2D741-FC1F-4EE7-AFDB-88BAA924E022}" destId="{C3187B46-B797-48A3-BED9-C7B72CFFE4EB}" srcOrd="21" destOrd="0" presId="urn:microsoft.com/office/officeart/2005/8/layout/default"/>
    <dgm:cxn modelId="{A15035D0-3C99-4750-A0DE-4A74FDEDF274}" type="presParOf" srcId="{64A2D741-FC1F-4EE7-AFDB-88BAA924E022}" destId="{5DD67A6B-DA06-49BE-9D63-474916FF5D24}" srcOrd="22" destOrd="0" presId="urn:microsoft.com/office/officeart/2005/8/layout/default"/>
    <dgm:cxn modelId="{320DF07E-E8AA-440B-A202-D4A35B03FFA9}" type="presParOf" srcId="{64A2D741-FC1F-4EE7-AFDB-88BAA924E022}" destId="{C78CCA45-8A90-43B4-AA73-C6D2DC2A3DA4}" srcOrd="23" destOrd="0" presId="urn:microsoft.com/office/officeart/2005/8/layout/default"/>
    <dgm:cxn modelId="{98A0A603-E451-4FD1-BB51-F5F91DC63775}" type="presParOf" srcId="{64A2D741-FC1F-4EE7-AFDB-88BAA924E022}" destId="{08B739AE-EAE7-4AE5-A4A4-68D790F5D899}" srcOrd="24" destOrd="0" presId="urn:microsoft.com/office/officeart/2005/8/layout/default"/>
    <dgm:cxn modelId="{7500013D-1EF9-4AF1-B64E-C651B457F4A9}" type="presParOf" srcId="{64A2D741-FC1F-4EE7-AFDB-88BAA924E022}" destId="{A24E4379-884C-4F2D-AC4D-6E5751FBFA7C}" srcOrd="25" destOrd="0" presId="urn:microsoft.com/office/officeart/2005/8/layout/default"/>
    <dgm:cxn modelId="{273A23D4-7026-4EF7-96C0-E7EBC2543095}" type="presParOf" srcId="{64A2D741-FC1F-4EE7-AFDB-88BAA924E022}" destId="{0C24C251-146F-48DE-87D0-0446ABE0E05C}" srcOrd="26" destOrd="0" presId="urn:microsoft.com/office/officeart/2005/8/layout/default"/>
    <dgm:cxn modelId="{0CBEEF39-2D80-46DC-A1C5-2099B6A580BE}" type="presParOf" srcId="{64A2D741-FC1F-4EE7-AFDB-88BAA924E022}" destId="{CF3A1E22-D5C6-4027-9695-A4573C4CCB3F}" srcOrd="27" destOrd="0" presId="urn:microsoft.com/office/officeart/2005/8/layout/default"/>
    <dgm:cxn modelId="{417F3ED6-83C2-48D1-9249-214371573559}" type="presParOf" srcId="{64A2D741-FC1F-4EE7-AFDB-88BAA924E022}" destId="{5F3A60BB-7601-4F0E-8426-846619B3B5F9}" srcOrd="28" destOrd="0" presId="urn:microsoft.com/office/officeart/2005/8/layout/default"/>
    <dgm:cxn modelId="{EDF5F2B4-7555-4441-BAB5-FA5C4674AB79}" type="presParOf" srcId="{64A2D741-FC1F-4EE7-AFDB-88BAA924E022}" destId="{45013A78-C40D-40ED-99DA-4C3B89876AAD}" srcOrd="29" destOrd="0" presId="urn:microsoft.com/office/officeart/2005/8/layout/default"/>
    <dgm:cxn modelId="{DBF95B17-9D6C-40AA-9854-D5E09A8DB597}" type="presParOf" srcId="{64A2D741-FC1F-4EE7-AFDB-88BAA924E022}" destId="{BDEADD0D-AD64-4523-A36D-2399AEA786F2}" srcOrd="30" destOrd="0" presId="urn:microsoft.com/office/officeart/2005/8/layout/default"/>
    <dgm:cxn modelId="{54C6DFE5-3AA7-4C53-B936-6CFF1D75515E}" type="presParOf" srcId="{64A2D741-FC1F-4EE7-AFDB-88BAA924E022}" destId="{C26EBDCF-BF96-4337-B1AF-E31B66010AB9}" srcOrd="31" destOrd="0" presId="urn:microsoft.com/office/officeart/2005/8/layout/default"/>
    <dgm:cxn modelId="{EAE57C71-7B43-4D59-8033-72C7BE3C0392}" type="presParOf" srcId="{64A2D741-FC1F-4EE7-AFDB-88BAA924E022}" destId="{F5A7D702-B6FC-4F6C-B892-C4F49ED297B6}" srcOrd="32" destOrd="0" presId="urn:microsoft.com/office/officeart/2005/8/layout/default"/>
    <dgm:cxn modelId="{8EACA9FC-D1A1-4006-A056-E5D53E268236}" type="presParOf" srcId="{64A2D741-FC1F-4EE7-AFDB-88BAA924E022}" destId="{EB6F1F3B-480E-401E-856E-E36B7EA77564}" srcOrd="33" destOrd="0" presId="urn:microsoft.com/office/officeart/2005/8/layout/default"/>
    <dgm:cxn modelId="{104DAB46-E308-4A1C-8464-8C98FC631007}" type="presParOf" srcId="{64A2D741-FC1F-4EE7-AFDB-88BAA924E022}" destId="{6B16E8FF-F230-4E01-A60E-33BD801EBF31}" srcOrd="34" destOrd="0" presId="urn:microsoft.com/office/officeart/2005/8/layout/default"/>
    <dgm:cxn modelId="{C9518215-DF28-476D-8292-55A933CB7D8A}" type="presParOf" srcId="{64A2D741-FC1F-4EE7-AFDB-88BAA924E022}" destId="{3912E37E-F8A7-49FC-B6EB-24B043EA9DED}" srcOrd="35" destOrd="0" presId="urn:microsoft.com/office/officeart/2005/8/layout/default"/>
    <dgm:cxn modelId="{BC7EA42A-AB67-4072-B7E6-F78D82FD5929}" type="presParOf" srcId="{64A2D741-FC1F-4EE7-AFDB-88BAA924E022}" destId="{A42B9319-A4F9-49F4-B504-4BDACD24746D}" srcOrd="36" destOrd="0" presId="urn:microsoft.com/office/officeart/2005/8/layout/default"/>
    <dgm:cxn modelId="{91871A47-0F5E-442A-8B06-C1E1041E6593}" type="presParOf" srcId="{64A2D741-FC1F-4EE7-AFDB-88BAA924E022}" destId="{80C81BFA-1CA5-4A06-ACDE-A7054E737CC4}" srcOrd="37" destOrd="0" presId="urn:microsoft.com/office/officeart/2005/8/layout/default"/>
    <dgm:cxn modelId="{B2936964-B96B-414F-BDAD-C547D29C6EED}" type="presParOf" srcId="{64A2D741-FC1F-4EE7-AFDB-88BAA924E022}" destId="{2833FC3A-E81F-4234-892E-165E93E5CDE5}" srcOrd="38" destOrd="0" presId="urn:microsoft.com/office/officeart/2005/8/layout/default"/>
    <dgm:cxn modelId="{7BD72439-C35E-4C6E-8111-B9187AD59E4F}" type="presParOf" srcId="{64A2D741-FC1F-4EE7-AFDB-88BAA924E022}" destId="{729F49CA-EC1F-412A-A8C2-D5E53B3C9A97}" srcOrd="39" destOrd="0" presId="urn:microsoft.com/office/officeart/2005/8/layout/default"/>
    <dgm:cxn modelId="{9F3EA7F2-13C5-4595-91D2-C17B136C7F6D}" type="presParOf" srcId="{64A2D741-FC1F-4EE7-AFDB-88BAA924E022}" destId="{4E7BA616-2389-40F2-82F1-7163FF33FB4B}" srcOrd="40" destOrd="0" presId="urn:microsoft.com/office/officeart/2005/8/layout/default"/>
    <dgm:cxn modelId="{008D9667-0771-4C58-AF28-D46BC82C8B7E}" type="presParOf" srcId="{64A2D741-FC1F-4EE7-AFDB-88BAA924E022}" destId="{DFC0B8A9-ED0F-4D4F-9DA1-15509847D9CA}" srcOrd="41" destOrd="0" presId="urn:microsoft.com/office/officeart/2005/8/layout/default"/>
    <dgm:cxn modelId="{61627455-9C43-4336-A089-CFA0FF4C4E1B}" type="presParOf" srcId="{64A2D741-FC1F-4EE7-AFDB-88BAA924E022}" destId="{9E65BC07-A375-408E-968B-A2B7A65B595B}" srcOrd="42" destOrd="0" presId="urn:microsoft.com/office/officeart/2005/8/layout/default"/>
    <dgm:cxn modelId="{8964227E-53DA-48F6-9D03-F5DE8EDDECB8}" type="presParOf" srcId="{64A2D741-FC1F-4EE7-AFDB-88BAA924E022}" destId="{D9E030F0-CA95-47A9-AFB8-CCC9614595EB}" srcOrd="43" destOrd="0" presId="urn:microsoft.com/office/officeart/2005/8/layout/default"/>
    <dgm:cxn modelId="{2E2E49A2-8FC1-4ADD-8CD1-EB2F7B6C81F0}" type="presParOf" srcId="{64A2D741-FC1F-4EE7-AFDB-88BAA924E022}" destId="{C699C5EE-FBDC-45B0-8AA3-677B19BAC397}" srcOrd="44" destOrd="0" presId="urn:microsoft.com/office/officeart/2005/8/layout/default"/>
    <dgm:cxn modelId="{2CDA9476-51EC-4C5F-BCEB-BD268AF52AE9}" type="presParOf" srcId="{64A2D741-FC1F-4EE7-AFDB-88BAA924E022}" destId="{7FCC8C96-E6F7-48A5-9E24-8C27E1A1F61B}" srcOrd="45" destOrd="0" presId="urn:microsoft.com/office/officeart/2005/8/layout/default"/>
    <dgm:cxn modelId="{065D115E-E604-4186-86A4-F41DDE1A4E1D}" type="presParOf" srcId="{64A2D741-FC1F-4EE7-AFDB-88BAA924E022}" destId="{045B63F5-5561-4D44-917A-C668B4BFB834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6CF236-8D75-44B2-AA66-ABBE2B190F0B}">
      <dgm:prSet/>
      <dgm:spPr/>
      <dgm:t>
        <a:bodyPr/>
        <a:lstStyle/>
        <a:p>
          <a:pPr rtl="0"/>
          <a:r>
            <a:rPr lang="en-US" dirty="0"/>
            <a:t>Lead Health Information Specialist</a:t>
          </a:r>
          <a:r>
            <a:rPr lang="en-US" dirty="0">
              <a:latin typeface="Corbel"/>
            </a:rPr>
            <a:t> </a:t>
          </a:r>
          <a:endParaRPr lang="en-US" dirty="0"/>
        </a:p>
      </dgm:t>
    </dgm:pt>
    <dgm:pt modelId="{6EA483C3-7C6C-498A-B097-DBA455FA4D2B}" type="parTrans" cxnId="{EFBF5B7A-1412-42CC-8AD4-182C97AFC68C}">
      <dgm:prSet/>
      <dgm:spPr/>
      <dgm:t>
        <a:bodyPr/>
        <a:lstStyle/>
        <a:p>
          <a:endParaRPr lang="en-US"/>
        </a:p>
      </dgm:t>
    </dgm:pt>
    <dgm:pt modelId="{8610EEC5-C66F-4898-8D7A-C978A6F5371A}" type="sibTrans" cxnId="{EFBF5B7A-1412-42CC-8AD4-182C97AFC68C}">
      <dgm:prSet/>
      <dgm:spPr/>
      <dgm:t>
        <a:bodyPr/>
        <a:lstStyle/>
        <a:p>
          <a:endParaRPr lang="en-US"/>
        </a:p>
      </dgm:t>
    </dgm:pt>
    <dgm:pt modelId="{D1AAA359-8FC9-4EED-AAAC-CCA072485915}">
      <dgm:prSet/>
      <dgm:spPr/>
      <dgm:t>
        <a:bodyPr/>
        <a:lstStyle/>
        <a:p>
          <a:r>
            <a:rPr lang="en-US" dirty="0"/>
            <a:t>Medical Office Manager</a:t>
          </a:r>
        </a:p>
      </dgm:t>
    </dgm:pt>
    <dgm:pt modelId="{BAB1FAB1-54CF-40B4-B861-171B0B9854D9}" type="parTrans" cxnId="{7D83B015-C792-4FD0-9BE3-F96262E6A9E9}">
      <dgm:prSet/>
      <dgm:spPr/>
      <dgm:t>
        <a:bodyPr/>
        <a:lstStyle/>
        <a:p>
          <a:endParaRPr lang="en-US"/>
        </a:p>
      </dgm:t>
    </dgm:pt>
    <dgm:pt modelId="{986964E0-38E8-4AAB-8B1A-288DF51F3A38}" type="sibTrans" cxnId="{7D83B015-C792-4FD0-9BE3-F96262E6A9E9}">
      <dgm:prSet/>
      <dgm:spPr/>
      <dgm:t>
        <a:bodyPr/>
        <a:lstStyle/>
        <a:p>
          <a:endParaRPr lang="en-US"/>
        </a:p>
      </dgm:t>
    </dgm:pt>
    <dgm:pt modelId="{C86072A8-4CD0-44BF-BFE5-39300F70894D}">
      <dgm:prSet/>
      <dgm:spPr/>
      <dgm:t>
        <a:bodyPr/>
        <a:lstStyle/>
        <a:p>
          <a:r>
            <a:rPr lang="en-US" dirty="0"/>
            <a:t>Mount Carmel Health System</a:t>
          </a:r>
        </a:p>
      </dgm:t>
    </dgm:pt>
    <dgm:pt modelId="{35B5387D-46C9-423D-AF04-F0F9CA72B3B7}" type="parTrans" cxnId="{3E5FFB65-19C7-46BE-B571-25D46ED3B0C3}">
      <dgm:prSet/>
      <dgm:spPr/>
      <dgm:t>
        <a:bodyPr/>
        <a:lstStyle/>
        <a:p>
          <a:endParaRPr lang="en-US"/>
        </a:p>
      </dgm:t>
    </dgm:pt>
    <dgm:pt modelId="{85879934-C89A-4C0E-9694-EAE484532A20}" type="sibTrans" cxnId="{3E5FFB65-19C7-46BE-B571-25D46ED3B0C3}">
      <dgm:prSet/>
      <dgm:spPr/>
      <dgm:t>
        <a:bodyPr/>
        <a:lstStyle/>
        <a:p>
          <a:endParaRPr lang="en-US"/>
        </a:p>
      </dgm:t>
    </dgm:pt>
    <dgm:pt modelId="{C86766B4-8A88-4612-BB41-4E6922434F74}">
      <dgm:prSet/>
      <dgm:spPr/>
      <dgm:t>
        <a:bodyPr/>
        <a:lstStyle/>
        <a:p>
          <a:r>
            <a:rPr lang="en-US" dirty="0"/>
            <a:t>Norton Healthcare</a:t>
          </a:r>
        </a:p>
      </dgm:t>
    </dgm:pt>
    <dgm:pt modelId="{0BFCBE03-031A-4AA9-B4A4-7F36D9ECB883}" type="parTrans" cxnId="{CD61910B-58F8-4278-B148-CDA95EA130F4}">
      <dgm:prSet/>
      <dgm:spPr/>
      <dgm:t>
        <a:bodyPr/>
        <a:lstStyle/>
        <a:p>
          <a:endParaRPr lang="en-US"/>
        </a:p>
      </dgm:t>
    </dgm:pt>
    <dgm:pt modelId="{15DA3647-143C-475D-AF0B-CFBCE19153C2}" type="sibTrans" cxnId="{CD61910B-58F8-4278-B148-CDA95EA130F4}">
      <dgm:prSet/>
      <dgm:spPr/>
      <dgm:t>
        <a:bodyPr/>
        <a:lstStyle/>
        <a:p>
          <a:endParaRPr lang="en-US"/>
        </a:p>
      </dgm:t>
    </dgm:pt>
    <dgm:pt modelId="{4771A489-060C-4154-8E15-545905D21C8B}">
      <dgm:prSet/>
      <dgm:spPr/>
      <dgm:t>
        <a:bodyPr/>
        <a:lstStyle/>
        <a:p>
          <a:r>
            <a:rPr lang="en-US" dirty="0"/>
            <a:t>Nurse Case Manager</a:t>
          </a:r>
        </a:p>
      </dgm:t>
    </dgm:pt>
    <dgm:pt modelId="{4020BD02-C4BE-4D6F-B1AC-1366FFE6F7FC}" type="parTrans" cxnId="{4F50502E-DDD2-40AF-B971-66AD214C29F7}">
      <dgm:prSet/>
      <dgm:spPr/>
      <dgm:t>
        <a:bodyPr/>
        <a:lstStyle/>
        <a:p>
          <a:endParaRPr lang="en-US"/>
        </a:p>
      </dgm:t>
    </dgm:pt>
    <dgm:pt modelId="{EFC2D84C-907D-4400-9A0B-5C16322C09AE}" type="sibTrans" cxnId="{4F50502E-DDD2-40AF-B971-66AD214C29F7}">
      <dgm:prSet/>
      <dgm:spPr/>
      <dgm:t>
        <a:bodyPr/>
        <a:lstStyle/>
        <a:p>
          <a:endParaRPr lang="en-US"/>
        </a:p>
      </dgm:t>
    </dgm:pt>
    <dgm:pt modelId="{BB2078D0-0319-4545-A2B2-214FC06FCA1A}">
      <dgm:prSet/>
      <dgm:spPr/>
      <dgm:t>
        <a:bodyPr/>
        <a:lstStyle/>
        <a:p>
          <a:r>
            <a:rPr lang="en-US" dirty="0"/>
            <a:t>Payment Accuracy Specialist</a:t>
          </a:r>
        </a:p>
      </dgm:t>
    </dgm:pt>
    <dgm:pt modelId="{570E351B-F7B6-4E05-97F5-35261C1D7576}" type="parTrans" cxnId="{0C1E9C6B-76D3-404E-B6E3-1CC667F78272}">
      <dgm:prSet/>
      <dgm:spPr/>
      <dgm:t>
        <a:bodyPr/>
        <a:lstStyle/>
        <a:p>
          <a:endParaRPr lang="en-US"/>
        </a:p>
      </dgm:t>
    </dgm:pt>
    <dgm:pt modelId="{F276F4C9-67CD-49F0-B8B3-A7F1543B3E28}" type="sibTrans" cxnId="{0C1E9C6B-76D3-404E-B6E3-1CC667F78272}">
      <dgm:prSet/>
      <dgm:spPr/>
      <dgm:t>
        <a:bodyPr/>
        <a:lstStyle/>
        <a:p>
          <a:endParaRPr lang="en-US"/>
        </a:p>
      </dgm:t>
    </dgm:pt>
    <dgm:pt modelId="{2937CFD4-C2B9-4522-8B2F-4E3FB9056178}">
      <dgm:prSet/>
      <dgm:spPr/>
      <dgm:t>
        <a:bodyPr/>
        <a:lstStyle/>
        <a:p>
          <a:r>
            <a:rPr lang="en-US" dirty="0"/>
            <a:t>Program Manager</a:t>
          </a:r>
        </a:p>
      </dgm:t>
    </dgm:pt>
    <dgm:pt modelId="{A3ABCBBE-BB20-4CAC-A468-AA838E7BAF60}" type="parTrans" cxnId="{D7A980E4-9BB1-450C-BC0E-F0C865672DCE}">
      <dgm:prSet/>
      <dgm:spPr/>
      <dgm:t>
        <a:bodyPr/>
        <a:lstStyle/>
        <a:p>
          <a:endParaRPr lang="en-US"/>
        </a:p>
      </dgm:t>
    </dgm:pt>
    <dgm:pt modelId="{96F4FC44-04E8-4CEF-9D07-3137805D3B07}" type="sibTrans" cxnId="{D7A980E4-9BB1-450C-BC0E-F0C865672DCE}">
      <dgm:prSet/>
      <dgm:spPr/>
      <dgm:t>
        <a:bodyPr/>
        <a:lstStyle/>
        <a:p>
          <a:endParaRPr lang="en-US"/>
        </a:p>
      </dgm:t>
    </dgm:pt>
    <dgm:pt modelId="{605B62A0-4C0E-45C6-8DD0-718AC2213A87}">
      <dgm:prSet/>
      <dgm:spPr/>
      <dgm:t>
        <a:bodyPr/>
        <a:lstStyle/>
        <a:p>
          <a:r>
            <a:rPr lang="en-US" dirty="0"/>
            <a:t>Quality Assurance Specialist</a:t>
          </a:r>
        </a:p>
      </dgm:t>
    </dgm:pt>
    <dgm:pt modelId="{810ACC40-B60C-449C-8B43-5895F7E0DE9B}" type="parTrans" cxnId="{5E8DF582-D608-45C2-A675-27434F5F14F4}">
      <dgm:prSet/>
      <dgm:spPr/>
      <dgm:t>
        <a:bodyPr/>
        <a:lstStyle/>
        <a:p>
          <a:endParaRPr lang="en-US"/>
        </a:p>
      </dgm:t>
    </dgm:pt>
    <dgm:pt modelId="{570DCE57-B8C7-484D-AC09-09172EF9BAD9}" type="sibTrans" cxnId="{5E8DF582-D608-45C2-A675-27434F5F14F4}">
      <dgm:prSet/>
      <dgm:spPr/>
      <dgm:t>
        <a:bodyPr/>
        <a:lstStyle/>
        <a:p>
          <a:endParaRPr lang="en-US"/>
        </a:p>
      </dgm:t>
    </dgm:pt>
    <dgm:pt modelId="{EC982CD9-215E-4AC1-9E80-9C933947B8D1}">
      <dgm:prSet/>
      <dgm:spPr/>
      <dgm:t>
        <a:bodyPr/>
        <a:lstStyle/>
        <a:p>
          <a:r>
            <a:rPr lang="en-US" dirty="0"/>
            <a:t>Registered Nurse</a:t>
          </a:r>
        </a:p>
      </dgm:t>
    </dgm:pt>
    <dgm:pt modelId="{773446BD-3167-4749-BD83-C981E89B4C97}" type="parTrans" cxnId="{0FA6A932-3CA8-4660-9627-79960E219176}">
      <dgm:prSet/>
      <dgm:spPr/>
      <dgm:t>
        <a:bodyPr/>
        <a:lstStyle/>
        <a:p>
          <a:endParaRPr lang="en-US"/>
        </a:p>
      </dgm:t>
    </dgm:pt>
    <dgm:pt modelId="{54115CF2-A190-4180-A5E0-29F89D23E2BF}" type="sibTrans" cxnId="{0FA6A932-3CA8-4660-9627-79960E219176}">
      <dgm:prSet/>
      <dgm:spPr/>
      <dgm:t>
        <a:bodyPr/>
        <a:lstStyle/>
        <a:p>
          <a:endParaRPr lang="en-US"/>
        </a:p>
      </dgm:t>
    </dgm:pt>
    <dgm:pt modelId="{C7F33CD5-5DA2-45A5-9EF6-01916EA645DB}">
      <dgm:prSet/>
      <dgm:spPr/>
      <dgm:t>
        <a:bodyPr/>
        <a:lstStyle/>
        <a:p>
          <a:r>
            <a:rPr lang="en-US" dirty="0"/>
            <a:t>Software Engineer</a:t>
          </a:r>
        </a:p>
      </dgm:t>
    </dgm:pt>
    <dgm:pt modelId="{B65EF48D-6CF0-42AD-82A1-12536867A362}" type="parTrans" cxnId="{C4967BC1-6C72-4525-9C02-BCDC554AC431}">
      <dgm:prSet/>
      <dgm:spPr/>
      <dgm:t>
        <a:bodyPr/>
        <a:lstStyle/>
        <a:p>
          <a:endParaRPr lang="en-US"/>
        </a:p>
      </dgm:t>
    </dgm:pt>
    <dgm:pt modelId="{E0DA1CD8-C0A8-4352-BB34-DB46A5BB9142}" type="sibTrans" cxnId="{C4967BC1-6C72-4525-9C02-BCDC554AC431}">
      <dgm:prSet/>
      <dgm:spPr/>
      <dgm:t>
        <a:bodyPr/>
        <a:lstStyle/>
        <a:p>
          <a:endParaRPr lang="en-US"/>
        </a:p>
      </dgm:t>
    </dgm:pt>
    <dgm:pt modelId="{7E0D5139-C2C3-4E8F-BC82-2CB253AA5511}">
      <dgm:prSet/>
      <dgm:spPr/>
      <dgm:t>
        <a:bodyPr/>
        <a:lstStyle/>
        <a:p>
          <a:r>
            <a:rPr lang="en-US" dirty="0"/>
            <a:t>Supervisory Administrative Specialist</a:t>
          </a:r>
        </a:p>
      </dgm:t>
    </dgm:pt>
    <dgm:pt modelId="{2292D337-CF30-43AD-9AD6-3FB2EBF74281}" type="parTrans" cxnId="{2D456440-F2EF-43BF-8A2E-3417213C1AC5}">
      <dgm:prSet/>
      <dgm:spPr/>
      <dgm:t>
        <a:bodyPr/>
        <a:lstStyle/>
        <a:p>
          <a:endParaRPr lang="en-US"/>
        </a:p>
      </dgm:t>
    </dgm:pt>
    <dgm:pt modelId="{B2DC5E14-6A71-4A41-A65C-104DAD2C34BF}" type="sibTrans" cxnId="{2D456440-F2EF-43BF-8A2E-3417213C1AC5}">
      <dgm:prSet/>
      <dgm:spPr/>
      <dgm:t>
        <a:bodyPr/>
        <a:lstStyle/>
        <a:p>
          <a:endParaRPr lang="en-US"/>
        </a:p>
      </dgm:t>
    </dgm:pt>
    <dgm:pt modelId="{E48DC0C6-3D28-4412-A126-BC73576B47C9}">
      <dgm:prSet/>
      <dgm:spPr/>
      <dgm:t>
        <a:bodyPr/>
        <a:lstStyle/>
        <a:p>
          <a:r>
            <a:rPr lang="en-US" dirty="0"/>
            <a:t>Vice President</a:t>
          </a:r>
        </a:p>
      </dgm:t>
    </dgm:pt>
    <dgm:pt modelId="{D8D15D1D-8B7A-40B7-8D08-667C8195EC79}" type="parTrans" cxnId="{FDB8DD56-9BEF-4290-A083-78AB59CD7272}">
      <dgm:prSet/>
      <dgm:spPr/>
      <dgm:t>
        <a:bodyPr/>
        <a:lstStyle/>
        <a:p>
          <a:endParaRPr lang="en-US"/>
        </a:p>
      </dgm:t>
    </dgm:pt>
    <dgm:pt modelId="{B3BD615A-9B6F-4422-AF78-1C44DA2CD62A}" type="sibTrans" cxnId="{FDB8DD56-9BEF-4290-A083-78AB59CD7272}">
      <dgm:prSet/>
      <dgm:spPr/>
      <dgm:t>
        <a:bodyPr/>
        <a:lstStyle/>
        <a:p>
          <a:endParaRPr lang="en-US"/>
        </a:p>
      </dgm:t>
    </dgm:pt>
    <dgm:pt modelId="{6EAFF197-19D0-4EAE-AC0C-4E04EBA90F3C}">
      <dgm:prSet/>
      <dgm:spPr/>
      <dgm:t>
        <a:bodyPr/>
        <a:lstStyle/>
        <a:p>
          <a:r>
            <a:rPr lang="en-US" dirty="0"/>
            <a:t>Web Engineer</a:t>
          </a:r>
        </a:p>
      </dgm:t>
    </dgm:pt>
    <dgm:pt modelId="{3D8008AB-D966-4A9F-8A73-0E124DAB777F}" type="parTrans" cxnId="{4C1409CC-194B-4E6C-AD5C-F9FD970A6425}">
      <dgm:prSet/>
      <dgm:spPr/>
      <dgm:t>
        <a:bodyPr/>
        <a:lstStyle/>
        <a:p>
          <a:endParaRPr lang="en-US"/>
        </a:p>
      </dgm:t>
    </dgm:pt>
    <dgm:pt modelId="{A8D7EEDA-2631-4EC6-84EA-DD5791F6730F}" type="sibTrans" cxnId="{4C1409CC-194B-4E6C-AD5C-F9FD970A6425}">
      <dgm:prSet/>
      <dgm:spPr/>
      <dgm:t>
        <a:bodyPr/>
        <a:lstStyle/>
        <a:p>
          <a:endParaRPr lang="en-US"/>
        </a:p>
      </dgm:t>
    </dgm:pt>
    <dgm:pt modelId="{474B99F8-31BA-410B-B21B-1D5977126B9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Pharmacy Manager</a:t>
          </a:r>
        </a:p>
      </dgm:t>
    </dgm:pt>
    <dgm:pt modelId="{BA85D417-9064-485F-829E-F42A172AE59D}" type="parTrans" cxnId="{11C88CC3-C184-4446-AC1F-07A87F888354}">
      <dgm:prSet/>
      <dgm:spPr/>
    </dgm:pt>
    <dgm:pt modelId="{19924E9A-886C-4172-AA4F-C88F597FEFE2}" type="sibTrans" cxnId="{11C88CC3-C184-4446-AC1F-07A87F888354}">
      <dgm:prSet/>
      <dgm:spPr/>
    </dgm:pt>
    <dgm:pt modelId="{E753DC1D-9645-4E1B-887F-CEFE8A0E94D6}">
      <dgm:prSet phldr="0"/>
      <dgm:spPr/>
      <dgm:t>
        <a:bodyPr/>
        <a:lstStyle/>
        <a:p>
          <a:r>
            <a:rPr lang="en-US" dirty="0">
              <a:latin typeface="Corbel"/>
            </a:rPr>
            <a:t>Pharmacist</a:t>
          </a:r>
        </a:p>
      </dgm:t>
    </dgm:pt>
    <dgm:pt modelId="{78638FC8-9958-463A-A50A-E956DD9CAF80}" type="parTrans" cxnId="{7692663F-A988-46E6-BD5A-065BCC1FB71B}">
      <dgm:prSet/>
      <dgm:spPr/>
    </dgm:pt>
    <dgm:pt modelId="{5CC4AE53-3662-40FB-A5BD-70A3075F04B3}" type="sibTrans" cxnId="{7692663F-A988-46E6-BD5A-065BCC1FB71B}">
      <dgm:prSet/>
      <dgm:spPr/>
    </dgm:pt>
    <dgm:pt modelId="{0E61F419-A5DF-4B5F-941E-F3A7E41A42D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Patient Services Representative</a:t>
          </a:r>
        </a:p>
      </dgm:t>
    </dgm:pt>
    <dgm:pt modelId="{E3BDCFCC-87C3-4AE9-B9C0-9A1ADED2CB9C}" type="parTrans" cxnId="{EF3C44CF-D007-48BF-94E8-9911CF3C7187}">
      <dgm:prSet/>
      <dgm:spPr/>
    </dgm:pt>
    <dgm:pt modelId="{818F0E34-DA5A-4D79-B4B4-D53BC70A7309}" type="sibTrans" cxnId="{EF3C44CF-D007-48BF-94E8-9911CF3C7187}">
      <dgm:prSet/>
      <dgm:spPr/>
    </dgm:pt>
    <dgm:pt modelId="{70F883AB-C8D2-4F64-9731-17A9EA19C54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Senior Laboratory Information Systems Analyst</a:t>
          </a:r>
        </a:p>
      </dgm:t>
    </dgm:pt>
    <dgm:pt modelId="{C03CCD14-E322-43A6-A5D8-D7C00ECEFF83}" type="parTrans" cxnId="{86B59903-2A77-45FB-B16A-669F65675C83}">
      <dgm:prSet/>
      <dgm:spPr/>
    </dgm:pt>
    <dgm:pt modelId="{1FD45576-A001-460C-B304-0A9D8B8041EE}" type="sibTrans" cxnId="{86B59903-2A77-45FB-B16A-669F65675C83}">
      <dgm:prSet/>
      <dgm:spPr/>
    </dgm:pt>
    <dgm:pt modelId="{5F13909B-88B9-42EE-B4EC-73FFF8C029E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Project Manager</a:t>
          </a:r>
        </a:p>
      </dgm:t>
    </dgm:pt>
    <dgm:pt modelId="{A892F18C-F00F-4D34-8734-9B5527F69F4E}" type="parTrans" cxnId="{5C27361B-8CC4-41E8-BBCC-387D01FF5CF0}">
      <dgm:prSet/>
      <dgm:spPr/>
    </dgm:pt>
    <dgm:pt modelId="{B50AF48F-E06D-42D6-972A-9C3C55139CBA}" type="sibTrans" cxnId="{5C27361B-8CC4-41E8-BBCC-387D01FF5CF0}">
      <dgm:prSet/>
      <dgm:spPr/>
    </dgm:pt>
    <dgm:pt modelId="{C9409AD2-7847-4FB1-BA0C-24AF58FB8FA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Registry Supervisor</a:t>
          </a:r>
        </a:p>
      </dgm:t>
    </dgm:pt>
    <dgm:pt modelId="{3A8C1E21-4064-44BD-A28A-2C3AFE034E73}" type="parTrans" cxnId="{6B29BBE4-1D6B-4D9D-B0B8-478712030D32}">
      <dgm:prSet/>
      <dgm:spPr/>
    </dgm:pt>
    <dgm:pt modelId="{3222D527-E958-4916-A29B-15A46BCE52BA}" type="sibTrans" cxnId="{6B29BBE4-1D6B-4D9D-B0B8-478712030D32}">
      <dgm:prSet/>
      <dgm:spPr/>
    </dgm:pt>
    <dgm:pt modelId="{7CABC50B-BC8F-4AA8-A619-A5556ADB151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Operations Manager</a:t>
          </a:r>
        </a:p>
      </dgm:t>
    </dgm:pt>
    <dgm:pt modelId="{766FCB03-BF4A-4E63-91EF-86ADCDAA974C}" type="parTrans" cxnId="{56F722A4-4BC5-438C-A601-07F761BEA7AD}">
      <dgm:prSet/>
      <dgm:spPr/>
    </dgm:pt>
    <dgm:pt modelId="{21E3AB36-2D6A-4D4D-BEA2-7C504FA76547}" type="sibTrans" cxnId="{56F722A4-4BC5-438C-A601-07F761BEA7AD}">
      <dgm:prSet/>
      <dgm:spPr/>
    </dgm:pt>
    <dgm:pt modelId="{30239BAE-799F-4CED-AFFB-E2C1BDF35BA0}">
      <dgm:prSet phldr="0"/>
      <dgm:spPr/>
      <dgm:t>
        <a:bodyPr/>
        <a:lstStyle/>
        <a:p>
          <a:r>
            <a:rPr lang="en-US" dirty="0">
              <a:latin typeface="Corbel"/>
            </a:rPr>
            <a:t>Registrar</a:t>
          </a:r>
        </a:p>
      </dgm:t>
    </dgm:pt>
    <dgm:pt modelId="{A43141D1-90B7-47E4-A621-E76E651BED4C}" type="parTrans" cxnId="{8EC916AD-7C4D-49DD-905F-AFCF25EE6956}">
      <dgm:prSet/>
      <dgm:spPr/>
    </dgm:pt>
    <dgm:pt modelId="{27F0EECC-A57F-4236-A407-569D85AFAFDD}" type="sibTrans" cxnId="{8EC916AD-7C4D-49DD-905F-AFCF25EE6956}">
      <dgm:prSet/>
      <dgm:spPr/>
    </dgm:pt>
    <dgm:pt modelId="{67821D5D-7CDA-4C09-80B3-69EBEC97F3C1}">
      <dgm:prSet phldr="0"/>
      <dgm:spPr/>
      <dgm:t>
        <a:bodyPr/>
        <a:lstStyle/>
        <a:p>
          <a:r>
            <a:rPr lang="en-US" sz="1100" dirty="0">
              <a:latin typeface="Corbel"/>
            </a:rPr>
            <a:t>Senior</a:t>
          </a:r>
          <a:r>
            <a:rPr lang="en-US" sz="1100" dirty="0"/>
            <a:t> Health Information Management Specialist</a:t>
          </a:r>
          <a:endParaRPr lang="en-US" dirty="0"/>
        </a:p>
      </dgm:t>
    </dgm:pt>
    <dgm:pt modelId="{00544D1B-CACA-4879-A0AF-D1FCFC6A230A}" type="parTrans" cxnId="{5F1710CC-FDB4-4A87-BFD5-7770E7A3BCF6}">
      <dgm:prSet/>
      <dgm:spPr/>
    </dgm:pt>
    <dgm:pt modelId="{B3214718-F350-4B81-991C-B644EA4DE719}" type="sibTrans" cxnId="{5F1710CC-FDB4-4A87-BFD5-7770E7A3BCF6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33874A3C-0ADB-4E1B-AC03-A69825CBE446}" type="pres">
      <dgm:prSet presAssocID="{AB6CF236-8D75-44B2-AA66-ABBE2B190F0B}" presName="node" presStyleLbl="node1" presStyleIdx="0" presStyleCnt="22">
        <dgm:presLayoutVars>
          <dgm:bulletEnabled val="1"/>
        </dgm:presLayoutVars>
      </dgm:prSet>
      <dgm:spPr/>
    </dgm:pt>
    <dgm:pt modelId="{7D964C55-3981-446D-959D-A3968BEBDE70}" type="pres">
      <dgm:prSet presAssocID="{8610EEC5-C66F-4898-8D7A-C978A6F5371A}" presName="sibTrans" presStyleCnt="0"/>
      <dgm:spPr/>
    </dgm:pt>
    <dgm:pt modelId="{89CDE90C-FE0C-45FC-972F-A838B1E280E7}" type="pres">
      <dgm:prSet presAssocID="{D1AAA359-8FC9-4EED-AAAC-CCA072485915}" presName="node" presStyleLbl="node1" presStyleIdx="1" presStyleCnt="22">
        <dgm:presLayoutVars>
          <dgm:bulletEnabled val="1"/>
        </dgm:presLayoutVars>
      </dgm:prSet>
      <dgm:spPr/>
    </dgm:pt>
    <dgm:pt modelId="{F0F944F9-3419-462E-969D-7C914445308D}" type="pres">
      <dgm:prSet presAssocID="{986964E0-38E8-4AAB-8B1A-288DF51F3A38}" presName="sibTrans" presStyleCnt="0"/>
      <dgm:spPr/>
    </dgm:pt>
    <dgm:pt modelId="{A9B6D500-02FE-475C-A7B0-123C3CDD6984}" type="pres">
      <dgm:prSet presAssocID="{C86072A8-4CD0-44BF-BFE5-39300F70894D}" presName="node" presStyleLbl="node1" presStyleIdx="2" presStyleCnt="22">
        <dgm:presLayoutVars>
          <dgm:bulletEnabled val="1"/>
        </dgm:presLayoutVars>
      </dgm:prSet>
      <dgm:spPr/>
    </dgm:pt>
    <dgm:pt modelId="{1A13D402-7632-4FF1-B5FC-4E670303A50C}" type="pres">
      <dgm:prSet presAssocID="{85879934-C89A-4C0E-9694-EAE484532A20}" presName="sibTrans" presStyleCnt="0"/>
      <dgm:spPr/>
    </dgm:pt>
    <dgm:pt modelId="{B12DED64-5DF9-42BC-894C-09517074BAF7}" type="pres">
      <dgm:prSet presAssocID="{C86766B4-8A88-4612-BB41-4E6922434F74}" presName="node" presStyleLbl="node1" presStyleIdx="3" presStyleCnt="22">
        <dgm:presLayoutVars>
          <dgm:bulletEnabled val="1"/>
        </dgm:presLayoutVars>
      </dgm:prSet>
      <dgm:spPr/>
    </dgm:pt>
    <dgm:pt modelId="{6E16BEFE-62E4-453E-B830-FE2CAB05190D}" type="pres">
      <dgm:prSet presAssocID="{15DA3647-143C-475D-AF0B-CFBCE19153C2}" presName="sibTrans" presStyleCnt="0"/>
      <dgm:spPr/>
    </dgm:pt>
    <dgm:pt modelId="{5CFD7CB7-4A76-431E-B5E8-80B340B98EEC}" type="pres">
      <dgm:prSet presAssocID="{4771A489-060C-4154-8E15-545905D21C8B}" presName="node" presStyleLbl="node1" presStyleIdx="4" presStyleCnt="22">
        <dgm:presLayoutVars>
          <dgm:bulletEnabled val="1"/>
        </dgm:presLayoutVars>
      </dgm:prSet>
      <dgm:spPr/>
    </dgm:pt>
    <dgm:pt modelId="{C097EBB5-17C0-44B0-B335-3582F6A54288}" type="pres">
      <dgm:prSet presAssocID="{EFC2D84C-907D-4400-9A0B-5C16322C09AE}" presName="sibTrans" presStyleCnt="0"/>
      <dgm:spPr/>
    </dgm:pt>
    <dgm:pt modelId="{9D35593F-4659-4EA2-BAB6-F5F8690A1C66}" type="pres">
      <dgm:prSet presAssocID="{7CABC50B-BC8F-4AA8-A619-A5556ADB151F}" presName="node" presStyleLbl="node1" presStyleIdx="5" presStyleCnt="22">
        <dgm:presLayoutVars>
          <dgm:bulletEnabled val="1"/>
        </dgm:presLayoutVars>
      </dgm:prSet>
      <dgm:spPr/>
    </dgm:pt>
    <dgm:pt modelId="{2BB5728D-D52D-4F3E-B95F-F5FCB0E7651C}" type="pres">
      <dgm:prSet presAssocID="{21E3AB36-2D6A-4D4D-BEA2-7C504FA76547}" presName="sibTrans" presStyleCnt="0"/>
      <dgm:spPr/>
    </dgm:pt>
    <dgm:pt modelId="{5686A186-BFA9-4FA9-9A9F-F4C02FC0F7F3}" type="pres">
      <dgm:prSet presAssocID="{0E61F419-A5DF-4B5F-941E-F3A7E41A42DF}" presName="node" presStyleLbl="node1" presStyleIdx="6" presStyleCnt="22">
        <dgm:presLayoutVars>
          <dgm:bulletEnabled val="1"/>
        </dgm:presLayoutVars>
      </dgm:prSet>
      <dgm:spPr/>
    </dgm:pt>
    <dgm:pt modelId="{59527F29-D693-4194-BB5A-D1F3DBFC5369}" type="pres">
      <dgm:prSet presAssocID="{818F0E34-DA5A-4D79-B4B4-D53BC70A7309}" presName="sibTrans" presStyleCnt="0"/>
      <dgm:spPr/>
    </dgm:pt>
    <dgm:pt modelId="{FC067847-0386-4F62-9154-B7E0CBD8DD4E}" type="pres">
      <dgm:prSet presAssocID="{BB2078D0-0319-4545-A2B2-214FC06FCA1A}" presName="node" presStyleLbl="node1" presStyleIdx="7" presStyleCnt="22">
        <dgm:presLayoutVars>
          <dgm:bulletEnabled val="1"/>
        </dgm:presLayoutVars>
      </dgm:prSet>
      <dgm:spPr/>
    </dgm:pt>
    <dgm:pt modelId="{620F4C68-93CC-40A0-8490-392E6C1173B1}" type="pres">
      <dgm:prSet presAssocID="{F276F4C9-67CD-49F0-B8B3-A7F1543B3E28}" presName="sibTrans" presStyleCnt="0"/>
      <dgm:spPr/>
    </dgm:pt>
    <dgm:pt modelId="{05C68130-663A-40F8-AD27-72351B81D6B0}" type="pres">
      <dgm:prSet presAssocID="{E753DC1D-9645-4E1B-887F-CEFE8A0E94D6}" presName="node" presStyleLbl="node1" presStyleIdx="8" presStyleCnt="22">
        <dgm:presLayoutVars>
          <dgm:bulletEnabled val="1"/>
        </dgm:presLayoutVars>
      </dgm:prSet>
      <dgm:spPr/>
    </dgm:pt>
    <dgm:pt modelId="{DD56F665-2A38-4798-A598-C51730EF5683}" type="pres">
      <dgm:prSet presAssocID="{5CC4AE53-3662-40FB-A5BD-70A3075F04B3}" presName="sibTrans" presStyleCnt="0"/>
      <dgm:spPr/>
    </dgm:pt>
    <dgm:pt modelId="{B3526645-0137-40D5-B01C-009C122DA4E3}" type="pres">
      <dgm:prSet presAssocID="{474B99F8-31BA-410B-B21B-1D5977126B97}" presName="node" presStyleLbl="node1" presStyleIdx="9" presStyleCnt="22">
        <dgm:presLayoutVars>
          <dgm:bulletEnabled val="1"/>
        </dgm:presLayoutVars>
      </dgm:prSet>
      <dgm:spPr/>
    </dgm:pt>
    <dgm:pt modelId="{2EFA3FE3-7F73-41C6-AB7A-C4C330593943}" type="pres">
      <dgm:prSet presAssocID="{19924E9A-886C-4172-AA4F-C88F597FEFE2}" presName="sibTrans" presStyleCnt="0"/>
      <dgm:spPr/>
    </dgm:pt>
    <dgm:pt modelId="{E528D57A-BF1E-4100-B809-FA5FF6941622}" type="pres">
      <dgm:prSet presAssocID="{2937CFD4-C2B9-4522-8B2F-4E3FB9056178}" presName="node" presStyleLbl="node1" presStyleIdx="10" presStyleCnt="22">
        <dgm:presLayoutVars>
          <dgm:bulletEnabled val="1"/>
        </dgm:presLayoutVars>
      </dgm:prSet>
      <dgm:spPr/>
    </dgm:pt>
    <dgm:pt modelId="{A7F3A8A2-539C-4AF9-84DA-3CC4A47A8A50}" type="pres">
      <dgm:prSet presAssocID="{96F4FC44-04E8-4CEF-9D07-3137805D3B07}" presName="sibTrans" presStyleCnt="0"/>
      <dgm:spPr/>
    </dgm:pt>
    <dgm:pt modelId="{C21ED627-331B-4678-94E7-1E9A268BC256}" type="pres">
      <dgm:prSet presAssocID="{5F13909B-88B9-42EE-B4EC-73FFF8C029E5}" presName="node" presStyleLbl="node1" presStyleIdx="11" presStyleCnt="22">
        <dgm:presLayoutVars>
          <dgm:bulletEnabled val="1"/>
        </dgm:presLayoutVars>
      </dgm:prSet>
      <dgm:spPr/>
    </dgm:pt>
    <dgm:pt modelId="{B5519D5D-9225-47E1-B093-C2E8DA4F5513}" type="pres">
      <dgm:prSet presAssocID="{B50AF48F-E06D-42D6-972A-9C3C55139CBA}" presName="sibTrans" presStyleCnt="0"/>
      <dgm:spPr/>
    </dgm:pt>
    <dgm:pt modelId="{B7497CBC-E8B5-4385-8866-5F42862D8C67}" type="pres">
      <dgm:prSet presAssocID="{605B62A0-4C0E-45C6-8DD0-718AC2213A87}" presName="node" presStyleLbl="node1" presStyleIdx="12" presStyleCnt="22">
        <dgm:presLayoutVars>
          <dgm:bulletEnabled val="1"/>
        </dgm:presLayoutVars>
      </dgm:prSet>
      <dgm:spPr/>
    </dgm:pt>
    <dgm:pt modelId="{F516FC09-F4AF-46CB-9649-88E16E77D4CE}" type="pres">
      <dgm:prSet presAssocID="{570DCE57-B8C7-484D-AC09-09172EF9BAD9}" presName="sibTrans" presStyleCnt="0"/>
      <dgm:spPr/>
    </dgm:pt>
    <dgm:pt modelId="{267B3C2A-88AE-4CE3-BEE7-A7F9A11A4182}" type="pres">
      <dgm:prSet presAssocID="{30239BAE-799F-4CED-AFFB-E2C1BDF35BA0}" presName="node" presStyleLbl="node1" presStyleIdx="13" presStyleCnt="22">
        <dgm:presLayoutVars>
          <dgm:bulletEnabled val="1"/>
        </dgm:presLayoutVars>
      </dgm:prSet>
      <dgm:spPr/>
    </dgm:pt>
    <dgm:pt modelId="{9323414C-EADC-4851-A6A4-C061C61AAD79}" type="pres">
      <dgm:prSet presAssocID="{27F0EECC-A57F-4236-A407-569D85AFAFDD}" presName="sibTrans" presStyleCnt="0"/>
      <dgm:spPr/>
    </dgm:pt>
    <dgm:pt modelId="{6A68BE79-A818-4CCB-A822-4E8E5DF661E2}" type="pres">
      <dgm:prSet presAssocID="{EC982CD9-215E-4AC1-9E80-9C933947B8D1}" presName="node" presStyleLbl="node1" presStyleIdx="14" presStyleCnt="22">
        <dgm:presLayoutVars>
          <dgm:bulletEnabled val="1"/>
        </dgm:presLayoutVars>
      </dgm:prSet>
      <dgm:spPr/>
    </dgm:pt>
    <dgm:pt modelId="{9B0DB4E4-17E5-4116-848C-0645E27E00EB}" type="pres">
      <dgm:prSet presAssocID="{54115CF2-A190-4180-A5E0-29F89D23E2BF}" presName="sibTrans" presStyleCnt="0"/>
      <dgm:spPr/>
    </dgm:pt>
    <dgm:pt modelId="{26B9F956-A646-4865-B264-ACB609333038}" type="pres">
      <dgm:prSet presAssocID="{C9409AD2-7847-4FB1-BA0C-24AF58FB8FAF}" presName="node" presStyleLbl="node1" presStyleIdx="15" presStyleCnt="22">
        <dgm:presLayoutVars>
          <dgm:bulletEnabled val="1"/>
        </dgm:presLayoutVars>
      </dgm:prSet>
      <dgm:spPr/>
    </dgm:pt>
    <dgm:pt modelId="{0E6A173B-075A-47C5-BA72-3F22A29845E8}" type="pres">
      <dgm:prSet presAssocID="{3222D527-E958-4916-A29B-15A46BCE52BA}" presName="sibTrans" presStyleCnt="0"/>
      <dgm:spPr/>
    </dgm:pt>
    <dgm:pt modelId="{61B0B7B1-B4B5-42D0-AD4A-08A1C0F028BC}" type="pres">
      <dgm:prSet presAssocID="{67821D5D-7CDA-4C09-80B3-69EBEC97F3C1}" presName="node" presStyleLbl="node1" presStyleIdx="16" presStyleCnt="22">
        <dgm:presLayoutVars>
          <dgm:bulletEnabled val="1"/>
        </dgm:presLayoutVars>
      </dgm:prSet>
      <dgm:spPr/>
    </dgm:pt>
    <dgm:pt modelId="{62AD6202-A461-46A9-BE04-86B240914630}" type="pres">
      <dgm:prSet presAssocID="{B3214718-F350-4B81-991C-B644EA4DE719}" presName="sibTrans" presStyleCnt="0"/>
      <dgm:spPr/>
    </dgm:pt>
    <dgm:pt modelId="{BEDE7FB9-8C24-4763-95B2-E6C5B10AA96F}" type="pres">
      <dgm:prSet presAssocID="{70F883AB-C8D2-4F64-9731-17A9EA19C543}" presName="node" presStyleLbl="node1" presStyleIdx="17" presStyleCnt="22">
        <dgm:presLayoutVars>
          <dgm:bulletEnabled val="1"/>
        </dgm:presLayoutVars>
      </dgm:prSet>
      <dgm:spPr/>
    </dgm:pt>
    <dgm:pt modelId="{7540F34B-03D8-4A20-8CFD-F785B88E94BA}" type="pres">
      <dgm:prSet presAssocID="{1FD45576-A001-460C-B304-0A9D8B8041EE}" presName="sibTrans" presStyleCnt="0"/>
      <dgm:spPr/>
    </dgm:pt>
    <dgm:pt modelId="{AA1AF60A-BAB6-430C-BD9F-1F7993F5D929}" type="pres">
      <dgm:prSet presAssocID="{C7F33CD5-5DA2-45A5-9EF6-01916EA645DB}" presName="node" presStyleLbl="node1" presStyleIdx="18" presStyleCnt="22">
        <dgm:presLayoutVars>
          <dgm:bulletEnabled val="1"/>
        </dgm:presLayoutVars>
      </dgm:prSet>
      <dgm:spPr/>
    </dgm:pt>
    <dgm:pt modelId="{4593E678-FA65-4F85-BB90-D613A72E70B5}" type="pres">
      <dgm:prSet presAssocID="{E0DA1CD8-C0A8-4352-BB34-DB46A5BB9142}" presName="sibTrans" presStyleCnt="0"/>
      <dgm:spPr/>
    </dgm:pt>
    <dgm:pt modelId="{616A26DF-0EA7-4814-9DEB-C940DDF0C203}" type="pres">
      <dgm:prSet presAssocID="{7E0D5139-C2C3-4E8F-BC82-2CB253AA5511}" presName="node" presStyleLbl="node1" presStyleIdx="19" presStyleCnt="22">
        <dgm:presLayoutVars>
          <dgm:bulletEnabled val="1"/>
        </dgm:presLayoutVars>
      </dgm:prSet>
      <dgm:spPr/>
    </dgm:pt>
    <dgm:pt modelId="{F50EF84C-1825-438F-8063-8FD940426A7D}" type="pres">
      <dgm:prSet presAssocID="{B2DC5E14-6A71-4A41-A65C-104DAD2C34BF}" presName="sibTrans" presStyleCnt="0"/>
      <dgm:spPr/>
    </dgm:pt>
    <dgm:pt modelId="{FCBE57D7-2B47-4A9D-9B6A-7F2A280AE6AA}" type="pres">
      <dgm:prSet presAssocID="{E48DC0C6-3D28-4412-A126-BC73576B47C9}" presName="node" presStyleLbl="node1" presStyleIdx="20" presStyleCnt="22">
        <dgm:presLayoutVars>
          <dgm:bulletEnabled val="1"/>
        </dgm:presLayoutVars>
      </dgm:prSet>
      <dgm:spPr/>
    </dgm:pt>
    <dgm:pt modelId="{B9F9536F-EACF-4FE8-9319-D47F02326842}" type="pres">
      <dgm:prSet presAssocID="{B3BD615A-9B6F-4422-AF78-1C44DA2CD62A}" presName="sibTrans" presStyleCnt="0"/>
      <dgm:spPr/>
    </dgm:pt>
    <dgm:pt modelId="{7486A222-A3B9-4400-9686-4418DEACE358}" type="pres">
      <dgm:prSet presAssocID="{6EAFF197-19D0-4EAE-AC0C-4E04EBA90F3C}" presName="node" presStyleLbl="node1" presStyleIdx="21" presStyleCnt="22">
        <dgm:presLayoutVars>
          <dgm:bulletEnabled val="1"/>
        </dgm:presLayoutVars>
      </dgm:prSet>
      <dgm:spPr/>
    </dgm:pt>
  </dgm:ptLst>
  <dgm:cxnLst>
    <dgm:cxn modelId="{86B59903-2A77-45FB-B16A-669F65675C83}" srcId="{9B9CC810-FA74-40A3-A31C-A9CBE88C8487}" destId="{70F883AB-C8D2-4F64-9731-17A9EA19C543}" srcOrd="17" destOrd="0" parTransId="{C03CCD14-E322-43A6-A5D8-D7C00ECEFF83}" sibTransId="{1FD45576-A001-460C-B304-0A9D8B8041EE}"/>
    <dgm:cxn modelId="{E306C606-79F2-445B-8F7D-A6E196C01783}" type="presOf" srcId="{EC982CD9-215E-4AC1-9E80-9C933947B8D1}" destId="{6A68BE79-A818-4CCB-A822-4E8E5DF661E2}" srcOrd="0" destOrd="0" presId="urn:microsoft.com/office/officeart/2005/8/layout/default"/>
    <dgm:cxn modelId="{CD61910B-58F8-4278-B148-CDA95EA130F4}" srcId="{9B9CC810-FA74-40A3-A31C-A9CBE88C8487}" destId="{C86766B4-8A88-4612-BB41-4E6922434F74}" srcOrd="3" destOrd="0" parTransId="{0BFCBE03-031A-4AA9-B4A4-7F36D9ECB883}" sibTransId="{15DA3647-143C-475D-AF0B-CFBCE19153C2}"/>
    <dgm:cxn modelId="{D9B09D0D-2F98-40EF-A5BC-6C937AA1B1D0}" type="presOf" srcId="{474B99F8-31BA-410B-B21B-1D5977126B97}" destId="{B3526645-0137-40D5-B01C-009C122DA4E3}" srcOrd="0" destOrd="0" presId="urn:microsoft.com/office/officeart/2005/8/layout/default"/>
    <dgm:cxn modelId="{7D83B015-C792-4FD0-9BE3-F96262E6A9E9}" srcId="{9B9CC810-FA74-40A3-A31C-A9CBE88C8487}" destId="{D1AAA359-8FC9-4EED-AAAC-CCA072485915}" srcOrd="1" destOrd="0" parTransId="{BAB1FAB1-54CF-40B4-B861-171B0B9854D9}" sibTransId="{986964E0-38E8-4AAB-8B1A-288DF51F3A38}"/>
    <dgm:cxn modelId="{4D510E1B-76A2-4AEB-B1BB-74023824BB5D}" type="presOf" srcId="{67821D5D-7CDA-4C09-80B3-69EBEC97F3C1}" destId="{61B0B7B1-B4B5-42D0-AD4A-08A1C0F028BC}" srcOrd="0" destOrd="0" presId="urn:microsoft.com/office/officeart/2005/8/layout/default"/>
    <dgm:cxn modelId="{5C27361B-8CC4-41E8-BBCC-387D01FF5CF0}" srcId="{9B9CC810-FA74-40A3-A31C-A9CBE88C8487}" destId="{5F13909B-88B9-42EE-B4EC-73FFF8C029E5}" srcOrd="11" destOrd="0" parTransId="{A892F18C-F00F-4D34-8734-9B5527F69F4E}" sibTransId="{B50AF48F-E06D-42D6-972A-9C3C55139CBA}"/>
    <dgm:cxn modelId="{77D9DF22-C722-4A8B-8EF3-09DC5E9F9B76}" type="presOf" srcId="{AB6CF236-8D75-44B2-AA66-ABBE2B190F0B}" destId="{33874A3C-0ADB-4E1B-AC03-A69825CBE446}" srcOrd="0" destOrd="0" presId="urn:microsoft.com/office/officeart/2005/8/layout/default"/>
    <dgm:cxn modelId="{4F50502E-DDD2-40AF-B971-66AD214C29F7}" srcId="{9B9CC810-FA74-40A3-A31C-A9CBE88C8487}" destId="{4771A489-060C-4154-8E15-545905D21C8B}" srcOrd="4" destOrd="0" parTransId="{4020BD02-C4BE-4D6F-B1AC-1366FFE6F7FC}" sibTransId="{EFC2D84C-907D-4400-9A0B-5C16322C09AE}"/>
    <dgm:cxn modelId="{72E44431-4197-4A66-BDF7-483C955D6198}" type="presOf" srcId="{70F883AB-C8D2-4F64-9731-17A9EA19C543}" destId="{BEDE7FB9-8C24-4763-95B2-E6C5B10AA96F}" srcOrd="0" destOrd="0" presId="urn:microsoft.com/office/officeart/2005/8/layout/default"/>
    <dgm:cxn modelId="{0FA6A932-3CA8-4660-9627-79960E219176}" srcId="{9B9CC810-FA74-40A3-A31C-A9CBE88C8487}" destId="{EC982CD9-215E-4AC1-9E80-9C933947B8D1}" srcOrd="14" destOrd="0" parTransId="{773446BD-3167-4749-BD83-C981E89B4C97}" sibTransId="{54115CF2-A190-4180-A5E0-29F89D23E2BF}"/>
    <dgm:cxn modelId="{3D00FA3A-34B6-4372-969C-248A57CFADF6}" type="presOf" srcId="{7CABC50B-BC8F-4AA8-A619-A5556ADB151F}" destId="{9D35593F-4659-4EA2-BAB6-F5F8690A1C66}" srcOrd="0" destOrd="0" presId="urn:microsoft.com/office/officeart/2005/8/layout/default"/>
    <dgm:cxn modelId="{DB98B33C-15B2-4499-9C86-71CD0C5C224F}" type="presOf" srcId="{7E0D5139-C2C3-4E8F-BC82-2CB253AA5511}" destId="{616A26DF-0EA7-4814-9DEB-C940DDF0C203}" srcOrd="0" destOrd="0" presId="urn:microsoft.com/office/officeart/2005/8/layout/default"/>
    <dgm:cxn modelId="{7692663F-A988-46E6-BD5A-065BCC1FB71B}" srcId="{9B9CC810-FA74-40A3-A31C-A9CBE88C8487}" destId="{E753DC1D-9645-4E1B-887F-CEFE8A0E94D6}" srcOrd="8" destOrd="0" parTransId="{78638FC8-9958-463A-A50A-E956DD9CAF80}" sibTransId="{5CC4AE53-3662-40FB-A5BD-70A3075F04B3}"/>
    <dgm:cxn modelId="{2D456440-F2EF-43BF-8A2E-3417213C1AC5}" srcId="{9B9CC810-FA74-40A3-A31C-A9CBE88C8487}" destId="{7E0D5139-C2C3-4E8F-BC82-2CB253AA5511}" srcOrd="19" destOrd="0" parTransId="{2292D337-CF30-43AD-9AD6-3FB2EBF74281}" sibTransId="{B2DC5E14-6A71-4A41-A65C-104DAD2C34BF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3E5FFB65-19C7-46BE-B571-25D46ED3B0C3}" srcId="{9B9CC810-FA74-40A3-A31C-A9CBE88C8487}" destId="{C86072A8-4CD0-44BF-BFE5-39300F70894D}" srcOrd="2" destOrd="0" parTransId="{35B5387D-46C9-423D-AF04-F0F9CA72B3B7}" sibTransId="{85879934-C89A-4C0E-9694-EAE484532A20}"/>
    <dgm:cxn modelId="{9DDD5C49-D67F-4F32-9DE4-2C2F844BB6C3}" type="presOf" srcId="{4771A489-060C-4154-8E15-545905D21C8B}" destId="{5CFD7CB7-4A76-431E-B5E8-80B340B98EEC}" srcOrd="0" destOrd="0" presId="urn:microsoft.com/office/officeart/2005/8/layout/default"/>
    <dgm:cxn modelId="{0C1E9C6B-76D3-404E-B6E3-1CC667F78272}" srcId="{9B9CC810-FA74-40A3-A31C-A9CBE88C8487}" destId="{BB2078D0-0319-4545-A2B2-214FC06FCA1A}" srcOrd="7" destOrd="0" parTransId="{570E351B-F7B6-4E05-97F5-35261C1D7576}" sibTransId="{F276F4C9-67CD-49F0-B8B3-A7F1543B3E28}"/>
    <dgm:cxn modelId="{43B8466D-80E1-4B3D-B6C6-9A73AE475D74}" type="presOf" srcId="{6EAFF197-19D0-4EAE-AC0C-4E04EBA90F3C}" destId="{7486A222-A3B9-4400-9686-4418DEACE358}" srcOrd="0" destOrd="0" presId="urn:microsoft.com/office/officeart/2005/8/layout/default"/>
    <dgm:cxn modelId="{0D241172-9364-42CA-B064-26FCD75F81FE}" type="presOf" srcId="{5F13909B-88B9-42EE-B4EC-73FFF8C029E5}" destId="{C21ED627-331B-4678-94E7-1E9A268BC256}" srcOrd="0" destOrd="0" presId="urn:microsoft.com/office/officeart/2005/8/layout/default"/>
    <dgm:cxn modelId="{FDB8DD56-9BEF-4290-A083-78AB59CD7272}" srcId="{9B9CC810-FA74-40A3-A31C-A9CBE88C8487}" destId="{E48DC0C6-3D28-4412-A126-BC73576B47C9}" srcOrd="20" destOrd="0" parTransId="{D8D15D1D-8B7A-40B7-8D08-667C8195EC79}" sibTransId="{B3BD615A-9B6F-4422-AF78-1C44DA2CD62A}"/>
    <dgm:cxn modelId="{EFBF5B7A-1412-42CC-8AD4-182C97AFC68C}" srcId="{9B9CC810-FA74-40A3-A31C-A9CBE88C8487}" destId="{AB6CF236-8D75-44B2-AA66-ABBE2B190F0B}" srcOrd="0" destOrd="0" parTransId="{6EA483C3-7C6C-498A-B097-DBA455FA4D2B}" sibTransId="{8610EEC5-C66F-4898-8D7A-C978A6F5371A}"/>
    <dgm:cxn modelId="{997DC85A-9789-45F0-9DBC-76DF708998AD}" type="presOf" srcId="{E753DC1D-9645-4E1B-887F-CEFE8A0E94D6}" destId="{05C68130-663A-40F8-AD27-72351B81D6B0}" srcOrd="0" destOrd="0" presId="urn:microsoft.com/office/officeart/2005/8/layout/default"/>
    <dgm:cxn modelId="{5E8DF582-D608-45C2-A675-27434F5F14F4}" srcId="{9B9CC810-FA74-40A3-A31C-A9CBE88C8487}" destId="{605B62A0-4C0E-45C6-8DD0-718AC2213A87}" srcOrd="12" destOrd="0" parTransId="{810ACC40-B60C-449C-8B43-5895F7E0DE9B}" sibTransId="{570DCE57-B8C7-484D-AC09-09172EF9BAD9}"/>
    <dgm:cxn modelId="{A60DDF9F-B14B-4144-B8AB-8F672B6DAF63}" type="presOf" srcId="{C9409AD2-7847-4FB1-BA0C-24AF58FB8FAF}" destId="{26B9F956-A646-4865-B264-ACB609333038}" srcOrd="0" destOrd="0" presId="urn:microsoft.com/office/officeart/2005/8/layout/default"/>
    <dgm:cxn modelId="{56F722A4-4BC5-438C-A601-07F761BEA7AD}" srcId="{9B9CC810-FA74-40A3-A31C-A9CBE88C8487}" destId="{7CABC50B-BC8F-4AA8-A619-A5556ADB151F}" srcOrd="5" destOrd="0" parTransId="{766FCB03-BF4A-4E63-91EF-86ADCDAA974C}" sibTransId="{21E3AB36-2D6A-4D4D-BEA2-7C504FA76547}"/>
    <dgm:cxn modelId="{8EC916AD-7C4D-49DD-905F-AFCF25EE6956}" srcId="{9B9CC810-FA74-40A3-A31C-A9CBE88C8487}" destId="{30239BAE-799F-4CED-AFFB-E2C1BDF35BA0}" srcOrd="13" destOrd="0" parTransId="{A43141D1-90B7-47E4-A621-E76E651BED4C}" sibTransId="{27F0EECC-A57F-4236-A407-569D85AFAFDD}"/>
    <dgm:cxn modelId="{73D013AE-8B43-4D3F-9A6C-E359FC66C7BE}" type="presOf" srcId="{D1AAA359-8FC9-4EED-AAAC-CCA072485915}" destId="{89CDE90C-FE0C-45FC-972F-A838B1E280E7}" srcOrd="0" destOrd="0" presId="urn:microsoft.com/office/officeart/2005/8/layout/default"/>
    <dgm:cxn modelId="{28E184AF-584C-470A-8941-8009C9A7646A}" type="presOf" srcId="{2937CFD4-C2B9-4522-8B2F-4E3FB9056178}" destId="{E528D57A-BF1E-4100-B809-FA5FF6941622}" srcOrd="0" destOrd="0" presId="urn:microsoft.com/office/officeart/2005/8/layout/default"/>
    <dgm:cxn modelId="{6EE025BF-79A0-4FC4-A839-ACFF162FBE0C}" type="presOf" srcId="{E48DC0C6-3D28-4412-A126-BC73576B47C9}" destId="{FCBE57D7-2B47-4A9D-9B6A-7F2A280AE6AA}" srcOrd="0" destOrd="0" presId="urn:microsoft.com/office/officeart/2005/8/layout/default"/>
    <dgm:cxn modelId="{C4967BC1-6C72-4525-9C02-BCDC554AC431}" srcId="{9B9CC810-FA74-40A3-A31C-A9CBE88C8487}" destId="{C7F33CD5-5DA2-45A5-9EF6-01916EA645DB}" srcOrd="18" destOrd="0" parTransId="{B65EF48D-6CF0-42AD-82A1-12536867A362}" sibTransId="{E0DA1CD8-C0A8-4352-BB34-DB46A5BB9142}"/>
    <dgm:cxn modelId="{11C88CC3-C184-4446-AC1F-07A87F888354}" srcId="{9B9CC810-FA74-40A3-A31C-A9CBE88C8487}" destId="{474B99F8-31BA-410B-B21B-1D5977126B97}" srcOrd="9" destOrd="0" parTransId="{BA85D417-9064-485F-829E-F42A172AE59D}" sibTransId="{19924E9A-886C-4172-AA4F-C88F597FEFE2}"/>
    <dgm:cxn modelId="{FDFB5BC7-F81B-40C2-A296-42992853CEB1}" type="presOf" srcId="{C86766B4-8A88-4612-BB41-4E6922434F74}" destId="{B12DED64-5DF9-42BC-894C-09517074BAF7}" srcOrd="0" destOrd="0" presId="urn:microsoft.com/office/officeart/2005/8/layout/default"/>
    <dgm:cxn modelId="{1D3FD5C9-A6D0-490E-9406-F6C9BE148643}" type="presOf" srcId="{605B62A0-4C0E-45C6-8DD0-718AC2213A87}" destId="{B7497CBC-E8B5-4385-8866-5F42862D8C67}" srcOrd="0" destOrd="0" presId="urn:microsoft.com/office/officeart/2005/8/layout/default"/>
    <dgm:cxn modelId="{4C1409CC-194B-4E6C-AD5C-F9FD970A6425}" srcId="{9B9CC810-FA74-40A3-A31C-A9CBE88C8487}" destId="{6EAFF197-19D0-4EAE-AC0C-4E04EBA90F3C}" srcOrd="21" destOrd="0" parTransId="{3D8008AB-D966-4A9F-8A73-0E124DAB777F}" sibTransId="{A8D7EEDA-2631-4EC6-84EA-DD5791F6730F}"/>
    <dgm:cxn modelId="{5F1710CC-FDB4-4A87-BFD5-7770E7A3BCF6}" srcId="{9B9CC810-FA74-40A3-A31C-A9CBE88C8487}" destId="{67821D5D-7CDA-4C09-80B3-69EBEC97F3C1}" srcOrd="16" destOrd="0" parTransId="{00544D1B-CACA-4879-A0AF-D1FCFC6A230A}" sibTransId="{B3214718-F350-4B81-991C-B644EA4DE719}"/>
    <dgm:cxn modelId="{EF3C44CF-D007-48BF-94E8-9911CF3C7187}" srcId="{9B9CC810-FA74-40A3-A31C-A9CBE88C8487}" destId="{0E61F419-A5DF-4B5F-941E-F3A7E41A42DF}" srcOrd="6" destOrd="0" parTransId="{E3BDCFCC-87C3-4AE9-B9C0-9A1ADED2CB9C}" sibTransId="{818F0E34-DA5A-4D79-B4B4-D53BC70A7309}"/>
    <dgm:cxn modelId="{D7A980E4-9BB1-450C-BC0E-F0C865672DCE}" srcId="{9B9CC810-FA74-40A3-A31C-A9CBE88C8487}" destId="{2937CFD4-C2B9-4522-8B2F-4E3FB9056178}" srcOrd="10" destOrd="0" parTransId="{A3ABCBBE-BB20-4CAC-A468-AA838E7BAF60}" sibTransId="{96F4FC44-04E8-4CEF-9D07-3137805D3B07}"/>
    <dgm:cxn modelId="{6B29BBE4-1D6B-4D9D-B0B8-478712030D32}" srcId="{9B9CC810-FA74-40A3-A31C-A9CBE88C8487}" destId="{C9409AD2-7847-4FB1-BA0C-24AF58FB8FAF}" srcOrd="15" destOrd="0" parTransId="{3A8C1E21-4064-44BD-A28A-2C3AFE034E73}" sibTransId="{3222D527-E958-4916-A29B-15A46BCE52BA}"/>
    <dgm:cxn modelId="{ED70A7EC-9CB3-4094-B983-5E2B5BB128F0}" type="presOf" srcId="{C7F33CD5-5DA2-45A5-9EF6-01916EA645DB}" destId="{AA1AF60A-BAB6-430C-BD9F-1F7993F5D929}" srcOrd="0" destOrd="0" presId="urn:microsoft.com/office/officeart/2005/8/layout/default"/>
    <dgm:cxn modelId="{6A4514F3-D736-41D7-ADE5-DABEB3EC0EBB}" type="presOf" srcId="{BB2078D0-0319-4545-A2B2-214FC06FCA1A}" destId="{FC067847-0386-4F62-9154-B7E0CBD8DD4E}" srcOrd="0" destOrd="0" presId="urn:microsoft.com/office/officeart/2005/8/layout/default"/>
    <dgm:cxn modelId="{65A4FCF4-374D-4AD5-BE8C-ADC276AC3C8C}" type="presOf" srcId="{30239BAE-799F-4CED-AFFB-E2C1BDF35BA0}" destId="{267B3C2A-88AE-4CE3-BEE7-A7F9A11A4182}" srcOrd="0" destOrd="0" presId="urn:microsoft.com/office/officeart/2005/8/layout/default"/>
    <dgm:cxn modelId="{051368F7-3E74-4DB5-8513-14DB86E7E633}" type="presOf" srcId="{C86072A8-4CD0-44BF-BFE5-39300F70894D}" destId="{A9B6D500-02FE-475C-A7B0-123C3CDD6984}" srcOrd="0" destOrd="0" presId="urn:microsoft.com/office/officeart/2005/8/layout/default"/>
    <dgm:cxn modelId="{830DD3FD-CB4A-4770-AC8D-05E0E61F08D5}" type="presOf" srcId="{0E61F419-A5DF-4B5F-941E-F3A7E41A42DF}" destId="{5686A186-BFA9-4FA9-9A9F-F4C02FC0F7F3}" srcOrd="0" destOrd="0" presId="urn:microsoft.com/office/officeart/2005/8/layout/default"/>
    <dgm:cxn modelId="{62237CB8-4EB8-4C59-89EA-3BE20778D615}" type="presParOf" srcId="{64A2D741-FC1F-4EE7-AFDB-88BAA924E022}" destId="{33874A3C-0ADB-4E1B-AC03-A69825CBE446}" srcOrd="0" destOrd="0" presId="urn:microsoft.com/office/officeart/2005/8/layout/default"/>
    <dgm:cxn modelId="{DEB61591-6FFE-4EF4-9F9B-BA469CFA786B}" type="presParOf" srcId="{64A2D741-FC1F-4EE7-AFDB-88BAA924E022}" destId="{7D964C55-3981-446D-959D-A3968BEBDE70}" srcOrd="1" destOrd="0" presId="urn:microsoft.com/office/officeart/2005/8/layout/default"/>
    <dgm:cxn modelId="{AF931AC0-F17B-4FDB-AA78-DCEC4D0AD0C2}" type="presParOf" srcId="{64A2D741-FC1F-4EE7-AFDB-88BAA924E022}" destId="{89CDE90C-FE0C-45FC-972F-A838B1E280E7}" srcOrd="2" destOrd="0" presId="urn:microsoft.com/office/officeart/2005/8/layout/default"/>
    <dgm:cxn modelId="{6C43B39C-592A-447C-AF01-A3594B279673}" type="presParOf" srcId="{64A2D741-FC1F-4EE7-AFDB-88BAA924E022}" destId="{F0F944F9-3419-462E-969D-7C914445308D}" srcOrd="3" destOrd="0" presId="urn:microsoft.com/office/officeart/2005/8/layout/default"/>
    <dgm:cxn modelId="{0FA120F0-E2AC-425D-B722-A5564A3C52D6}" type="presParOf" srcId="{64A2D741-FC1F-4EE7-AFDB-88BAA924E022}" destId="{A9B6D500-02FE-475C-A7B0-123C3CDD6984}" srcOrd="4" destOrd="0" presId="urn:microsoft.com/office/officeart/2005/8/layout/default"/>
    <dgm:cxn modelId="{C89B8EB4-039E-48AC-8938-19732555DAD1}" type="presParOf" srcId="{64A2D741-FC1F-4EE7-AFDB-88BAA924E022}" destId="{1A13D402-7632-4FF1-B5FC-4E670303A50C}" srcOrd="5" destOrd="0" presId="urn:microsoft.com/office/officeart/2005/8/layout/default"/>
    <dgm:cxn modelId="{89DD0FAD-2563-4C85-88AE-CA5EF4064802}" type="presParOf" srcId="{64A2D741-FC1F-4EE7-AFDB-88BAA924E022}" destId="{B12DED64-5DF9-42BC-894C-09517074BAF7}" srcOrd="6" destOrd="0" presId="urn:microsoft.com/office/officeart/2005/8/layout/default"/>
    <dgm:cxn modelId="{3133ECC8-8634-4F89-902D-AF4191A46043}" type="presParOf" srcId="{64A2D741-FC1F-4EE7-AFDB-88BAA924E022}" destId="{6E16BEFE-62E4-453E-B830-FE2CAB05190D}" srcOrd="7" destOrd="0" presId="urn:microsoft.com/office/officeart/2005/8/layout/default"/>
    <dgm:cxn modelId="{A1BC643F-8179-4140-ADCE-862C2B87ABF5}" type="presParOf" srcId="{64A2D741-FC1F-4EE7-AFDB-88BAA924E022}" destId="{5CFD7CB7-4A76-431E-B5E8-80B340B98EEC}" srcOrd="8" destOrd="0" presId="urn:microsoft.com/office/officeart/2005/8/layout/default"/>
    <dgm:cxn modelId="{9FBA5188-7901-4F39-BD2E-2C79244A6BB8}" type="presParOf" srcId="{64A2D741-FC1F-4EE7-AFDB-88BAA924E022}" destId="{C097EBB5-17C0-44B0-B335-3582F6A54288}" srcOrd="9" destOrd="0" presId="urn:microsoft.com/office/officeart/2005/8/layout/default"/>
    <dgm:cxn modelId="{78BA5505-B2FF-45D2-9564-5D37F9DECD8E}" type="presParOf" srcId="{64A2D741-FC1F-4EE7-AFDB-88BAA924E022}" destId="{9D35593F-4659-4EA2-BAB6-F5F8690A1C66}" srcOrd="10" destOrd="0" presId="urn:microsoft.com/office/officeart/2005/8/layout/default"/>
    <dgm:cxn modelId="{45D7A9A3-2C44-4CEC-ABCF-F54C621BFAB0}" type="presParOf" srcId="{64A2D741-FC1F-4EE7-AFDB-88BAA924E022}" destId="{2BB5728D-D52D-4F3E-B95F-F5FCB0E7651C}" srcOrd="11" destOrd="0" presId="urn:microsoft.com/office/officeart/2005/8/layout/default"/>
    <dgm:cxn modelId="{67741C08-837E-4A25-B1F2-8051349657C4}" type="presParOf" srcId="{64A2D741-FC1F-4EE7-AFDB-88BAA924E022}" destId="{5686A186-BFA9-4FA9-9A9F-F4C02FC0F7F3}" srcOrd="12" destOrd="0" presId="urn:microsoft.com/office/officeart/2005/8/layout/default"/>
    <dgm:cxn modelId="{3404A42C-4EF5-48E0-9725-E35040F9CA96}" type="presParOf" srcId="{64A2D741-FC1F-4EE7-AFDB-88BAA924E022}" destId="{59527F29-D693-4194-BB5A-D1F3DBFC5369}" srcOrd="13" destOrd="0" presId="urn:microsoft.com/office/officeart/2005/8/layout/default"/>
    <dgm:cxn modelId="{B57ADC4F-E55B-45CA-A05E-971F8894DCE6}" type="presParOf" srcId="{64A2D741-FC1F-4EE7-AFDB-88BAA924E022}" destId="{FC067847-0386-4F62-9154-B7E0CBD8DD4E}" srcOrd="14" destOrd="0" presId="urn:microsoft.com/office/officeart/2005/8/layout/default"/>
    <dgm:cxn modelId="{1F1D1209-92D0-4CF7-9BDD-0A0EE868BA30}" type="presParOf" srcId="{64A2D741-FC1F-4EE7-AFDB-88BAA924E022}" destId="{620F4C68-93CC-40A0-8490-392E6C1173B1}" srcOrd="15" destOrd="0" presId="urn:microsoft.com/office/officeart/2005/8/layout/default"/>
    <dgm:cxn modelId="{CB6A1CBA-C04D-438E-A321-98FBDC196D39}" type="presParOf" srcId="{64A2D741-FC1F-4EE7-AFDB-88BAA924E022}" destId="{05C68130-663A-40F8-AD27-72351B81D6B0}" srcOrd="16" destOrd="0" presId="urn:microsoft.com/office/officeart/2005/8/layout/default"/>
    <dgm:cxn modelId="{10F673C7-05FF-401E-A819-DAB68CA95D3E}" type="presParOf" srcId="{64A2D741-FC1F-4EE7-AFDB-88BAA924E022}" destId="{DD56F665-2A38-4798-A598-C51730EF5683}" srcOrd="17" destOrd="0" presId="urn:microsoft.com/office/officeart/2005/8/layout/default"/>
    <dgm:cxn modelId="{D7E8A1FD-6733-468D-9A21-B1D925DDE9D3}" type="presParOf" srcId="{64A2D741-FC1F-4EE7-AFDB-88BAA924E022}" destId="{B3526645-0137-40D5-B01C-009C122DA4E3}" srcOrd="18" destOrd="0" presId="urn:microsoft.com/office/officeart/2005/8/layout/default"/>
    <dgm:cxn modelId="{0DC15F68-95A6-491B-BA53-6A52DD162967}" type="presParOf" srcId="{64A2D741-FC1F-4EE7-AFDB-88BAA924E022}" destId="{2EFA3FE3-7F73-41C6-AB7A-C4C330593943}" srcOrd="19" destOrd="0" presId="urn:microsoft.com/office/officeart/2005/8/layout/default"/>
    <dgm:cxn modelId="{2838B0C1-23B7-419E-A85A-A5A357EE81C2}" type="presParOf" srcId="{64A2D741-FC1F-4EE7-AFDB-88BAA924E022}" destId="{E528D57A-BF1E-4100-B809-FA5FF6941622}" srcOrd="20" destOrd="0" presId="urn:microsoft.com/office/officeart/2005/8/layout/default"/>
    <dgm:cxn modelId="{E41DBF52-56A8-49A8-9524-A0D2BD0584F7}" type="presParOf" srcId="{64A2D741-FC1F-4EE7-AFDB-88BAA924E022}" destId="{A7F3A8A2-539C-4AF9-84DA-3CC4A47A8A50}" srcOrd="21" destOrd="0" presId="urn:microsoft.com/office/officeart/2005/8/layout/default"/>
    <dgm:cxn modelId="{12CE62F5-C293-41DE-A37D-5EC0D9CA1621}" type="presParOf" srcId="{64A2D741-FC1F-4EE7-AFDB-88BAA924E022}" destId="{C21ED627-331B-4678-94E7-1E9A268BC256}" srcOrd="22" destOrd="0" presId="urn:microsoft.com/office/officeart/2005/8/layout/default"/>
    <dgm:cxn modelId="{8990E485-D1A3-463C-ACE8-E305E2049511}" type="presParOf" srcId="{64A2D741-FC1F-4EE7-AFDB-88BAA924E022}" destId="{B5519D5D-9225-47E1-B093-C2E8DA4F5513}" srcOrd="23" destOrd="0" presId="urn:microsoft.com/office/officeart/2005/8/layout/default"/>
    <dgm:cxn modelId="{26484646-0D27-4DC9-AD41-B65FA823E9B8}" type="presParOf" srcId="{64A2D741-FC1F-4EE7-AFDB-88BAA924E022}" destId="{B7497CBC-E8B5-4385-8866-5F42862D8C67}" srcOrd="24" destOrd="0" presId="urn:microsoft.com/office/officeart/2005/8/layout/default"/>
    <dgm:cxn modelId="{BF81A160-59C0-424C-84B4-21FFE33417E4}" type="presParOf" srcId="{64A2D741-FC1F-4EE7-AFDB-88BAA924E022}" destId="{F516FC09-F4AF-46CB-9649-88E16E77D4CE}" srcOrd="25" destOrd="0" presId="urn:microsoft.com/office/officeart/2005/8/layout/default"/>
    <dgm:cxn modelId="{09513F60-953A-465E-A11F-4FBD3A31E172}" type="presParOf" srcId="{64A2D741-FC1F-4EE7-AFDB-88BAA924E022}" destId="{267B3C2A-88AE-4CE3-BEE7-A7F9A11A4182}" srcOrd="26" destOrd="0" presId="urn:microsoft.com/office/officeart/2005/8/layout/default"/>
    <dgm:cxn modelId="{7A45E653-47A7-4AA8-8375-477588B4CFA9}" type="presParOf" srcId="{64A2D741-FC1F-4EE7-AFDB-88BAA924E022}" destId="{9323414C-EADC-4851-A6A4-C061C61AAD79}" srcOrd="27" destOrd="0" presId="urn:microsoft.com/office/officeart/2005/8/layout/default"/>
    <dgm:cxn modelId="{85D6CAC2-AB40-4135-B820-D7C8EA0687E5}" type="presParOf" srcId="{64A2D741-FC1F-4EE7-AFDB-88BAA924E022}" destId="{6A68BE79-A818-4CCB-A822-4E8E5DF661E2}" srcOrd="28" destOrd="0" presId="urn:microsoft.com/office/officeart/2005/8/layout/default"/>
    <dgm:cxn modelId="{9ED9618E-D418-4D3B-B119-3259A7B26B92}" type="presParOf" srcId="{64A2D741-FC1F-4EE7-AFDB-88BAA924E022}" destId="{9B0DB4E4-17E5-4116-848C-0645E27E00EB}" srcOrd="29" destOrd="0" presId="urn:microsoft.com/office/officeart/2005/8/layout/default"/>
    <dgm:cxn modelId="{ED9157AC-0501-40C0-9624-8D7E1062378A}" type="presParOf" srcId="{64A2D741-FC1F-4EE7-AFDB-88BAA924E022}" destId="{26B9F956-A646-4865-B264-ACB609333038}" srcOrd="30" destOrd="0" presId="urn:microsoft.com/office/officeart/2005/8/layout/default"/>
    <dgm:cxn modelId="{152FBAD2-E7D0-4914-B32E-5F0B68F48505}" type="presParOf" srcId="{64A2D741-FC1F-4EE7-AFDB-88BAA924E022}" destId="{0E6A173B-075A-47C5-BA72-3F22A29845E8}" srcOrd="31" destOrd="0" presId="urn:microsoft.com/office/officeart/2005/8/layout/default"/>
    <dgm:cxn modelId="{B31E11E3-9AF7-4F26-A57A-B6AED33FB82E}" type="presParOf" srcId="{64A2D741-FC1F-4EE7-AFDB-88BAA924E022}" destId="{61B0B7B1-B4B5-42D0-AD4A-08A1C0F028BC}" srcOrd="32" destOrd="0" presId="urn:microsoft.com/office/officeart/2005/8/layout/default"/>
    <dgm:cxn modelId="{7F7200AE-55EE-40C7-A7F2-8AED390D465C}" type="presParOf" srcId="{64A2D741-FC1F-4EE7-AFDB-88BAA924E022}" destId="{62AD6202-A461-46A9-BE04-86B240914630}" srcOrd="33" destOrd="0" presId="urn:microsoft.com/office/officeart/2005/8/layout/default"/>
    <dgm:cxn modelId="{B01E08BB-21B4-4BBE-8BE6-A0BE8FBC0AE2}" type="presParOf" srcId="{64A2D741-FC1F-4EE7-AFDB-88BAA924E022}" destId="{BEDE7FB9-8C24-4763-95B2-E6C5B10AA96F}" srcOrd="34" destOrd="0" presId="urn:microsoft.com/office/officeart/2005/8/layout/default"/>
    <dgm:cxn modelId="{4D1D3D7C-8AF0-4BFE-B9E8-3151B13F4709}" type="presParOf" srcId="{64A2D741-FC1F-4EE7-AFDB-88BAA924E022}" destId="{7540F34B-03D8-4A20-8CFD-F785B88E94BA}" srcOrd="35" destOrd="0" presId="urn:microsoft.com/office/officeart/2005/8/layout/default"/>
    <dgm:cxn modelId="{DE658419-3A68-4CC3-931B-449877BC1961}" type="presParOf" srcId="{64A2D741-FC1F-4EE7-AFDB-88BAA924E022}" destId="{AA1AF60A-BAB6-430C-BD9F-1F7993F5D929}" srcOrd="36" destOrd="0" presId="urn:microsoft.com/office/officeart/2005/8/layout/default"/>
    <dgm:cxn modelId="{7E741668-A0FA-4C7F-A3EC-E44209E5CC76}" type="presParOf" srcId="{64A2D741-FC1F-4EE7-AFDB-88BAA924E022}" destId="{4593E678-FA65-4F85-BB90-D613A72E70B5}" srcOrd="37" destOrd="0" presId="urn:microsoft.com/office/officeart/2005/8/layout/default"/>
    <dgm:cxn modelId="{561BE88E-B05E-4B83-A88E-8A12BD84C610}" type="presParOf" srcId="{64A2D741-FC1F-4EE7-AFDB-88BAA924E022}" destId="{616A26DF-0EA7-4814-9DEB-C940DDF0C203}" srcOrd="38" destOrd="0" presId="urn:microsoft.com/office/officeart/2005/8/layout/default"/>
    <dgm:cxn modelId="{33565971-DB3F-4B34-8605-23DF4F38AB4C}" type="presParOf" srcId="{64A2D741-FC1F-4EE7-AFDB-88BAA924E022}" destId="{F50EF84C-1825-438F-8063-8FD940426A7D}" srcOrd="39" destOrd="0" presId="urn:microsoft.com/office/officeart/2005/8/layout/default"/>
    <dgm:cxn modelId="{585D3A46-D051-4080-96B6-C3409C8DDE36}" type="presParOf" srcId="{64A2D741-FC1F-4EE7-AFDB-88BAA924E022}" destId="{FCBE57D7-2B47-4A9D-9B6A-7F2A280AE6AA}" srcOrd="40" destOrd="0" presId="urn:microsoft.com/office/officeart/2005/8/layout/default"/>
    <dgm:cxn modelId="{CD6D0C6A-49AF-44F3-ADAC-30A6251A9F2C}" type="presParOf" srcId="{64A2D741-FC1F-4EE7-AFDB-88BAA924E022}" destId="{B9F9536F-EACF-4FE8-9319-D47F02326842}" srcOrd="41" destOrd="0" presId="urn:microsoft.com/office/officeart/2005/8/layout/default"/>
    <dgm:cxn modelId="{804A3D55-6A9B-486A-8C92-FE6733720717}" type="presParOf" srcId="{64A2D741-FC1F-4EE7-AFDB-88BAA924E022}" destId="{7486A222-A3B9-4400-9686-4418DEACE358}" srcOrd="4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E3FF8-2B2B-4D34-ABC3-540D2EE0A20A}">
      <dsp:nvSpPr>
        <dsp:cNvPr id="0" name=""/>
        <dsp:cNvSpPr/>
      </dsp:nvSpPr>
      <dsp:spPr>
        <a:xfrm>
          <a:off x="1382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Application Analyst</a:t>
          </a:r>
        </a:p>
      </dsp:txBody>
      <dsp:txXfrm>
        <a:off x="1382" y="167211"/>
        <a:ext cx="1742528" cy="1045516"/>
      </dsp:txXfrm>
    </dsp:sp>
    <dsp:sp modelId="{F265B9A0-8B41-4ADF-95FD-9F5CCF827F07}">
      <dsp:nvSpPr>
        <dsp:cNvPr id="0" name=""/>
        <dsp:cNvSpPr/>
      </dsp:nvSpPr>
      <dsp:spPr>
        <a:xfrm>
          <a:off x="1918164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47989"/>
                <a:satOff val="1112"/>
                <a:lumOff val="-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7989"/>
                <a:satOff val="1112"/>
                <a:lumOff val="-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7989"/>
                <a:satOff val="1112"/>
                <a:lumOff val="-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AWS Cloud Engineer</a:t>
          </a:r>
        </a:p>
      </dsp:txBody>
      <dsp:txXfrm>
        <a:off x="1918164" y="167211"/>
        <a:ext cx="1742528" cy="1045516"/>
      </dsp:txXfrm>
    </dsp:sp>
    <dsp:sp modelId="{335740FB-EC9C-4499-9565-93FE4902CD2B}">
      <dsp:nvSpPr>
        <dsp:cNvPr id="0" name=""/>
        <dsp:cNvSpPr/>
      </dsp:nvSpPr>
      <dsp:spPr>
        <a:xfrm>
          <a:off x="3834945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95979"/>
                <a:satOff val="2224"/>
                <a:lumOff val="-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5979"/>
                <a:satOff val="2224"/>
                <a:lumOff val="-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5979"/>
                <a:satOff val="2224"/>
                <a:lumOff val="-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Business Analyst</a:t>
          </a:r>
        </a:p>
      </dsp:txBody>
      <dsp:txXfrm>
        <a:off x="3834945" y="167211"/>
        <a:ext cx="1742528" cy="1045516"/>
      </dsp:txXfrm>
    </dsp:sp>
    <dsp:sp modelId="{40DD627D-11AE-45A3-A9EF-03A6DFB7A553}">
      <dsp:nvSpPr>
        <dsp:cNvPr id="0" name=""/>
        <dsp:cNvSpPr/>
      </dsp:nvSpPr>
      <dsp:spPr>
        <a:xfrm>
          <a:off x="5751726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43968"/>
                <a:satOff val="3337"/>
                <a:lumOff val="-2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43968"/>
                <a:satOff val="3337"/>
                <a:lumOff val="-2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43968"/>
                <a:satOff val="3337"/>
                <a:lumOff val="-2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Certified Cancer Registrar</a:t>
          </a:r>
        </a:p>
      </dsp:txBody>
      <dsp:txXfrm>
        <a:off x="5751726" y="167211"/>
        <a:ext cx="1742528" cy="1045516"/>
      </dsp:txXfrm>
    </dsp:sp>
    <dsp:sp modelId="{797EFC3E-C5ED-43C0-8EC6-CF7947128AD2}">
      <dsp:nvSpPr>
        <dsp:cNvPr id="0" name=""/>
        <dsp:cNvSpPr/>
      </dsp:nvSpPr>
      <dsp:spPr>
        <a:xfrm>
          <a:off x="7668507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91958"/>
                <a:satOff val="4449"/>
                <a:lumOff val="-2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91958"/>
                <a:satOff val="4449"/>
                <a:lumOff val="-2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91958"/>
                <a:satOff val="4449"/>
                <a:lumOff val="-2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Clinical Application Analyst</a:t>
          </a:r>
        </a:p>
      </dsp:txBody>
      <dsp:txXfrm>
        <a:off x="7668507" y="167211"/>
        <a:ext cx="1742528" cy="1045516"/>
      </dsp:txXfrm>
    </dsp:sp>
    <dsp:sp modelId="{F7A5542D-A38C-4A12-92F8-64136F2146BC}">
      <dsp:nvSpPr>
        <dsp:cNvPr id="0" name=""/>
        <dsp:cNvSpPr/>
      </dsp:nvSpPr>
      <dsp:spPr>
        <a:xfrm>
          <a:off x="9585288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239947"/>
                <a:satOff val="5561"/>
                <a:lumOff val="-3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9947"/>
                <a:satOff val="5561"/>
                <a:lumOff val="-3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9947"/>
                <a:satOff val="5561"/>
                <a:lumOff val="-3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Clinical</a:t>
          </a:r>
          <a:r>
            <a:rPr lang="en-US" sz="1600" kern="1200" dirty="0"/>
            <a:t> Performance Improvement Manager</a:t>
          </a:r>
        </a:p>
      </dsp:txBody>
      <dsp:txXfrm>
        <a:off x="9585288" y="167211"/>
        <a:ext cx="1742528" cy="1045516"/>
      </dsp:txXfrm>
    </dsp:sp>
    <dsp:sp modelId="{77F135AC-41B7-4852-A319-DEEDB524F2E9}">
      <dsp:nvSpPr>
        <dsp:cNvPr id="0" name=""/>
        <dsp:cNvSpPr/>
      </dsp:nvSpPr>
      <dsp:spPr>
        <a:xfrm>
          <a:off x="1382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287937"/>
                <a:satOff val="6673"/>
                <a:lumOff val="-4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87937"/>
                <a:satOff val="6673"/>
                <a:lumOff val="-4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87937"/>
                <a:satOff val="6673"/>
                <a:lumOff val="-4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Clinical Practice Data Analyst</a:t>
          </a:r>
        </a:p>
      </dsp:txBody>
      <dsp:txXfrm>
        <a:off x="1382" y="1386981"/>
        <a:ext cx="1742528" cy="1045516"/>
      </dsp:txXfrm>
    </dsp:sp>
    <dsp:sp modelId="{F58A624D-B59D-418B-AC97-F68740C446DF}">
      <dsp:nvSpPr>
        <dsp:cNvPr id="0" name=""/>
        <dsp:cNvSpPr/>
      </dsp:nvSpPr>
      <dsp:spPr>
        <a:xfrm>
          <a:off x="1918164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335926"/>
                <a:satOff val="7785"/>
                <a:lumOff val="-4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35926"/>
                <a:satOff val="7785"/>
                <a:lumOff val="-4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35926"/>
                <a:satOff val="7785"/>
                <a:lumOff val="-4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Clinical Project Manager</a:t>
          </a:r>
        </a:p>
      </dsp:txBody>
      <dsp:txXfrm>
        <a:off x="1918164" y="1386981"/>
        <a:ext cx="1742528" cy="1045516"/>
      </dsp:txXfrm>
    </dsp:sp>
    <dsp:sp modelId="{77F3782D-7164-445C-B319-1F193838141F}">
      <dsp:nvSpPr>
        <dsp:cNvPr id="0" name=""/>
        <dsp:cNvSpPr/>
      </dsp:nvSpPr>
      <dsp:spPr>
        <a:xfrm>
          <a:off x="3834945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383915"/>
                <a:satOff val="8897"/>
                <a:lumOff val="-5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83915"/>
                <a:satOff val="8897"/>
                <a:lumOff val="-5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83915"/>
                <a:satOff val="8897"/>
                <a:lumOff val="-5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Customer Success Project Manager</a:t>
          </a:r>
        </a:p>
      </dsp:txBody>
      <dsp:txXfrm>
        <a:off x="3834945" y="1386981"/>
        <a:ext cx="1742528" cy="1045516"/>
      </dsp:txXfrm>
    </dsp:sp>
    <dsp:sp modelId="{BCF8C2C8-8FF0-4CA6-B782-FC17244058F2}">
      <dsp:nvSpPr>
        <dsp:cNvPr id="0" name=""/>
        <dsp:cNvSpPr/>
      </dsp:nvSpPr>
      <dsp:spPr>
        <a:xfrm>
          <a:off x="5751726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431905"/>
                <a:satOff val="10010"/>
                <a:lumOff val="-6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31905"/>
                <a:satOff val="10010"/>
                <a:lumOff val="-6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31905"/>
                <a:satOff val="10010"/>
                <a:lumOff val="-6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Data Specialist Team Lead</a:t>
          </a:r>
        </a:p>
      </dsp:txBody>
      <dsp:txXfrm>
        <a:off x="5751726" y="1386981"/>
        <a:ext cx="1742528" cy="1045516"/>
      </dsp:txXfrm>
    </dsp:sp>
    <dsp:sp modelId="{0025F0A9-00A1-4BCF-9CC3-74EBEEB6B74B}">
      <dsp:nvSpPr>
        <dsp:cNvPr id="0" name=""/>
        <dsp:cNvSpPr/>
      </dsp:nvSpPr>
      <dsp:spPr>
        <a:xfrm>
          <a:off x="7668507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479894"/>
                <a:satOff val="11122"/>
                <a:lumOff val="-6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79894"/>
                <a:satOff val="11122"/>
                <a:lumOff val="-6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79894"/>
                <a:satOff val="11122"/>
                <a:lumOff val="-6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Technician</a:t>
          </a:r>
        </a:p>
      </dsp:txBody>
      <dsp:txXfrm>
        <a:off x="7668507" y="1386981"/>
        <a:ext cx="1742528" cy="1045516"/>
      </dsp:txXfrm>
    </dsp:sp>
    <dsp:sp modelId="{5DD67A6B-DA06-49BE-9D63-474916FF5D24}">
      <dsp:nvSpPr>
        <dsp:cNvPr id="0" name=""/>
        <dsp:cNvSpPr/>
      </dsp:nvSpPr>
      <dsp:spPr>
        <a:xfrm>
          <a:off x="9585288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527884"/>
                <a:satOff val="12234"/>
                <a:lumOff val="-7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27884"/>
                <a:satOff val="12234"/>
                <a:lumOff val="-7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27884"/>
                <a:satOff val="12234"/>
                <a:lumOff val="-7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Desktop Support Analyst</a:t>
          </a:r>
        </a:p>
      </dsp:txBody>
      <dsp:txXfrm>
        <a:off x="9585288" y="1386981"/>
        <a:ext cx="1742528" cy="1045516"/>
      </dsp:txXfrm>
    </dsp:sp>
    <dsp:sp modelId="{08B739AE-EAE7-4AE5-A4A4-68D790F5D899}">
      <dsp:nvSpPr>
        <dsp:cNvPr id="0" name=""/>
        <dsp:cNvSpPr/>
      </dsp:nvSpPr>
      <dsp:spPr>
        <a:xfrm>
          <a:off x="1382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575873"/>
                <a:satOff val="13346"/>
                <a:lumOff val="-8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75873"/>
                <a:satOff val="13346"/>
                <a:lumOff val="-8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75873"/>
                <a:satOff val="13346"/>
                <a:lumOff val="-8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Director, Clinical Information Exchange</a:t>
          </a:r>
        </a:p>
      </dsp:txBody>
      <dsp:txXfrm>
        <a:off x="1382" y="2606751"/>
        <a:ext cx="1742528" cy="1045516"/>
      </dsp:txXfrm>
    </dsp:sp>
    <dsp:sp modelId="{0C24C251-146F-48DE-87D0-0446ABE0E05C}">
      <dsp:nvSpPr>
        <dsp:cNvPr id="0" name=""/>
        <dsp:cNvSpPr/>
      </dsp:nvSpPr>
      <dsp:spPr>
        <a:xfrm>
          <a:off x="1918164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623863"/>
                <a:satOff val="14458"/>
                <a:lumOff val="-8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23863"/>
                <a:satOff val="14458"/>
                <a:lumOff val="-8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23863"/>
                <a:satOff val="14458"/>
                <a:lumOff val="-8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Director, Epic Clinical Application Integration</a:t>
          </a:r>
        </a:p>
      </dsp:txBody>
      <dsp:txXfrm>
        <a:off x="1918164" y="2606751"/>
        <a:ext cx="1742528" cy="1045516"/>
      </dsp:txXfrm>
    </dsp:sp>
    <dsp:sp modelId="{5F3A60BB-7601-4F0E-8426-846619B3B5F9}">
      <dsp:nvSpPr>
        <dsp:cNvPr id="0" name=""/>
        <dsp:cNvSpPr/>
      </dsp:nvSpPr>
      <dsp:spPr>
        <a:xfrm>
          <a:off x="3834945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671852"/>
                <a:satOff val="15570"/>
                <a:lumOff val="-9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71852"/>
                <a:satOff val="15570"/>
                <a:lumOff val="-9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71852"/>
                <a:satOff val="15570"/>
                <a:lumOff val="-9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Engagement Owner</a:t>
          </a:r>
        </a:p>
      </dsp:txBody>
      <dsp:txXfrm>
        <a:off x="3834945" y="2606751"/>
        <a:ext cx="1742528" cy="1045516"/>
      </dsp:txXfrm>
    </dsp:sp>
    <dsp:sp modelId="{BDEADD0D-AD64-4523-A36D-2399AEA786F2}">
      <dsp:nvSpPr>
        <dsp:cNvPr id="0" name=""/>
        <dsp:cNvSpPr/>
      </dsp:nvSpPr>
      <dsp:spPr>
        <a:xfrm>
          <a:off x="5751726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719842"/>
                <a:satOff val="16683"/>
                <a:lumOff val="-10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19842"/>
                <a:satOff val="16683"/>
                <a:lumOff val="-10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19842"/>
                <a:satOff val="16683"/>
                <a:lumOff val="-10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Executive Director Clinical Systems</a:t>
          </a:r>
        </a:p>
      </dsp:txBody>
      <dsp:txXfrm>
        <a:off x="5751726" y="2606751"/>
        <a:ext cx="1742528" cy="1045516"/>
      </dsp:txXfrm>
    </dsp:sp>
    <dsp:sp modelId="{F5A7D702-B6FC-4F6C-B892-C4F49ED297B6}">
      <dsp:nvSpPr>
        <dsp:cNvPr id="0" name=""/>
        <dsp:cNvSpPr/>
      </dsp:nvSpPr>
      <dsp:spPr>
        <a:xfrm>
          <a:off x="7668507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767831"/>
                <a:satOff val="17795"/>
                <a:lumOff val="-1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67831"/>
                <a:satOff val="17795"/>
                <a:lumOff val="-1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67831"/>
                <a:satOff val="17795"/>
                <a:lumOff val="-1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Faculty</a:t>
          </a:r>
        </a:p>
      </dsp:txBody>
      <dsp:txXfrm>
        <a:off x="7668507" y="2606751"/>
        <a:ext cx="1742528" cy="1045516"/>
      </dsp:txXfrm>
    </dsp:sp>
    <dsp:sp modelId="{6B16E8FF-F230-4E01-A60E-33BD801EBF31}">
      <dsp:nvSpPr>
        <dsp:cNvPr id="0" name=""/>
        <dsp:cNvSpPr/>
      </dsp:nvSpPr>
      <dsp:spPr>
        <a:xfrm>
          <a:off x="9585288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815820"/>
                <a:satOff val="18907"/>
                <a:lumOff val="-11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15820"/>
                <a:satOff val="18907"/>
                <a:lumOff val="-11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15820"/>
                <a:satOff val="18907"/>
                <a:lumOff val="-11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Healthcare Data Analyst</a:t>
          </a:r>
        </a:p>
      </dsp:txBody>
      <dsp:txXfrm>
        <a:off x="9585288" y="2606751"/>
        <a:ext cx="1742528" cy="1045516"/>
      </dsp:txXfrm>
    </dsp:sp>
    <dsp:sp modelId="{A42B9319-A4F9-49F4-B504-4BDACD24746D}">
      <dsp:nvSpPr>
        <dsp:cNvPr id="0" name=""/>
        <dsp:cNvSpPr/>
      </dsp:nvSpPr>
      <dsp:spPr>
        <a:xfrm>
          <a:off x="1382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863810"/>
                <a:satOff val="20019"/>
                <a:lumOff val="-12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63810"/>
                <a:satOff val="20019"/>
                <a:lumOff val="-12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63810"/>
                <a:satOff val="20019"/>
                <a:lumOff val="-12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Health Information Manager</a:t>
          </a:r>
        </a:p>
      </dsp:txBody>
      <dsp:txXfrm>
        <a:off x="1382" y="3826521"/>
        <a:ext cx="1742528" cy="1045516"/>
      </dsp:txXfrm>
    </dsp:sp>
    <dsp:sp modelId="{2833FC3A-E81F-4234-892E-165E93E5CDE5}">
      <dsp:nvSpPr>
        <dsp:cNvPr id="0" name=""/>
        <dsp:cNvSpPr/>
      </dsp:nvSpPr>
      <dsp:spPr>
        <a:xfrm>
          <a:off x="1918164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911799"/>
                <a:satOff val="21131"/>
                <a:lumOff val="-12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11799"/>
                <a:satOff val="21131"/>
                <a:lumOff val="-12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11799"/>
                <a:satOff val="21131"/>
                <a:lumOff val="-12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Health Systems Specialist</a:t>
          </a:r>
        </a:p>
      </dsp:txBody>
      <dsp:txXfrm>
        <a:off x="1918164" y="3826521"/>
        <a:ext cx="1742528" cy="1045516"/>
      </dsp:txXfrm>
    </dsp:sp>
    <dsp:sp modelId="{4E7BA616-2389-40F2-82F1-7163FF33FB4B}">
      <dsp:nvSpPr>
        <dsp:cNvPr id="0" name=""/>
        <dsp:cNvSpPr/>
      </dsp:nvSpPr>
      <dsp:spPr>
        <a:xfrm>
          <a:off x="3834945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959789"/>
                <a:satOff val="22243"/>
                <a:lumOff val="-13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59789"/>
                <a:satOff val="22243"/>
                <a:lumOff val="-13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59789"/>
                <a:satOff val="22243"/>
                <a:lumOff val="-13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HIM Supervisor</a:t>
          </a:r>
        </a:p>
      </dsp:txBody>
      <dsp:txXfrm>
        <a:off x="3834945" y="3826521"/>
        <a:ext cx="1742528" cy="1045516"/>
      </dsp:txXfrm>
    </dsp:sp>
    <dsp:sp modelId="{9E65BC07-A375-408E-968B-A2B7A65B595B}">
      <dsp:nvSpPr>
        <dsp:cNvPr id="0" name=""/>
        <dsp:cNvSpPr/>
      </dsp:nvSpPr>
      <dsp:spPr>
        <a:xfrm>
          <a:off x="5751726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007778"/>
                <a:satOff val="23356"/>
                <a:lumOff val="-14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778"/>
                <a:satOff val="23356"/>
                <a:lumOff val="-14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778"/>
                <a:satOff val="23356"/>
                <a:lumOff val="-14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Informatics Technical Specialist</a:t>
          </a:r>
        </a:p>
      </dsp:txBody>
      <dsp:txXfrm>
        <a:off x="5751726" y="3826521"/>
        <a:ext cx="1742528" cy="1045516"/>
      </dsp:txXfrm>
    </dsp:sp>
    <dsp:sp modelId="{C699C5EE-FBDC-45B0-8AA3-677B19BAC397}">
      <dsp:nvSpPr>
        <dsp:cNvPr id="0" name=""/>
        <dsp:cNvSpPr/>
      </dsp:nvSpPr>
      <dsp:spPr>
        <a:xfrm>
          <a:off x="7668507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055768"/>
                <a:satOff val="24468"/>
                <a:lumOff val="-15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55768"/>
                <a:satOff val="24468"/>
                <a:lumOff val="-15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55768"/>
                <a:satOff val="24468"/>
                <a:lumOff val="-15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Information Systems Analyst</a:t>
          </a:r>
        </a:p>
      </dsp:txBody>
      <dsp:txXfrm>
        <a:off x="7668507" y="3826521"/>
        <a:ext cx="1742528" cy="1045516"/>
      </dsp:txXfrm>
    </dsp:sp>
    <dsp:sp modelId="{045B63F5-5561-4D44-917A-C668B4BFB834}">
      <dsp:nvSpPr>
        <dsp:cNvPr id="0" name=""/>
        <dsp:cNvSpPr/>
      </dsp:nvSpPr>
      <dsp:spPr>
        <a:xfrm>
          <a:off x="9585288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103757"/>
                <a:satOff val="25580"/>
                <a:lumOff val="-15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3757"/>
                <a:satOff val="25580"/>
                <a:lumOff val="-15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3757"/>
                <a:satOff val="25580"/>
                <a:lumOff val="-15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Implementation Consultant</a:t>
          </a:r>
        </a:p>
      </dsp:txBody>
      <dsp:txXfrm>
        <a:off x="9585288" y="3826521"/>
        <a:ext cx="1742528" cy="1045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74A3C-0ADB-4E1B-AC03-A69825CBE446}">
      <dsp:nvSpPr>
        <dsp:cNvPr id="0" name=""/>
        <dsp:cNvSpPr/>
      </dsp:nvSpPr>
      <dsp:spPr>
        <a:xfrm>
          <a:off x="1382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Lead Health Information Specialist</a:t>
          </a:r>
          <a:r>
            <a:rPr lang="en-US" sz="1600" kern="1200" dirty="0">
              <a:latin typeface="Corbel"/>
            </a:rPr>
            <a:t> </a:t>
          </a:r>
          <a:endParaRPr lang="en-US" sz="1600" kern="1200" dirty="0"/>
        </a:p>
      </dsp:txBody>
      <dsp:txXfrm>
        <a:off x="1382" y="167211"/>
        <a:ext cx="1742528" cy="1045516"/>
      </dsp:txXfrm>
    </dsp:sp>
    <dsp:sp modelId="{89CDE90C-FE0C-45FC-972F-A838B1E280E7}">
      <dsp:nvSpPr>
        <dsp:cNvPr id="0" name=""/>
        <dsp:cNvSpPr/>
      </dsp:nvSpPr>
      <dsp:spPr>
        <a:xfrm>
          <a:off x="1918164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52560"/>
                <a:satOff val="1218"/>
                <a:lumOff val="-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2560"/>
                <a:satOff val="1218"/>
                <a:lumOff val="-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2560"/>
                <a:satOff val="1218"/>
                <a:lumOff val="-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Medical Office Manager</a:t>
          </a:r>
        </a:p>
      </dsp:txBody>
      <dsp:txXfrm>
        <a:off x="1918164" y="167211"/>
        <a:ext cx="1742528" cy="1045516"/>
      </dsp:txXfrm>
    </dsp:sp>
    <dsp:sp modelId="{A9B6D500-02FE-475C-A7B0-123C3CDD6984}">
      <dsp:nvSpPr>
        <dsp:cNvPr id="0" name=""/>
        <dsp:cNvSpPr/>
      </dsp:nvSpPr>
      <dsp:spPr>
        <a:xfrm>
          <a:off x="3834945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05120"/>
                <a:satOff val="2436"/>
                <a:lumOff val="-1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5120"/>
                <a:satOff val="2436"/>
                <a:lumOff val="-1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5120"/>
                <a:satOff val="2436"/>
                <a:lumOff val="-1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Mount Carmel Health System</a:t>
          </a:r>
        </a:p>
      </dsp:txBody>
      <dsp:txXfrm>
        <a:off x="3834945" y="167211"/>
        <a:ext cx="1742528" cy="1045516"/>
      </dsp:txXfrm>
    </dsp:sp>
    <dsp:sp modelId="{B12DED64-5DF9-42BC-894C-09517074BAF7}">
      <dsp:nvSpPr>
        <dsp:cNvPr id="0" name=""/>
        <dsp:cNvSpPr/>
      </dsp:nvSpPr>
      <dsp:spPr>
        <a:xfrm>
          <a:off x="5751726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57680"/>
                <a:satOff val="3654"/>
                <a:lumOff val="-2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57680"/>
                <a:satOff val="3654"/>
                <a:lumOff val="-2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57680"/>
                <a:satOff val="3654"/>
                <a:lumOff val="-2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Norton Healthcare</a:t>
          </a:r>
        </a:p>
      </dsp:txBody>
      <dsp:txXfrm>
        <a:off x="5751726" y="167211"/>
        <a:ext cx="1742528" cy="1045516"/>
      </dsp:txXfrm>
    </dsp:sp>
    <dsp:sp modelId="{5CFD7CB7-4A76-431E-B5E8-80B340B98EEC}">
      <dsp:nvSpPr>
        <dsp:cNvPr id="0" name=""/>
        <dsp:cNvSpPr/>
      </dsp:nvSpPr>
      <dsp:spPr>
        <a:xfrm>
          <a:off x="7668507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210239"/>
                <a:satOff val="4872"/>
                <a:lumOff val="-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10239"/>
                <a:satOff val="4872"/>
                <a:lumOff val="-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10239"/>
                <a:satOff val="4872"/>
                <a:lumOff val="-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Nurse Case Manager</a:t>
          </a:r>
        </a:p>
      </dsp:txBody>
      <dsp:txXfrm>
        <a:off x="7668507" y="167211"/>
        <a:ext cx="1742528" cy="1045516"/>
      </dsp:txXfrm>
    </dsp:sp>
    <dsp:sp modelId="{9D35593F-4659-4EA2-BAB6-F5F8690A1C66}">
      <dsp:nvSpPr>
        <dsp:cNvPr id="0" name=""/>
        <dsp:cNvSpPr/>
      </dsp:nvSpPr>
      <dsp:spPr>
        <a:xfrm>
          <a:off x="9585288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262799"/>
                <a:satOff val="6090"/>
                <a:lumOff val="-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62799"/>
                <a:satOff val="6090"/>
                <a:lumOff val="-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62799"/>
                <a:satOff val="6090"/>
                <a:lumOff val="-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Operations Manager</a:t>
          </a:r>
        </a:p>
      </dsp:txBody>
      <dsp:txXfrm>
        <a:off x="9585288" y="167211"/>
        <a:ext cx="1742528" cy="1045516"/>
      </dsp:txXfrm>
    </dsp:sp>
    <dsp:sp modelId="{5686A186-BFA9-4FA9-9A9F-F4C02FC0F7F3}">
      <dsp:nvSpPr>
        <dsp:cNvPr id="0" name=""/>
        <dsp:cNvSpPr/>
      </dsp:nvSpPr>
      <dsp:spPr>
        <a:xfrm>
          <a:off x="1382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315359"/>
                <a:satOff val="7309"/>
                <a:lumOff val="-4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15359"/>
                <a:satOff val="7309"/>
                <a:lumOff val="-4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15359"/>
                <a:satOff val="7309"/>
                <a:lumOff val="-4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Patient Services Representative</a:t>
          </a:r>
        </a:p>
      </dsp:txBody>
      <dsp:txXfrm>
        <a:off x="1382" y="1386981"/>
        <a:ext cx="1742528" cy="1045516"/>
      </dsp:txXfrm>
    </dsp:sp>
    <dsp:sp modelId="{FC067847-0386-4F62-9154-B7E0CBD8DD4E}">
      <dsp:nvSpPr>
        <dsp:cNvPr id="0" name=""/>
        <dsp:cNvSpPr/>
      </dsp:nvSpPr>
      <dsp:spPr>
        <a:xfrm>
          <a:off x="1918164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367919"/>
                <a:satOff val="8527"/>
                <a:lumOff val="-5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67919"/>
                <a:satOff val="8527"/>
                <a:lumOff val="-5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67919"/>
                <a:satOff val="8527"/>
                <a:lumOff val="-5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Payment Accuracy Specialist</a:t>
          </a:r>
        </a:p>
      </dsp:txBody>
      <dsp:txXfrm>
        <a:off x="1918164" y="1386981"/>
        <a:ext cx="1742528" cy="1045516"/>
      </dsp:txXfrm>
    </dsp:sp>
    <dsp:sp modelId="{05C68130-663A-40F8-AD27-72351B81D6B0}">
      <dsp:nvSpPr>
        <dsp:cNvPr id="0" name=""/>
        <dsp:cNvSpPr/>
      </dsp:nvSpPr>
      <dsp:spPr>
        <a:xfrm>
          <a:off x="3834945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420479"/>
                <a:satOff val="9745"/>
                <a:lumOff val="-5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20479"/>
                <a:satOff val="9745"/>
                <a:lumOff val="-5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20479"/>
                <a:satOff val="9745"/>
                <a:lumOff val="-5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Pharmacist</a:t>
          </a:r>
        </a:p>
      </dsp:txBody>
      <dsp:txXfrm>
        <a:off x="3834945" y="1386981"/>
        <a:ext cx="1742528" cy="1045516"/>
      </dsp:txXfrm>
    </dsp:sp>
    <dsp:sp modelId="{B3526645-0137-40D5-B01C-009C122DA4E3}">
      <dsp:nvSpPr>
        <dsp:cNvPr id="0" name=""/>
        <dsp:cNvSpPr/>
      </dsp:nvSpPr>
      <dsp:spPr>
        <a:xfrm>
          <a:off x="5751726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473039"/>
                <a:satOff val="10963"/>
                <a:lumOff val="-6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73039"/>
                <a:satOff val="10963"/>
                <a:lumOff val="-6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73039"/>
                <a:satOff val="10963"/>
                <a:lumOff val="-6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Pharmacy Manager</a:t>
          </a:r>
        </a:p>
      </dsp:txBody>
      <dsp:txXfrm>
        <a:off x="5751726" y="1386981"/>
        <a:ext cx="1742528" cy="1045516"/>
      </dsp:txXfrm>
    </dsp:sp>
    <dsp:sp modelId="{E528D57A-BF1E-4100-B809-FA5FF6941622}">
      <dsp:nvSpPr>
        <dsp:cNvPr id="0" name=""/>
        <dsp:cNvSpPr/>
      </dsp:nvSpPr>
      <dsp:spPr>
        <a:xfrm>
          <a:off x="7668507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525599"/>
                <a:satOff val="12181"/>
                <a:lumOff val="-7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25599"/>
                <a:satOff val="12181"/>
                <a:lumOff val="-7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25599"/>
                <a:satOff val="12181"/>
                <a:lumOff val="-7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Program Manager</a:t>
          </a:r>
        </a:p>
      </dsp:txBody>
      <dsp:txXfrm>
        <a:off x="7668507" y="1386981"/>
        <a:ext cx="1742528" cy="1045516"/>
      </dsp:txXfrm>
    </dsp:sp>
    <dsp:sp modelId="{C21ED627-331B-4678-94E7-1E9A268BC256}">
      <dsp:nvSpPr>
        <dsp:cNvPr id="0" name=""/>
        <dsp:cNvSpPr/>
      </dsp:nvSpPr>
      <dsp:spPr>
        <a:xfrm>
          <a:off x="9585288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578158"/>
                <a:satOff val="13399"/>
                <a:lumOff val="-8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78158"/>
                <a:satOff val="13399"/>
                <a:lumOff val="-8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78158"/>
                <a:satOff val="13399"/>
                <a:lumOff val="-8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Project Manager</a:t>
          </a:r>
        </a:p>
      </dsp:txBody>
      <dsp:txXfrm>
        <a:off x="9585288" y="1386981"/>
        <a:ext cx="1742528" cy="1045516"/>
      </dsp:txXfrm>
    </dsp:sp>
    <dsp:sp modelId="{B7497CBC-E8B5-4385-8866-5F42862D8C67}">
      <dsp:nvSpPr>
        <dsp:cNvPr id="0" name=""/>
        <dsp:cNvSpPr/>
      </dsp:nvSpPr>
      <dsp:spPr>
        <a:xfrm>
          <a:off x="1382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630718"/>
                <a:satOff val="14617"/>
                <a:lumOff val="-8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30718"/>
                <a:satOff val="14617"/>
                <a:lumOff val="-8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30718"/>
                <a:satOff val="14617"/>
                <a:lumOff val="-8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Quality Assurance Specialist</a:t>
          </a:r>
        </a:p>
      </dsp:txBody>
      <dsp:txXfrm>
        <a:off x="1382" y="2606751"/>
        <a:ext cx="1742528" cy="1045516"/>
      </dsp:txXfrm>
    </dsp:sp>
    <dsp:sp modelId="{267B3C2A-88AE-4CE3-BEE7-A7F9A11A4182}">
      <dsp:nvSpPr>
        <dsp:cNvPr id="0" name=""/>
        <dsp:cNvSpPr/>
      </dsp:nvSpPr>
      <dsp:spPr>
        <a:xfrm>
          <a:off x="1918164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683278"/>
                <a:satOff val="15835"/>
                <a:lumOff val="-9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83278"/>
                <a:satOff val="15835"/>
                <a:lumOff val="-9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83278"/>
                <a:satOff val="15835"/>
                <a:lumOff val="-9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Registrar</a:t>
          </a:r>
        </a:p>
      </dsp:txBody>
      <dsp:txXfrm>
        <a:off x="1918164" y="2606751"/>
        <a:ext cx="1742528" cy="1045516"/>
      </dsp:txXfrm>
    </dsp:sp>
    <dsp:sp modelId="{6A68BE79-A818-4CCB-A822-4E8E5DF661E2}">
      <dsp:nvSpPr>
        <dsp:cNvPr id="0" name=""/>
        <dsp:cNvSpPr/>
      </dsp:nvSpPr>
      <dsp:spPr>
        <a:xfrm>
          <a:off x="3834945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735838"/>
                <a:satOff val="17053"/>
                <a:lumOff val="-10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35838"/>
                <a:satOff val="17053"/>
                <a:lumOff val="-10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35838"/>
                <a:satOff val="17053"/>
                <a:lumOff val="-10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Registered Nurse</a:t>
          </a:r>
        </a:p>
      </dsp:txBody>
      <dsp:txXfrm>
        <a:off x="3834945" y="2606751"/>
        <a:ext cx="1742528" cy="1045516"/>
      </dsp:txXfrm>
    </dsp:sp>
    <dsp:sp modelId="{26B9F956-A646-4865-B264-ACB609333038}">
      <dsp:nvSpPr>
        <dsp:cNvPr id="0" name=""/>
        <dsp:cNvSpPr/>
      </dsp:nvSpPr>
      <dsp:spPr>
        <a:xfrm>
          <a:off x="5751726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788398"/>
                <a:satOff val="18271"/>
                <a:lumOff val="-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88398"/>
                <a:satOff val="18271"/>
                <a:lumOff val="-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88398"/>
                <a:satOff val="18271"/>
                <a:lumOff val="-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Registry Supervisor</a:t>
          </a:r>
        </a:p>
      </dsp:txBody>
      <dsp:txXfrm>
        <a:off x="5751726" y="2606751"/>
        <a:ext cx="1742528" cy="1045516"/>
      </dsp:txXfrm>
    </dsp:sp>
    <dsp:sp modelId="{61B0B7B1-B4B5-42D0-AD4A-08A1C0F028BC}">
      <dsp:nvSpPr>
        <dsp:cNvPr id="0" name=""/>
        <dsp:cNvSpPr/>
      </dsp:nvSpPr>
      <dsp:spPr>
        <a:xfrm>
          <a:off x="7668507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840958"/>
                <a:satOff val="19490"/>
                <a:lumOff val="-1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40958"/>
                <a:satOff val="19490"/>
                <a:lumOff val="-1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40958"/>
                <a:satOff val="19490"/>
                <a:lumOff val="-1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Senior</a:t>
          </a:r>
          <a:r>
            <a:rPr lang="en-US" sz="1600" kern="1200" dirty="0"/>
            <a:t> Health Information Management Specialist</a:t>
          </a:r>
        </a:p>
      </dsp:txBody>
      <dsp:txXfrm>
        <a:off x="7668507" y="2606751"/>
        <a:ext cx="1742528" cy="1045516"/>
      </dsp:txXfrm>
    </dsp:sp>
    <dsp:sp modelId="{BEDE7FB9-8C24-4763-95B2-E6C5B10AA96F}">
      <dsp:nvSpPr>
        <dsp:cNvPr id="0" name=""/>
        <dsp:cNvSpPr/>
      </dsp:nvSpPr>
      <dsp:spPr>
        <a:xfrm>
          <a:off x="9585288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893518"/>
                <a:satOff val="20708"/>
                <a:lumOff val="-12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93518"/>
                <a:satOff val="20708"/>
                <a:lumOff val="-12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93518"/>
                <a:satOff val="20708"/>
                <a:lumOff val="-12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Senior Laboratory Information Systems Analyst</a:t>
          </a:r>
        </a:p>
      </dsp:txBody>
      <dsp:txXfrm>
        <a:off x="9585288" y="2606751"/>
        <a:ext cx="1742528" cy="1045516"/>
      </dsp:txXfrm>
    </dsp:sp>
    <dsp:sp modelId="{AA1AF60A-BAB6-430C-BD9F-1F7993F5D929}">
      <dsp:nvSpPr>
        <dsp:cNvPr id="0" name=""/>
        <dsp:cNvSpPr/>
      </dsp:nvSpPr>
      <dsp:spPr>
        <a:xfrm>
          <a:off x="1918164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946077"/>
                <a:satOff val="21926"/>
                <a:lumOff val="-13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46077"/>
                <a:satOff val="21926"/>
                <a:lumOff val="-13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46077"/>
                <a:satOff val="21926"/>
                <a:lumOff val="-13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Software Engineer</a:t>
          </a:r>
        </a:p>
      </dsp:txBody>
      <dsp:txXfrm>
        <a:off x="1918164" y="3826521"/>
        <a:ext cx="1742528" cy="1045516"/>
      </dsp:txXfrm>
    </dsp:sp>
    <dsp:sp modelId="{616A26DF-0EA7-4814-9DEB-C940DDF0C203}">
      <dsp:nvSpPr>
        <dsp:cNvPr id="0" name=""/>
        <dsp:cNvSpPr/>
      </dsp:nvSpPr>
      <dsp:spPr>
        <a:xfrm>
          <a:off x="3834945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998637"/>
                <a:satOff val="23144"/>
                <a:lumOff val="-14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98637"/>
                <a:satOff val="23144"/>
                <a:lumOff val="-14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98637"/>
                <a:satOff val="23144"/>
                <a:lumOff val="-14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Supervisory Administrative Specialist</a:t>
          </a:r>
        </a:p>
      </dsp:txBody>
      <dsp:txXfrm>
        <a:off x="3834945" y="3826521"/>
        <a:ext cx="1742528" cy="1045516"/>
      </dsp:txXfrm>
    </dsp:sp>
    <dsp:sp modelId="{FCBE57D7-2B47-4A9D-9B6A-7F2A280AE6AA}">
      <dsp:nvSpPr>
        <dsp:cNvPr id="0" name=""/>
        <dsp:cNvSpPr/>
      </dsp:nvSpPr>
      <dsp:spPr>
        <a:xfrm>
          <a:off x="5751726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051197"/>
                <a:satOff val="24362"/>
                <a:lumOff val="-14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51197"/>
                <a:satOff val="24362"/>
                <a:lumOff val="-14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51197"/>
                <a:satOff val="24362"/>
                <a:lumOff val="-14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Vice President</a:t>
          </a:r>
        </a:p>
      </dsp:txBody>
      <dsp:txXfrm>
        <a:off x="5751726" y="3826521"/>
        <a:ext cx="1742528" cy="1045516"/>
      </dsp:txXfrm>
    </dsp:sp>
    <dsp:sp modelId="{7486A222-A3B9-4400-9686-4418DEACE358}">
      <dsp:nvSpPr>
        <dsp:cNvPr id="0" name=""/>
        <dsp:cNvSpPr/>
      </dsp:nvSpPr>
      <dsp:spPr>
        <a:xfrm>
          <a:off x="7668507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103757"/>
                <a:satOff val="25580"/>
                <a:lumOff val="-15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3757"/>
                <a:satOff val="25580"/>
                <a:lumOff val="-15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3757"/>
                <a:satOff val="25580"/>
                <a:lumOff val="-15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Web Engineer</a:t>
          </a:r>
        </a:p>
      </dsp:txBody>
      <dsp:txXfrm>
        <a:off x="7668507" y="3826521"/>
        <a:ext cx="1742528" cy="104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10/21/2025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B0CDD-C6B0-5CE7-0D7F-DC241FF5C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5220F-BAD0-BC0E-FCA5-FF08768DA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FE47A3-33E4-F6AF-5EF2-152D0B396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1C2DA-5ECC-5B24-D9FD-5CF43C9EC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142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MSHI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66243"/>
              </p:ext>
            </p:extLst>
          </p:nvPr>
        </p:nvGraphicFramePr>
        <p:xfrm>
          <a:off x="1672166" y="518583"/>
          <a:ext cx="9133618" cy="4812523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86315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22801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09408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88139">
                  <a:extLst>
                    <a:ext uri="{9D8B030D-6E8A-4147-A177-3AD203B41FA5}">
                      <a16:colId xmlns:a16="http://schemas.microsoft.com/office/drawing/2014/main" val="3138600357"/>
                    </a:ext>
                  </a:extLst>
                </a:gridCol>
                <a:gridCol w="1422779">
                  <a:extLst>
                    <a:ext uri="{9D8B030D-6E8A-4147-A177-3AD203B41FA5}">
                      <a16:colId xmlns:a16="http://schemas.microsoft.com/office/drawing/2014/main" val="1812276384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4156430227"/>
                    </a:ext>
                  </a:extLst>
                </a:gridCol>
                <a:gridCol w="90101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60439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7594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ZA" sz="1600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76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24/SP </a:t>
                      </a:r>
                      <a:r>
                        <a:rPr lang="en-ZA" sz="1200" b="0">
                          <a:solidFill>
                            <a:schemeClr val="tx1"/>
                          </a:solidFill>
                        </a:rPr>
                        <a:t>25/SU 25)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AY 23</a:t>
                      </a:r>
                      <a:endParaRPr lang="en-ZA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(FA 23/SP 24/SU 24)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AY 22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(FA 22/SP 23/SU 23)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84%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AY 21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(FA 21/SP 22/SU 22)</a:t>
                      </a:r>
                      <a:endParaRPr lang="en-ZA" dirty="0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89728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AY 20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(FA 20/SP 21/SU 21)</a:t>
                      </a:r>
                      <a:endParaRPr lang="en-ZA" i="0" u="none" strike="noStrike" noProof="0" dirty="0">
                        <a:latin typeface="Calibri"/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4188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2416758" y="6381009"/>
            <a:ext cx="15528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 dirty="0">
                <a:solidFill>
                  <a:srgbClr val="000000"/>
                </a:solidFill>
                <a:cs typeface="Calibri"/>
              </a:rPr>
              <a:t>the % of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900" i="1" dirty="0">
                <a:solidFill>
                  <a:srgbClr val="000000"/>
                </a:solidFill>
                <a:cs typeface="Calibri"/>
              </a:rPr>
              <a:t> surveys completed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473588BA-498D-8A79-77B2-3C6E8F882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4" y="5628019"/>
            <a:ext cx="1066803" cy="10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EAC15F-1489-FC4A-FAAE-62F20245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65B6-E718-DADA-3296-0BC27228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MSHI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B36E5-807F-C20F-F793-1621D448C8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46F38D-9174-DD84-F5D2-B4A4A12F5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08723"/>
              </p:ext>
            </p:extLst>
          </p:nvPr>
        </p:nvGraphicFramePr>
        <p:xfrm>
          <a:off x="1672166" y="518583"/>
          <a:ext cx="9133618" cy="2187024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86315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22801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09408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88139">
                  <a:extLst>
                    <a:ext uri="{9D8B030D-6E8A-4147-A177-3AD203B41FA5}">
                      <a16:colId xmlns:a16="http://schemas.microsoft.com/office/drawing/2014/main" val="3138600357"/>
                    </a:ext>
                  </a:extLst>
                </a:gridCol>
                <a:gridCol w="1422779">
                  <a:extLst>
                    <a:ext uri="{9D8B030D-6E8A-4147-A177-3AD203B41FA5}">
                      <a16:colId xmlns:a16="http://schemas.microsoft.com/office/drawing/2014/main" val="1812276384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4156430227"/>
                    </a:ext>
                  </a:extLst>
                </a:gridCol>
                <a:gridCol w="90101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60439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7594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ZA" sz="1600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19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19/SP 20/SU 20)</a:t>
                      </a:r>
                      <a:endParaRPr lang="en-ZA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69%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en-US"/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418839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18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18/SP 19/SU 19)</a:t>
                      </a:r>
                      <a:endParaRPr lang="en-ZA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9142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7BEAB7-C633-9CEC-580A-D3DEFEE881EC}"/>
              </a:ext>
            </a:extLst>
          </p:cNvPr>
          <p:cNvSpPr txBox="1"/>
          <p:nvPr/>
        </p:nvSpPr>
        <p:spPr>
          <a:xfrm>
            <a:off x="2416758" y="6381009"/>
            <a:ext cx="15528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 dirty="0">
                <a:solidFill>
                  <a:srgbClr val="000000"/>
                </a:solidFill>
                <a:cs typeface="Calibri"/>
              </a:rPr>
              <a:t>the % of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900" i="1" dirty="0">
                <a:solidFill>
                  <a:srgbClr val="000000"/>
                </a:solidFill>
                <a:cs typeface="Calibri"/>
              </a:rPr>
              <a:t> surveys completed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207E504E-DD2E-2A2E-D8C8-EFA8D5581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4" y="5628019"/>
            <a:ext cx="1066803" cy="10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1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267535" y="862652"/>
            <a:ext cx="4825800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</a:t>
            </a:r>
            <a:r>
              <a:rPr lang="en-US" sz="1400" dirty="0">
                <a:cs typeface="Calibri"/>
              </a:rPr>
              <a:t>bbot Laboratories</a:t>
            </a:r>
          </a:p>
          <a:p>
            <a:r>
              <a:rPr lang="en-US" sz="1400" dirty="0">
                <a:cs typeface="Calibri"/>
              </a:rPr>
              <a:t>Adventist Healthcare</a:t>
            </a:r>
          </a:p>
          <a:p>
            <a:r>
              <a:rPr lang="en-US" sz="1400" dirty="0">
                <a:cs typeface="Calibri"/>
              </a:rPr>
              <a:t>AIM </a:t>
            </a:r>
            <a:r>
              <a:rPr lang="en-US" sz="1400" dirty="0" err="1">
                <a:cs typeface="Calibri"/>
              </a:rPr>
              <a:t>ImmunoTech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Baptist Memorial Healthcare Corporation</a:t>
            </a:r>
          </a:p>
          <a:p>
            <a:r>
              <a:rPr lang="en-US" sz="1400" dirty="0" err="1">
                <a:cs typeface="Calibri"/>
              </a:rPr>
              <a:t>Betal</a:t>
            </a:r>
            <a:r>
              <a:rPr lang="en-US" sz="1400" dirty="0">
                <a:cs typeface="Calibri"/>
              </a:rPr>
              <a:t> Home Care Services, LLC</a:t>
            </a:r>
          </a:p>
          <a:p>
            <a:r>
              <a:rPr lang="en-US" sz="1400" dirty="0">
                <a:cs typeface="Calibri"/>
              </a:rPr>
              <a:t>Cerner Corporation</a:t>
            </a:r>
          </a:p>
          <a:p>
            <a:r>
              <a:rPr lang="en-US" sz="1400" dirty="0">
                <a:cs typeface="Calibri"/>
              </a:rPr>
              <a:t>Chiropractic Office</a:t>
            </a:r>
          </a:p>
          <a:p>
            <a:r>
              <a:rPr lang="en-US" sz="1400" dirty="0">
                <a:cs typeface="Calibri"/>
              </a:rPr>
              <a:t>Colorado Department of Health Care Policy &amp; Financing</a:t>
            </a:r>
          </a:p>
          <a:p>
            <a:r>
              <a:rPr lang="en-US" sz="1400" dirty="0">
                <a:cs typeface="Calibri"/>
              </a:rPr>
              <a:t>Concert AI</a:t>
            </a:r>
          </a:p>
          <a:p>
            <a:r>
              <a:rPr lang="en-US" sz="1400" dirty="0">
                <a:cs typeface="Calibri"/>
              </a:rPr>
              <a:t>Cotiviti</a:t>
            </a:r>
          </a:p>
          <a:p>
            <a:r>
              <a:rPr lang="en-US" sz="1400" dirty="0">
                <a:cs typeface="Calibri"/>
              </a:rPr>
              <a:t>Cox Health</a:t>
            </a:r>
          </a:p>
          <a:p>
            <a:r>
              <a:rPr lang="en-US" sz="1400" dirty="0">
                <a:ea typeface="Calibri"/>
                <a:cs typeface="Calibri"/>
              </a:rPr>
              <a:t>Crossover Health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Froedtert Health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Grady  Hospital</a:t>
            </a:r>
          </a:p>
          <a:p>
            <a:r>
              <a:rPr lang="en-US" sz="1400" dirty="0">
                <a:cs typeface="Calibri"/>
              </a:rPr>
              <a:t>Healing Arts Center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ICON Laboratories</a:t>
            </a:r>
          </a:p>
          <a:p>
            <a:r>
              <a:rPr lang="en-US" sz="1400" dirty="0" err="1">
                <a:ea typeface="Calibri"/>
                <a:cs typeface="Calibri"/>
              </a:rPr>
              <a:t>Innovista</a:t>
            </a:r>
            <a:r>
              <a:rPr lang="en-US" sz="1400" dirty="0">
                <a:ea typeface="Calibri"/>
                <a:cs typeface="Calibri"/>
              </a:rPr>
              <a:t> Health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Insight Global</a:t>
            </a:r>
          </a:p>
          <a:p>
            <a:r>
              <a:rPr lang="en-US" sz="1400" dirty="0">
                <a:cs typeface="Calibri"/>
              </a:rPr>
              <a:t>JP Systems</a:t>
            </a:r>
          </a:p>
          <a:p>
            <a:r>
              <a:rPr lang="en-US" sz="1400" dirty="0">
                <a:cs typeface="Calibri"/>
              </a:rPr>
              <a:t>Logan University</a:t>
            </a:r>
          </a:p>
          <a:p>
            <a:r>
              <a:rPr lang="en-US" sz="1400" dirty="0">
                <a:cs typeface="Calibri"/>
              </a:rPr>
              <a:t>Memorial Herman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</a:rPr>
              <a:t>Mercy Hospital-Springfield</a:t>
            </a:r>
          </a:p>
          <a:p>
            <a:r>
              <a:rPr lang="en-US" sz="1400" dirty="0">
                <a:ea typeface="Calibri"/>
                <a:cs typeface="Calibri"/>
              </a:rPr>
              <a:t>Mercy Hospital-St. Louis</a:t>
            </a:r>
            <a:endParaRPr lang="en-US" dirty="0"/>
          </a:p>
          <a:p>
            <a:endParaRPr lang="en-US" sz="1400" dirty="0">
              <a:ea typeface="Calibri"/>
              <a:cs typeface="Calibri"/>
            </a:endParaRPr>
          </a:p>
          <a:p>
            <a:endParaRPr lang="en-US" sz="1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6095566" y="977068"/>
            <a:ext cx="3960587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cs typeface="Calibri"/>
              </a:rPr>
              <a:t>Mercy Technology Services</a:t>
            </a:r>
            <a:endParaRPr lang="en-US"/>
          </a:p>
          <a:p>
            <a:r>
              <a:rPr lang="en-US" sz="1400" dirty="0">
                <a:cs typeface="Calibri"/>
              </a:rPr>
              <a:t>Minnesota Community Care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Mount Carmel Health </a:t>
            </a:r>
            <a:r>
              <a:rPr lang="en-US" sz="1400" dirty="0" err="1">
                <a:cs typeface="Calibri"/>
              </a:rPr>
              <a:t>SystemNorman</a:t>
            </a:r>
            <a:r>
              <a:rPr lang="en-US" sz="1400" dirty="0">
                <a:cs typeface="Calibri"/>
              </a:rPr>
              <a:t> Regional Health System</a:t>
            </a:r>
            <a:endParaRPr lang="en-US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Northwest Hospital and Medical Center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Omnicell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Orthopedic Associates of Hartford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Robert Wood Johnson Barnabus Health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Scripps Health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Southern Illinois University School of Medicine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Temple Health – Temple University Health System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Texas Department of Criminal Justice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Texas Heart Institute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The Metro Health System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</a:rPr>
              <a:t>Tim Horton's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Todd Conley Chiropractic Neurology </a:t>
            </a:r>
            <a:endParaRPr lang="en-US" dirty="0"/>
          </a:p>
          <a:p>
            <a:r>
              <a:rPr lang="en-US" sz="1400" dirty="0">
                <a:ea typeface="Calibri"/>
                <a:cs typeface="Calibri"/>
              </a:rPr>
              <a:t>UF Health Shands</a:t>
            </a:r>
          </a:p>
          <a:p>
            <a:r>
              <a:rPr lang="en-US" sz="1400" dirty="0">
                <a:ea typeface="Calibri"/>
                <a:cs typeface="Calibri"/>
              </a:rPr>
              <a:t>US Department of Veteran's Affairs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Utah Health Information Exchange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UVA Health - Northern Virginia and Culpeper</a:t>
            </a:r>
            <a:endParaRPr lang="en-US" dirty="0"/>
          </a:p>
          <a:p>
            <a:r>
              <a:rPr lang="en-US" sz="1400" dirty="0">
                <a:cs typeface="Calibri"/>
              </a:rPr>
              <a:t>Verizon 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Walmart Pharmacy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Wegman's Food Markets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Wells Fargo</a:t>
            </a:r>
            <a:endParaRPr lang="en-US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 MSHI Graduates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361407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40844F-679F-3613-677E-9CAAEADFB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F53E0A90-1D3A-20BD-CD7F-65C389FF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 MSHI Graduates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4C2DE2-9622-5AC7-58A8-96D4ADB8B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0980B0B8-ADD3-FAD3-2D86-DB56E4D98D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3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0AB50B-435D-49D6-88C6-0D8A71EB1A69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CB7D79-A330-4BC9-A964-3F617D32A6D4}">
  <ds:schemaRefs>
    <ds:schemaRef ds:uri="027e82f4-52a3-4161-a28c-b5ad4a441129"/>
    <ds:schemaRef ds:uri="71af3243-3dd4-4a8d-8c0d-dd76da1f02a5"/>
    <ds:schemaRef ds:uri="bc88b50b-d8b3-4391-9ec4-aaa192d918e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MSHI Graduate Outcomes</vt:lpstr>
      <vt:lpstr>MSHI Graduate Outcomes</vt:lpstr>
      <vt:lpstr>Employers Who Have Hired Our Graduates</vt:lpstr>
      <vt:lpstr>Sample Job Titles of MSHI Graduates</vt:lpstr>
      <vt:lpstr>Sample Job Titles of MSHI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154</cp:revision>
  <dcterms:created xsi:type="dcterms:W3CDTF">2023-05-10T16:55:45Z</dcterms:created>
  <dcterms:modified xsi:type="dcterms:W3CDTF">2025-10-21T15:31:14Z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