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5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CB633-95CA-C169-1643-4F78AD081CE2}" v="63" dt="2025-10-20T16:54:49.582"/>
    <p1510:client id="{A5938D30-6AD9-C40B-8C84-6AEC81E03D17}" v="43" dt="2025-10-20T17:00:23.145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Elorreaga" userId="S::jennifer.elorreaga@logan.edu::e1aa907a-6c11-435a-a88c-cc89013b43d8" providerId="AD" clId="Web-{A5938D30-6AD9-C40B-8C84-6AEC81E03D17}"/>
    <pc:docChg chg="modSld">
      <pc:chgData name="Jennifer Elorreaga" userId="S::jennifer.elorreaga@logan.edu::e1aa907a-6c11-435a-a88c-cc89013b43d8" providerId="AD" clId="Web-{A5938D30-6AD9-C40B-8C84-6AEC81E03D17}" dt="2025-10-20T17:01:00.817" v="45" actId="20577"/>
      <pc:docMkLst>
        <pc:docMk/>
      </pc:docMkLst>
      <pc:sldChg chg="modSp">
        <pc:chgData name="Jennifer Elorreaga" userId="S::jennifer.elorreaga@logan.edu::e1aa907a-6c11-435a-a88c-cc89013b43d8" providerId="AD" clId="Web-{A5938D30-6AD9-C40B-8C84-6AEC81E03D17}" dt="2025-10-20T17:00:21.301" v="33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A5938D30-6AD9-C40B-8C84-6AEC81E03D17}" dt="2025-10-20T17:00:21.301" v="33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  <pc:sldChg chg="modSp">
        <pc:chgData name="Jennifer Elorreaga" userId="S::jennifer.elorreaga@logan.edu::e1aa907a-6c11-435a-a88c-cc89013b43d8" providerId="AD" clId="Web-{A5938D30-6AD9-C40B-8C84-6AEC81E03D17}" dt="2025-10-20T17:01:00.817" v="45" actId="20577"/>
        <pc:sldMkLst>
          <pc:docMk/>
          <pc:sldMk cId="420664609" sldId="287"/>
        </pc:sldMkLst>
        <pc:graphicFrameChg chg="modGraphic">
          <ac:chgData name="Jennifer Elorreaga" userId="S::jennifer.elorreaga@logan.edu::e1aa907a-6c11-435a-a88c-cc89013b43d8" providerId="AD" clId="Web-{A5938D30-6AD9-C40B-8C84-6AEC81E03D17}" dt="2025-10-20T17:01:00.817" v="45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469CB633-95CA-C169-1643-4F78AD081CE2}"/>
    <pc:docChg chg="modSld">
      <pc:chgData name="Jennifer Elorreaga" userId="S::jennifer.elorreaga@logan.edu::e1aa907a-6c11-435a-a88c-cc89013b43d8" providerId="AD" clId="Web-{469CB633-95CA-C169-1643-4F78AD081CE2}" dt="2025-10-20T16:54:49.582" v="57"/>
      <pc:docMkLst>
        <pc:docMk/>
      </pc:docMkLst>
      <pc:sldChg chg="modSp">
        <pc:chgData name="Jennifer Elorreaga" userId="S::jennifer.elorreaga@logan.edu::e1aa907a-6c11-435a-a88c-cc89013b43d8" providerId="AD" clId="Web-{469CB633-95CA-C169-1643-4F78AD081CE2}" dt="2025-10-20T16:54:49.582" v="57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469CB633-95CA-C169-1643-4F78AD081CE2}" dt="2025-10-20T16:52:43.828" v="31" actId="1076"/>
          <ac:spMkLst>
            <pc:docMk/>
            <pc:sldMk cId="3347698232" sldId="273"/>
            <ac:spMk id="3" creationId="{95ACB4B6-C3FA-C034-DC52-8F491EF3BFAA}"/>
          </ac:spMkLst>
        </pc:spChg>
        <pc:graphicFrameChg chg="mod modGraphic">
          <ac:chgData name="Jennifer Elorreaga" userId="S::jennifer.elorreaga@logan.edu::e1aa907a-6c11-435a-a88c-cc89013b43d8" providerId="AD" clId="Web-{469CB633-95CA-C169-1643-4F78AD081CE2}" dt="2025-10-20T16:54:49.582" v="57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clId="Web-{A5938D30-6AD9-C40B-8C84-6AEC81E03D17}"/>
    <pc:docChg chg="modSld">
      <pc:chgData name="" userId="" providerId="" clId="Web-{A5938D30-6AD9-C40B-8C84-6AEC81E03D17}" dt="2025-10-20T17:00:09.785" v="1"/>
      <pc:docMkLst>
        <pc:docMk/>
      </pc:docMkLst>
      <pc:sldChg chg="modSp">
        <pc:chgData name="" userId="" providerId="" clId="Web-{A5938D30-6AD9-C40B-8C84-6AEC81E03D17}" dt="2025-10-20T17:00:09.785" v="1"/>
        <pc:sldMkLst>
          <pc:docMk/>
          <pc:sldMk cId="3347698232" sldId="273"/>
        </pc:sldMkLst>
        <pc:graphicFrameChg chg="mod modGraphic">
          <ac:chgData name="" userId="" providerId="" clId="Web-{A5938D30-6AD9-C40B-8C84-6AEC81E03D17}" dt="2025-10-20T17:00:09.785" v="1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C810-FA74-40A3-A31C-A9CBE88C848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B28FE1A-D1AA-492A-9D6F-DF74562AC74B}">
      <dgm:prSet/>
      <dgm:spPr/>
      <dgm:t>
        <a:bodyPr/>
        <a:lstStyle/>
        <a:p>
          <a:pPr rtl="0"/>
          <a:r>
            <a:rPr lang="en-US" dirty="0">
              <a:latin typeface="Corbel"/>
            </a:rPr>
            <a:t>Resident </a:t>
          </a:r>
          <a:endParaRPr lang="en-US" dirty="0"/>
        </a:p>
      </dgm:t>
    </dgm:pt>
    <dgm:pt modelId="{00106A51-2FD4-4BF7-A34A-BEF9E71E47E9}" type="parTrans" cxnId="{64A90B77-F17A-40A4-8E34-5124A7A09814}">
      <dgm:prSet/>
      <dgm:spPr/>
      <dgm:t>
        <a:bodyPr/>
        <a:lstStyle/>
        <a:p>
          <a:endParaRPr lang="en-US"/>
        </a:p>
      </dgm:t>
    </dgm:pt>
    <dgm:pt modelId="{089395BB-7BA9-43FF-B64D-AC76019671D2}" type="sibTrans" cxnId="{64A90B77-F17A-40A4-8E34-5124A7A09814}">
      <dgm:prSet/>
      <dgm:spPr/>
      <dgm:t>
        <a:bodyPr/>
        <a:lstStyle/>
        <a:p>
          <a:endParaRPr lang="en-US"/>
        </a:p>
      </dgm:t>
    </dgm:pt>
    <dgm:pt modelId="{54399585-40F0-471B-953F-9FAEDAB87941}">
      <dgm:prSet phldr="0"/>
      <dgm:spPr/>
      <dgm:t>
        <a:bodyPr/>
        <a:lstStyle/>
        <a:p>
          <a:r>
            <a:rPr lang="en-US" dirty="0">
              <a:latin typeface="Corbel"/>
            </a:rPr>
            <a:t>Health and Wellness Educator</a:t>
          </a:r>
          <a:endParaRPr lang="en-US" dirty="0"/>
        </a:p>
      </dgm:t>
    </dgm:pt>
    <dgm:pt modelId="{7FF88479-AD93-40E6-8F79-B827AD6CEB0D}" type="parTrans" cxnId="{7AA5E320-6810-4DF2-91F6-E74792A5355C}">
      <dgm:prSet/>
      <dgm:spPr/>
    </dgm:pt>
    <dgm:pt modelId="{249CF9EF-BA68-4CDA-9CAF-089834E76492}" type="sibTrans" cxnId="{7AA5E320-6810-4DF2-91F6-E74792A5355C}">
      <dgm:prSet/>
      <dgm:spPr/>
    </dgm:pt>
    <dgm:pt modelId="{4178BCD8-1D18-4B9A-9C1D-54A821694D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Program Director</a:t>
          </a:r>
        </a:p>
      </dgm:t>
    </dgm:pt>
    <dgm:pt modelId="{7F257D46-C9C9-47C1-98E3-C5E7D49980AD}" type="parTrans" cxnId="{6FA06F4D-2111-4B7B-91C7-BC5EC76341BC}">
      <dgm:prSet/>
      <dgm:spPr/>
    </dgm:pt>
    <dgm:pt modelId="{D88AF421-6583-4060-94B7-4DD372C98ADD}" type="sibTrans" cxnId="{6FA06F4D-2111-4B7B-91C7-BC5EC76341BC}">
      <dgm:prSet/>
      <dgm:spPr/>
    </dgm:pt>
    <dgm:pt modelId="{C2792989-7BF1-4879-AB37-37FF2845E0E2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Clinical Professor</a:t>
          </a:r>
        </a:p>
      </dgm:t>
    </dgm:pt>
    <dgm:pt modelId="{E5172FC7-C3A3-494C-BFBB-8388B3B522AC}" type="parTrans" cxnId="{531F4432-0988-4689-8228-39B6EA92BD23}">
      <dgm:prSet/>
      <dgm:spPr/>
    </dgm:pt>
    <dgm:pt modelId="{461D3375-5834-4E11-94BF-7C6738BD3DB2}" type="sibTrans" cxnId="{531F4432-0988-4689-8228-39B6EA92BD23}">
      <dgm:prSet/>
      <dgm:spPr/>
    </dgm:pt>
    <dgm:pt modelId="{39950486-49C9-4C5D-85A2-027268227AFB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Professor</a:t>
          </a:r>
        </a:p>
      </dgm:t>
    </dgm:pt>
    <dgm:pt modelId="{EE5C185A-EBF1-479C-B38E-FB3E384F78F6}" type="parTrans" cxnId="{64BADFB2-8241-4439-82CF-3F6E3C0C5DA0}">
      <dgm:prSet/>
      <dgm:spPr/>
    </dgm:pt>
    <dgm:pt modelId="{3F671A67-CD32-4D2A-B07D-57EFC78405EE}" type="sibTrans" cxnId="{64BADFB2-8241-4439-82CF-3F6E3C0C5DA0}">
      <dgm:prSet/>
      <dgm:spPr/>
    </dgm:pt>
    <dgm:pt modelId="{96D05967-073A-4BAC-8231-DE11DE2A7ED3}">
      <dgm:prSet phldr="0"/>
      <dgm:spPr/>
      <dgm:t>
        <a:bodyPr/>
        <a:lstStyle/>
        <a:p>
          <a:r>
            <a:rPr lang="en-US" dirty="0">
              <a:latin typeface="Corbel"/>
            </a:rPr>
            <a:t>Faculty Clinician</a:t>
          </a:r>
        </a:p>
      </dgm:t>
    </dgm:pt>
    <dgm:pt modelId="{D917ED11-FDD5-44A3-ADE7-8CBC8EDEBCED}" type="parTrans" cxnId="{D1FE0F2A-D935-4017-8B1B-72505B0F90B8}">
      <dgm:prSet/>
      <dgm:spPr/>
    </dgm:pt>
    <dgm:pt modelId="{777F3AF7-280A-48A4-A4D1-B8A33847B6B9}" type="sibTrans" cxnId="{D1FE0F2A-D935-4017-8B1B-72505B0F90B8}">
      <dgm:prSet/>
      <dgm:spPr/>
    </dgm:pt>
    <dgm:pt modelId="{CA9C7ABE-5C15-4152-8EDE-ADA6A6AAB887}">
      <dgm:prSet phldr="0"/>
      <dgm:spPr/>
      <dgm:t>
        <a:bodyPr/>
        <a:lstStyle/>
        <a:p>
          <a:r>
            <a:rPr lang="en-US" dirty="0">
              <a:latin typeface="Corbel"/>
            </a:rPr>
            <a:t>Clinician</a:t>
          </a:r>
        </a:p>
      </dgm:t>
    </dgm:pt>
    <dgm:pt modelId="{AB9BA936-4C32-4A8C-95BE-DEA027EA66EE}" type="parTrans" cxnId="{8011C0BF-1436-4EA0-A731-0345C466EC0C}">
      <dgm:prSet/>
      <dgm:spPr/>
    </dgm:pt>
    <dgm:pt modelId="{36A4C53F-08A9-4D35-B87E-051BFA7DCC51}" type="sibTrans" cxnId="{8011C0BF-1436-4EA0-A731-0345C466EC0C}">
      <dgm:prSet/>
      <dgm:spPr/>
    </dgm:pt>
    <dgm:pt modelId="{6FCB8DDB-EB67-476D-96FC-5B08CB3C9294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0751E704-BB6F-4DB6-93E5-51CF4EBE863D}" type="parTrans" cxnId="{BB31261D-4919-4506-B371-15CBDB06685B}">
      <dgm:prSet/>
      <dgm:spPr/>
    </dgm:pt>
    <dgm:pt modelId="{E15645AD-7630-4F4F-B665-3BC64781F41D}" type="sibTrans" cxnId="{BB31261D-4919-4506-B371-15CBDB06685B}">
      <dgm:prSet/>
      <dgm:spPr/>
    </dgm:pt>
    <dgm:pt modelId="{739C0897-5EE5-4249-8D68-166611B32B54}">
      <dgm:prSet phldr="0"/>
      <dgm:spPr/>
      <dgm:t>
        <a:bodyPr/>
        <a:lstStyle/>
        <a:p>
          <a:r>
            <a:rPr lang="en-US" dirty="0">
              <a:latin typeface="Corbel"/>
            </a:rPr>
            <a:t>Researcher</a:t>
          </a:r>
        </a:p>
      </dgm:t>
    </dgm:pt>
    <dgm:pt modelId="{934D1760-281C-4741-B79F-50DD3AF3C4A9}" type="parTrans" cxnId="{54A3CE3B-E9AE-47E3-B9C1-D530E648102C}">
      <dgm:prSet/>
      <dgm:spPr/>
    </dgm:pt>
    <dgm:pt modelId="{83E7A73D-C455-4A64-A1B4-26A3F6E609F9}" type="sibTrans" cxnId="{54A3CE3B-E9AE-47E3-B9C1-D530E648102C}">
      <dgm:prSet/>
      <dgm:spPr/>
    </dgm:pt>
    <dgm:pt modelId="{24FB5C91-7034-414B-9543-18B33A847241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Dean</a:t>
          </a:r>
        </a:p>
      </dgm:t>
    </dgm:pt>
    <dgm:pt modelId="{D1AC1A54-D807-4462-9025-794C33232FA6}" type="parTrans" cxnId="{DA4A3DF6-EEE3-4DD1-9443-44C4B5AE9E5C}">
      <dgm:prSet/>
      <dgm:spPr/>
    </dgm:pt>
    <dgm:pt modelId="{64A03EDD-1E1B-4C29-BCCE-9C6B53C28C1E}" type="sibTrans" cxnId="{DA4A3DF6-EEE3-4DD1-9443-44C4B5AE9E5C}">
      <dgm:prSet/>
      <dgm:spPr/>
    </dgm:pt>
    <dgm:pt modelId="{00CFD078-D98C-473D-AC41-469EDA2F6B9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Instructor</a:t>
          </a:r>
        </a:p>
      </dgm:t>
    </dgm:pt>
    <dgm:pt modelId="{232ECB07-3284-40E5-8BA7-737F9BDCE576}" type="parTrans" cxnId="{0FD9648D-D974-4296-9C96-FA3049C165A2}">
      <dgm:prSet/>
      <dgm:spPr/>
    </dgm:pt>
    <dgm:pt modelId="{37EFD322-6EE6-457B-92EC-1BF953625C0B}" type="sibTrans" cxnId="{0FD9648D-D974-4296-9C96-FA3049C165A2}">
      <dgm:prSet/>
      <dgm:spPr/>
    </dgm:pt>
    <dgm:pt modelId="{35D5F929-8D53-48FE-9A21-CCFB2F295A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Senior Analyst</a:t>
          </a:r>
        </a:p>
      </dgm:t>
    </dgm:pt>
    <dgm:pt modelId="{0AEB8426-059E-4C34-859B-6A59088DCBDB}" type="parTrans" cxnId="{0EE6979D-080E-48DA-85C3-AA35195A372C}">
      <dgm:prSet/>
      <dgm:spPr/>
    </dgm:pt>
    <dgm:pt modelId="{E4509EBC-519E-4F30-B791-1FA7962958F6}" type="sibTrans" cxnId="{0EE6979D-080E-48DA-85C3-AA35195A372C}">
      <dgm:prSet/>
      <dgm:spPr/>
    </dgm:pt>
    <dgm:pt modelId="{8B5BEE14-00A8-46F0-8FFA-AEF276012660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Clinical Coordinator</a:t>
          </a:r>
        </a:p>
      </dgm:t>
    </dgm:pt>
    <dgm:pt modelId="{AA42831E-821F-4D97-8A11-4D332B13D53B}" type="parTrans" cxnId="{D488EBC5-A64E-42DD-B225-82692EF52C44}">
      <dgm:prSet/>
      <dgm:spPr/>
    </dgm:pt>
    <dgm:pt modelId="{D1032D0E-80FF-4B07-A38C-2E903F1B3484}" type="sibTrans" cxnId="{D488EBC5-A64E-42DD-B225-82692EF52C44}">
      <dgm:prSet/>
      <dgm:spPr/>
    </dgm:pt>
    <dgm:pt modelId="{F40FF7E8-161D-4956-BC1E-6793245CD1B1}">
      <dgm:prSet phldr="0"/>
      <dgm:spPr/>
      <dgm:t>
        <a:bodyPr/>
        <a:lstStyle/>
        <a:p>
          <a:r>
            <a:rPr lang="en-US" dirty="0">
              <a:latin typeface="Corbel"/>
            </a:rPr>
            <a:t>Coordinator</a:t>
          </a:r>
        </a:p>
      </dgm:t>
    </dgm:pt>
    <dgm:pt modelId="{0431839A-328E-454D-8412-BDFD5B6E7A84}" type="parTrans" cxnId="{FAF6753D-2C6C-41AB-9578-AA4208BAD7D5}">
      <dgm:prSet/>
      <dgm:spPr/>
    </dgm:pt>
    <dgm:pt modelId="{D13238DA-0FE4-4B52-A298-ABE9F15128E9}" type="sibTrans" cxnId="{FAF6753D-2C6C-41AB-9578-AA4208BAD7D5}">
      <dgm:prSet/>
      <dgm:spPr/>
    </dgm:pt>
    <dgm:pt modelId="{E42ECF56-EDF9-4FB2-BB91-4DBFCF9ECB17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Dean of Health Sciences</a:t>
          </a:r>
        </a:p>
      </dgm:t>
    </dgm:pt>
    <dgm:pt modelId="{FEFF7A31-5288-4D9E-99A2-BA191488F1B7}" type="parTrans" cxnId="{EA1E9FBE-66B8-439A-A8CD-9D4651EBE740}">
      <dgm:prSet/>
      <dgm:spPr/>
    </dgm:pt>
    <dgm:pt modelId="{1E810314-4E2F-4713-8B4F-AB30F84B096B}" type="sibTrans" cxnId="{EA1E9FBE-66B8-439A-A8CD-9D4651EBE740}">
      <dgm:prSet/>
      <dgm:spPr/>
    </dgm:pt>
    <dgm:pt modelId="{96097E2C-AF71-4262-96AA-85F34B982D7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8E47ACD0-97AE-4864-9185-468B494C615C}" type="parTrans" cxnId="{750BDA9A-0A75-4BA0-B6A1-58B475D364E8}">
      <dgm:prSet/>
      <dgm:spPr/>
    </dgm:pt>
    <dgm:pt modelId="{8B9109E2-D991-4A35-9862-95022B19AB8C}" type="sibTrans" cxnId="{750BDA9A-0A75-4BA0-B6A1-58B475D364E8}">
      <dgm:prSet/>
      <dgm:spPr/>
    </dgm:pt>
    <dgm:pt modelId="{64A2D741-FC1F-4EE7-AFDB-88BAA924E022}" type="pres">
      <dgm:prSet presAssocID="{9B9CC810-FA74-40A3-A31C-A9CBE88C8487}" presName="diagram" presStyleCnt="0">
        <dgm:presLayoutVars>
          <dgm:dir/>
          <dgm:resizeHandles val="exact"/>
        </dgm:presLayoutVars>
      </dgm:prSet>
      <dgm:spPr/>
    </dgm:pt>
    <dgm:pt modelId="{823BF973-8D8C-486B-B047-F80F8B819D3F}" type="pres">
      <dgm:prSet presAssocID="{C2792989-7BF1-4879-AB37-37FF2845E0E2}" presName="node" presStyleLbl="node1" presStyleIdx="0" presStyleCnt="16">
        <dgm:presLayoutVars>
          <dgm:bulletEnabled val="1"/>
        </dgm:presLayoutVars>
      </dgm:prSet>
      <dgm:spPr/>
    </dgm:pt>
    <dgm:pt modelId="{2A771E7D-6119-4C37-B4C9-A1FC37699159}" type="pres">
      <dgm:prSet presAssocID="{461D3375-5834-4E11-94BF-7C6738BD3DB2}" presName="sibTrans" presStyleCnt="0"/>
      <dgm:spPr/>
    </dgm:pt>
    <dgm:pt modelId="{03664C08-1A08-4A8B-B7CB-93238A9A5144}" type="pres">
      <dgm:prSet presAssocID="{24FB5C91-7034-414B-9543-18B33A847241}" presName="node" presStyleLbl="node1" presStyleIdx="1" presStyleCnt="16">
        <dgm:presLayoutVars>
          <dgm:bulletEnabled val="1"/>
        </dgm:presLayoutVars>
      </dgm:prSet>
      <dgm:spPr/>
    </dgm:pt>
    <dgm:pt modelId="{31DD7836-0AA6-4FB1-A69D-CA936FFC4A9E}" type="pres">
      <dgm:prSet presAssocID="{64A03EDD-1E1B-4C29-BCCE-9C6B53C28C1E}" presName="sibTrans" presStyleCnt="0"/>
      <dgm:spPr/>
    </dgm:pt>
    <dgm:pt modelId="{30F9043B-B9D5-492E-AF17-700838560250}" type="pres">
      <dgm:prSet presAssocID="{39950486-49C9-4C5D-85A2-027268227AFB}" presName="node" presStyleLbl="node1" presStyleIdx="2" presStyleCnt="16">
        <dgm:presLayoutVars>
          <dgm:bulletEnabled val="1"/>
        </dgm:presLayoutVars>
      </dgm:prSet>
      <dgm:spPr/>
    </dgm:pt>
    <dgm:pt modelId="{BBA2487D-1329-4883-B99C-F56211CE4D3B}" type="pres">
      <dgm:prSet presAssocID="{3F671A67-CD32-4D2A-B07D-57EFC78405EE}" presName="sibTrans" presStyleCnt="0"/>
      <dgm:spPr/>
    </dgm:pt>
    <dgm:pt modelId="{346872F3-9A20-4E11-942D-F91A212554BE}" type="pres">
      <dgm:prSet presAssocID="{8B5BEE14-00A8-46F0-8FFA-AEF276012660}" presName="node" presStyleLbl="node1" presStyleIdx="3" presStyleCnt="16">
        <dgm:presLayoutVars>
          <dgm:bulletEnabled val="1"/>
        </dgm:presLayoutVars>
      </dgm:prSet>
      <dgm:spPr/>
    </dgm:pt>
    <dgm:pt modelId="{F26919B7-9DCB-40F6-AA24-594209D0AE46}" type="pres">
      <dgm:prSet presAssocID="{D1032D0E-80FF-4B07-A38C-2E903F1B3484}" presName="sibTrans" presStyleCnt="0"/>
      <dgm:spPr/>
    </dgm:pt>
    <dgm:pt modelId="{8F9794C2-2926-4B16-864A-B026CD6FCCFB}" type="pres">
      <dgm:prSet presAssocID="{CA9C7ABE-5C15-4152-8EDE-ADA6A6AAB887}" presName="node" presStyleLbl="node1" presStyleIdx="4" presStyleCnt="16">
        <dgm:presLayoutVars>
          <dgm:bulletEnabled val="1"/>
        </dgm:presLayoutVars>
      </dgm:prSet>
      <dgm:spPr/>
    </dgm:pt>
    <dgm:pt modelId="{6193432C-1A79-4301-AF94-128CD0F01668}" type="pres">
      <dgm:prSet presAssocID="{36A4C53F-08A9-4D35-B87E-051BFA7DCC51}" presName="sibTrans" presStyleCnt="0"/>
      <dgm:spPr/>
    </dgm:pt>
    <dgm:pt modelId="{AF7CCD24-25A3-4EBB-A93C-3D0A7CB01B2A}" type="pres">
      <dgm:prSet presAssocID="{F40FF7E8-161D-4956-BC1E-6793245CD1B1}" presName="node" presStyleLbl="node1" presStyleIdx="5" presStyleCnt="16">
        <dgm:presLayoutVars>
          <dgm:bulletEnabled val="1"/>
        </dgm:presLayoutVars>
      </dgm:prSet>
      <dgm:spPr/>
    </dgm:pt>
    <dgm:pt modelId="{7E5D5839-8D94-441A-9C26-BF6CD04F5114}" type="pres">
      <dgm:prSet presAssocID="{D13238DA-0FE4-4B52-A298-ABE9F15128E9}" presName="sibTrans" presStyleCnt="0"/>
      <dgm:spPr/>
    </dgm:pt>
    <dgm:pt modelId="{5EDF1D34-C0F6-4DB0-B4E6-CCEE4D9129B8}" type="pres">
      <dgm:prSet presAssocID="{E42ECF56-EDF9-4FB2-BB91-4DBFCF9ECB17}" presName="node" presStyleLbl="node1" presStyleIdx="6" presStyleCnt="16">
        <dgm:presLayoutVars>
          <dgm:bulletEnabled val="1"/>
        </dgm:presLayoutVars>
      </dgm:prSet>
      <dgm:spPr/>
    </dgm:pt>
    <dgm:pt modelId="{617585FE-F328-4018-BDAE-C8809A23F062}" type="pres">
      <dgm:prSet presAssocID="{1E810314-4E2F-4713-8B4F-AB30F84B096B}" presName="sibTrans" presStyleCnt="0"/>
      <dgm:spPr/>
    </dgm:pt>
    <dgm:pt modelId="{F4DAFB3C-EC78-4E56-BE24-DE0E0AF2D800}" type="pres">
      <dgm:prSet presAssocID="{96D05967-073A-4BAC-8231-DE11DE2A7ED3}" presName="node" presStyleLbl="node1" presStyleIdx="7" presStyleCnt="16">
        <dgm:presLayoutVars>
          <dgm:bulletEnabled val="1"/>
        </dgm:presLayoutVars>
      </dgm:prSet>
      <dgm:spPr/>
    </dgm:pt>
    <dgm:pt modelId="{7D9AC26F-82CD-420A-AE18-600DB9D13928}" type="pres">
      <dgm:prSet presAssocID="{777F3AF7-280A-48A4-A4D1-B8A33847B6B9}" presName="sibTrans" presStyleCnt="0"/>
      <dgm:spPr/>
    </dgm:pt>
    <dgm:pt modelId="{265347D4-1515-48D2-8C92-889B5F4206EC}" type="pres">
      <dgm:prSet presAssocID="{54399585-40F0-471B-953F-9FAEDAB87941}" presName="node" presStyleLbl="node1" presStyleIdx="8" presStyleCnt="16">
        <dgm:presLayoutVars>
          <dgm:bulletEnabled val="1"/>
        </dgm:presLayoutVars>
      </dgm:prSet>
      <dgm:spPr/>
    </dgm:pt>
    <dgm:pt modelId="{975BAFD8-B09E-4B3A-ACAC-FF77A19D9659}" type="pres">
      <dgm:prSet presAssocID="{249CF9EF-BA68-4CDA-9CAF-089834E76492}" presName="sibTrans" presStyleCnt="0"/>
      <dgm:spPr/>
    </dgm:pt>
    <dgm:pt modelId="{85779C09-9F25-4947-A8E7-6BFC26EE78DC}" type="pres">
      <dgm:prSet presAssocID="{00CFD078-D98C-473D-AC41-469EDA2F6B93}" presName="node" presStyleLbl="node1" presStyleIdx="9" presStyleCnt="16">
        <dgm:presLayoutVars>
          <dgm:bulletEnabled val="1"/>
        </dgm:presLayoutVars>
      </dgm:prSet>
      <dgm:spPr/>
    </dgm:pt>
    <dgm:pt modelId="{D503ABF7-741C-40CC-9BC7-3256D49E3E71}" type="pres">
      <dgm:prSet presAssocID="{37EFD322-6EE6-457B-92EC-1BF953625C0B}" presName="sibTrans" presStyleCnt="0"/>
      <dgm:spPr/>
    </dgm:pt>
    <dgm:pt modelId="{979C468B-D01E-4A1E-8B5D-EF79CF00B5C5}" type="pres">
      <dgm:prSet presAssocID="{4178BCD8-1D18-4B9A-9C1D-54A821694DD5}" presName="node" presStyleLbl="node1" presStyleIdx="10" presStyleCnt="16">
        <dgm:presLayoutVars>
          <dgm:bulletEnabled val="1"/>
        </dgm:presLayoutVars>
      </dgm:prSet>
      <dgm:spPr/>
    </dgm:pt>
    <dgm:pt modelId="{79F7136D-5D5E-484E-B7B5-32D95F458F29}" type="pres">
      <dgm:prSet presAssocID="{D88AF421-6583-4060-94B7-4DD372C98ADD}" presName="sibTrans" presStyleCnt="0"/>
      <dgm:spPr/>
    </dgm:pt>
    <dgm:pt modelId="{65658B32-94C1-4A6D-A411-04D6F8CBC5F6}" type="pres">
      <dgm:prSet presAssocID="{739C0897-5EE5-4249-8D68-166611B32B54}" presName="node" presStyleLbl="node1" presStyleIdx="11" presStyleCnt="16">
        <dgm:presLayoutVars>
          <dgm:bulletEnabled val="1"/>
        </dgm:presLayoutVars>
      </dgm:prSet>
      <dgm:spPr/>
    </dgm:pt>
    <dgm:pt modelId="{38FECA28-D07E-4A35-AB47-E3251B27CBFF}" type="pres">
      <dgm:prSet presAssocID="{83E7A73D-C455-4A64-A1B4-26A3F6E609F9}" presName="sibTrans" presStyleCnt="0"/>
      <dgm:spPr/>
    </dgm:pt>
    <dgm:pt modelId="{394E3FF8-2B2B-4D34-ABC3-540D2EE0A20A}" type="pres">
      <dgm:prSet presAssocID="{8B28FE1A-D1AA-492A-9D6F-DF74562AC74B}" presName="node" presStyleLbl="node1" presStyleIdx="12" presStyleCnt="16">
        <dgm:presLayoutVars>
          <dgm:bulletEnabled val="1"/>
        </dgm:presLayoutVars>
      </dgm:prSet>
      <dgm:spPr/>
    </dgm:pt>
    <dgm:pt modelId="{5D48FFF2-C40A-4F85-9015-556241698400}" type="pres">
      <dgm:prSet presAssocID="{089395BB-7BA9-43FF-B64D-AC76019671D2}" presName="sibTrans" presStyleCnt="0"/>
      <dgm:spPr/>
    </dgm:pt>
    <dgm:pt modelId="{3174442C-ECCF-4847-9D71-D6C9D1D601E5}" type="pres">
      <dgm:prSet presAssocID="{35D5F929-8D53-48FE-9A21-CCFB2F295AD5}" presName="node" presStyleLbl="node1" presStyleIdx="13" presStyleCnt="16">
        <dgm:presLayoutVars>
          <dgm:bulletEnabled val="1"/>
        </dgm:presLayoutVars>
      </dgm:prSet>
      <dgm:spPr/>
    </dgm:pt>
    <dgm:pt modelId="{39B871F2-365B-4B3D-AF6B-2E454EB9EB8C}" type="pres">
      <dgm:prSet presAssocID="{E4509EBC-519E-4F30-B791-1FA7962958F6}" presName="sibTrans" presStyleCnt="0"/>
      <dgm:spPr/>
    </dgm:pt>
    <dgm:pt modelId="{9DCAA221-3BFC-4077-A1D1-32AABC9EEB3C}" type="pres">
      <dgm:prSet presAssocID="{96097E2C-AF71-4262-96AA-85F34B982D73}" presName="node" presStyleLbl="node1" presStyleIdx="14" presStyleCnt="16">
        <dgm:presLayoutVars>
          <dgm:bulletEnabled val="1"/>
        </dgm:presLayoutVars>
      </dgm:prSet>
      <dgm:spPr/>
    </dgm:pt>
    <dgm:pt modelId="{D3010720-9779-4AF6-B6BD-5F8F03450DED}" type="pres">
      <dgm:prSet presAssocID="{8B9109E2-D991-4A35-9862-95022B19AB8C}" presName="sibTrans" presStyleCnt="0"/>
      <dgm:spPr/>
    </dgm:pt>
    <dgm:pt modelId="{2AE466A0-CDB6-46A1-8BAB-0271B2B72CF9}" type="pres">
      <dgm:prSet presAssocID="{6FCB8DDB-EB67-476D-96FC-5B08CB3C9294}" presName="node" presStyleLbl="node1" presStyleIdx="15" presStyleCnt="16">
        <dgm:presLayoutVars>
          <dgm:bulletEnabled val="1"/>
        </dgm:presLayoutVars>
      </dgm:prSet>
      <dgm:spPr/>
    </dgm:pt>
  </dgm:ptLst>
  <dgm:cxnLst>
    <dgm:cxn modelId="{BB31261D-4919-4506-B371-15CBDB06685B}" srcId="{9B9CC810-FA74-40A3-A31C-A9CBE88C8487}" destId="{6FCB8DDB-EB67-476D-96FC-5B08CB3C9294}" srcOrd="15" destOrd="0" parTransId="{0751E704-BB6F-4DB6-93E5-51CF4EBE863D}" sibTransId="{E15645AD-7630-4F4F-B665-3BC64781F41D}"/>
    <dgm:cxn modelId="{7AA5E320-6810-4DF2-91F6-E74792A5355C}" srcId="{9B9CC810-FA74-40A3-A31C-A9CBE88C8487}" destId="{54399585-40F0-471B-953F-9FAEDAB87941}" srcOrd="8" destOrd="0" parTransId="{7FF88479-AD93-40E6-8F79-B827AD6CEB0D}" sibTransId="{249CF9EF-BA68-4CDA-9CAF-089834E76492}"/>
    <dgm:cxn modelId="{D1FE0F2A-D935-4017-8B1B-72505B0F90B8}" srcId="{9B9CC810-FA74-40A3-A31C-A9CBE88C8487}" destId="{96D05967-073A-4BAC-8231-DE11DE2A7ED3}" srcOrd="7" destOrd="0" parTransId="{D917ED11-FDD5-44A3-ADE7-8CBC8EDEBCED}" sibTransId="{777F3AF7-280A-48A4-A4D1-B8A33847B6B9}"/>
    <dgm:cxn modelId="{0E87612F-C98E-47DB-8E87-589025807EE6}" type="presOf" srcId="{6FCB8DDB-EB67-476D-96FC-5B08CB3C9294}" destId="{2AE466A0-CDB6-46A1-8BAB-0271B2B72CF9}" srcOrd="0" destOrd="0" presId="urn:microsoft.com/office/officeart/2005/8/layout/default"/>
    <dgm:cxn modelId="{531F4432-0988-4689-8228-39B6EA92BD23}" srcId="{9B9CC810-FA74-40A3-A31C-A9CBE88C8487}" destId="{C2792989-7BF1-4879-AB37-37FF2845E0E2}" srcOrd="0" destOrd="0" parTransId="{E5172FC7-C3A3-494C-BFBB-8388B3B522AC}" sibTransId="{461D3375-5834-4E11-94BF-7C6738BD3DB2}"/>
    <dgm:cxn modelId="{54A3CE3B-E9AE-47E3-B9C1-D530E648102C}" srcId="{9B9CC810-FA74-40A3-A31C-A9CBE88C8487}" destId="{739C0897-5EE5-4249-8D68-166611B32B54}" srcOrd="11" destOrd="0" parTransId="{934D1760-281C-4741-B79F-50DD3AF3C4A9}" sibTransId="{83E7A73D-C455-4A64-A1B4-26A3F6E609F9}"/>
    <dgm:cxn modelId="{1A45B93C-7139-4061-B16F-E802DF691101}" type="presOf" srcId="{8B28FE1A-D1AA-492A-9D6F-DF74562AC74B}" destId="{394E3FF8-2B2B-4D34-ABC3-540D2EE0A20A}" srcOrd="0" destOrd="0" presId="urn:microsoft.com/office/officeart/2005/8/layout/default"/>
    <dgm:cxn modelId="{FAF6753D-2C6C-41AB-9578-AA4208BAD7D5}" srcId="{9B9CC810-FA74-40A3-A31C-A9CBE88C8487}" destId="{F40FF7E8-161D-4956-BC1E-6793245CD1B1}" srcOrd="5" destOrd="0" parTransId="{0431839A-328E-454D-8412-BDFD5B6E7A84}" sibTransId="{D13238DA-0FE4-4B52-A298-ABE9F15128E9}"/>
    <dgm:cxn modelId="{979A433E-A242-474C-9ADF-AEC2D93F93E8}" type="presOf" srcId="{4178BCD8-1D18-4B9A-9C1D-54A821694DD5}" destId="{979C468B-D01E-4A1E-8B5D-EF79CF00B5C5}" srcOrd="0" destOrd="0" presId="urn:microsoft.com/office/officeart/2005/8/layout/default"/>
    <dgm:cxn modelId="{D79DCC5E-B532-4049-A364-4B8AC98745E9}" type="presOf" srcId="{9B9CC810-FA74-40A3-A31C-A9CBE88C8487}" destId="{64A2D741-FC1F-4EE7-AFDB-88BAA924E022}" srcOrd="0" destOrd="0" presId="urn:microsoft.com/office/officeart/2005/8/layout/default"/>
    <dgm:cxn modelId="{8143845F-7A21-4121-9263-4B6A5D04F72B}" type="presOf" srcId="{96D05967-073A-4BAC-8231-DE11DE2A7ED3}" destId="{F4DAFB3C-EC78-4E56-BE24-DE0E0AF2D800}" srcOrd="0" destOrd="0" presId="urn:microsoft.com/office/officeart/2005/8/layout/default"/>
    <dgm:cxn modelId="{6FA06F4D-2111-4B7B-91C7-BC5EC76341BC}" srcId="{9B9CC810-FA74-40A3-A31C-A9CBE88C8487}" destId="{4178BCD8-1D18-4B9A-9C1D-54A821694DD5}" srcOrd="10" destOrd="0" parTransId="{7F257D46-C9C9-47C1-98E3-C5E7D49980AD}" sibTransId="{D88AF421-6583-4060-94B7-4DD372C98ADD}"/>
    <dgm:cxn modelId="{742DA671-8EEA-4CD1-869E-667B928202A3}" type="presOf" srcId="{F40FF7E8-161D-4956-BC1E-6793245CD1B1}" destId="{AF7CCD24-25A3-4EBB-A93C-3D0A7CB01B2A}" srcOrd="0" destOrd="0" presId="urn:microsoft.com/office/officeart/2005/8/layout/default"/>
    <dgm:cxn modelId="{BFC0B053-5C13-4E48-A065-6332973C6AD6}" type="presOf" srcId="{54399585-40F0-471B-953F-9FAEDAB87941}" destId="{265347D4-1515-48D2-8C92-889B5F4206EC}" srcOrd="0" destOrd="0" presId="urn:microsoft.com/office/officeart/2005/8/layout/default"/>
    <dgm:cxn modelId="{64A90B77-F17A-40A4-8E34-5124A7A09814}" srcId="{9B9CC810-FA74-40A3-A31C-A9CBE88C8487}" destId="{8B28FE1A-D1AA-492A-9D6F-DF74562AC74B}" srcOrd="12" destOrd="0" parTransId="{00106A51-2FD4-4BF7-A34A-BEF9E71E47E9}" sibTransId="{089395BB-7BA9-43FF-B64D-AC76019671D2}"/>
    <dgm:cxn modelId="{50DE0981-DDCB-4A7F-BA97-6A03F4F1C61F}" type="presOf" srcId="{8B5BEE14-00A8-46F0-8FFA-AEF276012660}" destId="{346872F3-9A20-4E11-942D-F91A212554BE}" srcOrd="0" destOrd="0" presId="urn:microsoft.com/office/officeart/2005/8/layout/default"/>
    <dgm:cxn modelId="{9E451581-2838-4A10-8C68-904389AE0FFD}" type="presOf" srcId="{C2792989-7BF1-4879-AB37-37FF2845E0E2}" destId="{823BF973-8D8C-486B-B047-F80F8B819D3F}" srcOrd="0" destOrd="0" presId="urn:microsoft.com/office/officeart/2005/8/layout/default"/>
    <dgm:cxn modelId="{10C2DD81-4DB3-48D2-A074-0AAE62EE5010}" type="presOf" srcId="{24FB5C91-7034-414B-9543-18B33A847241}" destId="{03664C08-1A08-4A8B-B7CB-93238A9A5144}" srcOrd="0" destOrd="0" presId="urn:microsoft.com/office/officeart/2005/8/layout/default"/>
    <dgm:cxn modelId="{E8803D86-F093-4759-8E71-ECB351ACD659}" type="presOf" srcId="{739C0897-5EE5-4249-8D68-166611B32B54}" destId="{65658B32-94C1-4A6D-A411-04D6F8CBC5F6}" srcOrd="0" destOrd="0" presId="urn:microsoft.com/office/officeart/2005/8/layout/default"/>
    <dgm:cxn modelId="{0FD9648D-D974-4296-9C96-FA3049C165A2}" srcId="{9B9CC810-FA74-40A3-A31C-A9CBE88C8487}" destId="{00CFD078-D98C-473D-AC41-469EDA2F6B93}" srcOrd="9" destOrd="0" parTransId="{232ECB07-3284-40E5-8BA7-737F9BDCE576}" sibTransId="{37EFD322-6EE6-457B-92EC-1BF953625C0B}"/>
    <dgm:cxn modelId="{750BDA9A-0A75-4BA0-B6A1-58B475D364E8}" srcId="{9B9CC810-FA74-40A3-A31C-A9CBE88C8487}" destId="{96097E2C-AF71-4262-96AA-85F34B982D73}" srcOrd="14" destOrd="0" parTransId="{8E47ACD0-97AE-4864-9185-468B494C615C}" sibTransId="{8B9109E2-D991-4A35-9862-95022B19AB8C}"/>
    <dgm:cxn modelId="{D8A7B29C-3475-4658-83BF-D7D564FCE23F}" type="presOf" srcId="{35D5F929-8D53-48FE-9A21-CCFB2F295AD5}" destId="{3174442C-ECCF-4847-9D71-D6C9D1D601E5}" srcOrd="0" destOrd="0" presId="urn:microsoft.com/office/officeart/2005/8/layout/default"/>
    <dgm:cxn modelId="{0EE6979D-080E-48DA-85C3-AA35195A372C}" srcId="{9B9CC810-FA74-40A3-A31C-A9CBE88C8487}" destId="{35D5F929-8D53-48FE-9A21-CCFB2F295AD5}" srcOrd="13" destOrd="0" parTransId="{0AEB8426-059E-4C34-859B-6A59088DCBDB}" sibTransId="{E4509EBC-519E-4F30-B791-1FA7962958F6}"/>
    <dgm:cxn modelId="{A6E708A0-7FF9-4CAA-A89A-A4D33356E25C}" type="presOf" srcId="{96097E2C-AF71-4262-96AA-85F34B982D73}" destId="{9DCAA221-3BFC-4077-A1D1-32AABC9EEB3C}" srcOrd="0" destOrd="0" presId="urn:microsoft.com/office/officeart/2005/8/layout/default"/>
    <dgm:cxn modelId="{64BADFB2-8241-4439-82CF-3F6E3C0C5DA0}" srcId="{9B9CC810-FA74-40A3-A31C-A9CBE88C8487}" destId="{39950486-49C9-4C5D-85A2-027268227AFB}" srcOrd="2" destOrd="0" parTransId="{EE5C185A-EBF1-479C-B38E-FB3E384F78F6}" sibTransId="{3F671A67-CD32-4D2A-B07D-57EFC78405EE}"/>
    <dgm:cxn modelId="{EA1E9FBE-66B8-439A-A8CD-9D4651EBE740}" srcId="{9B9CC810-FA74-40A3-A31C-A9CBE88C8487}" destId="{E42ECF56-EDF9-4FB2-BB91-4DBFCF9ECB17}" srcOrd="6" destOrd="0" parTransId="{FEFF7A31-5288-4D9E-99A2-BA191488F1B7}" sibTransId="{1E810314-4E2F-4713-8B4F-AB30F84B096B}"/>
    <dgm:cxn modelId="{8011C0BF-1436-4EA0-A731-0345C466EC0C}" srcId="{9B9CC810-FA74-40A3-A31C-A9CBE88C8487}" destId="{CA9C7ABE-5C15-4152-8EDE-ADA6A6AAB887}" srcOrd="4" destOrd="0" parTransId="{AB9BA936-4C32-4A8C-95BE-DEA027EA66EE}" sibTransId="{36A4C53F-08A9-4D35-B87E-051BFA7DCC51}"/>
    <dgm:cxn modelId="{3FEC13C2-E680-41E8-847D-BBC5B4C0BAA5}" type="presOf" srcId="{CA9C7ABE-5C15-4152-8EDE-ADA6A6AAB887}" destId="{8F9794C2-2926-4B16-864A-B026CD6FCCFB}" srcOrd="0" destOrd="0" presId="urn:microsoft.com/office/officeart/2005/8/layout/default"/>
    <dgm:cxn modelId="{D488EBC5-A64E-42DD-B225-82692EF52C44}" srcId="{9B9CC810-FA74-40A3-A31C-A9CBE88C8487}" destId="{8B5BEE14-00A8-46F0-8FFA-AEF276012660}" srcOrd="3" destOrd="0" parTransId="{AA42831E-821F-4D97-8A11-4D332B13D53B}" sibTransId="{D1032D0E-80FF-4B07-A38C-2E903F1B3484}"/>
    <dgm:cxn modelId="{51C009CC-92A5-4D23-B11E-A8D74721581C}" type="presOf" srcId="{E42ECF56-EDF9-4FB2-BB91-4DBFCF9ECB17}" destId="{5EDF1D34-C0F6-4DB0-B4E6-CCEE4D9129B8}" srcOrd="0" destOrd="0" presId="urn:microsoft.com/office/officeart/2005/8/layout/default"/>
    <dgm:cxn modelId="{5A30D3D7-5C11-4A6D-B3AA-131D4E7CEF3E}" type="presOf" srcId="{00CFD078-D98C-473D-AC41-469EDA2F6B93}" destId="{85779C09-9F25-4947-A8E7-6BFC26EE78DC}" srcOrd="0" destOrd="0" presId="urn:microsoft.com/office/officeart/2005/8/layout/default"/>
    <dgm:cxn modelId="{15CFBDDD-972C-4F9D-8F53-5C30CED806A6}" type="presOf" srcId="{39950486-49C9-4C5D-85A2-027268227AFB}" destId="{30F9043B-B9D5-492E-AF17-700838560250}" srcOrd="0" destOrd="0" presId="urn:microsoft.com/office/officeart/2005/8/layout/default"/>
    <dgm:cxn modelId="{DA4A3DF6-EEE3-4DD1-9443-44C4B5AE9E5C}" srcId="{9B9CC810-FA74-40A3-A31C-A9CBE88C8487}" destId="{24FB5C91-7034-414B-9543-18B33A847241}" srcOrd="1" destOrd="0" parTransId="{D1AC1A54-D807-4462-9025-794C33232FA6}" sibTransId="{64A03EDD-1E1B-4C29-BCCE-9C6B53C28C1E}"/>
    <dgm:cxn modelId="{0C4364EF-A3F4-45CB-A650-D60CF8EAF4CE}" type="presParOf" srcId="{64A2D741-FC1F-4EE7-AFDB-88BAA924E022}" destId="{823BF973-8D8C-486B-B047-F80F8B819D3F}" srcOrd="0" destOrd="0" presId="urn:microsoft.com/office/officeart/2005/8/layout/default"/>
    <dgm:cxn modelId="{A6DCD9A3-8E9F-4830-AA35-A217C9AE2EC9}" type="presParOf" srcId="{64A2D741-FC1F-4EE7-AFDB-88BAA924E022}" destId="{2A771E7D-6119-4C37-B4C9-A1FC37699159}" srcOrd="1" destOrd="0" presId="urn:microsoft.com/office/officeart/2005/8/layout/default"/>
    <dgm:cxn modelId="{AC8C73A3-5C38-4485-8E0D-65EB47F7085A}" type="presParOf" srcId="{64A2D741-FC1F-4EE7-AFDB-88BAA924E022}" destId="{03664C08-1A08-4A8B-B7CB-93238A9A5144}" srcOrd="2" destOrd="0" presId="urn:microsoft.com/office/officeart/2005/8/layout/default"/>
    <dgm:cxn modelId="{2F82C53D-3316-450B-ABFA-CAE9B58434AB}" type="presParOf" srcId="{64A2D741-FC1F-4EE7-AFDB-88BAA924E022}" destId="{31DD7836-0AA6-4FB1-A69D-CA936FFC4A9E}" srcOrd="3" destOrd="0" presId="urn:microsoft.com/office/officeart/2005/8/layout/default"/>
    <dgm:cxn modelId="{620BA90A-B1F4-458B-8B87-4C2D9475BBBE}" type="presParOf" srcId="{64A2D741-FC1F-4EE7-AFDB-88BAA924E022}" destId="{30F9043B-B9D5-492E-AF17-700838560250}" srcOrd="4" destOrd="0" presId="urn:microsoft.com/office/officeart/2005/8/layout/default"/>
    <dgm:cxn modelId="{9EA1DC14-C761-457B-A904-0F1697B8D454}" type="presParOf" srcId="{64A2D741-FC1F-4EE7-AFDB-88BAA924E022}" destId="{BBA2487D-1329-4883-B99C-F56211CE4D3B}" srcOrd="5" destOrd="0" presId="urn:microsoft.com/office/officeart/2005/8/layout/default"/>
    <dgm:cxn modelId="{1FBF5998-2E4C-4C27-B470-01EEC63B87C5}" type="presParOf" srcId="{64A2D741-FC1F-4EE7-AFDB-88BAA924E022}" destId="{346872F3-9A20-4E11-942D-F91A212554BE}" srcOrd="6" destOrd="0" presId="urn:microsoft.com/office/officeart/2005/8/layout/default"/>
    <dgm:cxn modelId="{03ABB3B3-6733-4A69-A44E-427281100D3B}" type="presParOf" srcId="{64A2D741-FC1F-4EE7-AFDB-88BAA924E022}" destId="{F26919B7-9DCB-40F6-AA24-594209D0AE46}" srcOrd="7" destOrd="0" presId="urn:microsoft.com/office/officeart/2005/8/layout/default"/>
    <dgm:cxn modelId="{7692348D-CEEF-4296-8E01-D397A8379ED9}" type="presParOf" srcId="{64A2D741-FC1F-4EE7-AFDB-88BAA924E022}" destId="{8F9794C2-2926-4B16-864A-B026CD6FCCFB}" srcOrd="8" destOrd="0" presId="urn:microsoft.com/office/officeart/2005/8/layout/default"/>
    <dgm:cxn modelId="{2E27D880-D657-4C4B-8EB7-62501BCEA4FF}" type="presParOf" srcId="{64A2D741-FC1F-4EE7-AFDB-88BAA924E022}" destId="{6193432C-1A79-4301-AF94-128CD0F01668}" srcOrd="9" destOrd="0" presId="urn:microsoft.com/office/officeart/2005/8/layout/default"/>
    <dgm:cxn modelId="{C28207E3-D36A-418D-B065-0CB546B82A96}" type="presParOf" srcId="{64A2D741-FC1F-4EE7-AFDB-88BAA924E022}" destId="{AF7CCD24-25A3-4EBB-A93C-3D0A7CB01B2A}" srcOrd="10" destOrd="0" presId="urn:microsoft.com/office/officeart/2005/8/layout/default"/>
    <dgm:cxn modelId="{080D4015-9677-4BCA-9F08-DB788638DCDF}" type="presParOf" srcId="{64A2D741-FC1F-4EE7-AFDB-88BAA924E022}" destId="{7E5D5839-8D94-441A-9C26-BF6CD04F5114}" srcOrd="11" destOrd="0" presId="urn:microsoft.com/office/officeart/2005/8/layout/default"/>
    <dgm:cxn modelId="{88DE412B-8129-4D9C-8054-2A9C207838AD}" type="presParOf" srcId="{64A2D741-FC1F-4EE7-AFDB-88BAA924E022}" destId="{5EDF1D34-C0F6-4DB0-B4E6-CCEE4D9129B8}" srcOrd="12" destOrd="0" presId="urn:microsoft.com/office/officeart/2005/8/layout/default"/>
    <dgm:cxn modelId="{0CABAEDF-4BA5-4CAC-B1AE-2D32DE8C96A1}" type="presParOf" srcId="{64A2D741-FC1F-4EE7-AFDB-88BAA924E022}" destId="{617585FE-F328-4018-BDAE-C8809A23F062}" srcOrd="13" destOrd="0" presId="urn:microsoft.com/office/officeart/2005/8/layout/default"/>
    <dgm:cxn modelId="{7AA37171-A61F-49BC-8E7D-AADE90566BBA}" type="presParOf" srcId="{64A2D741-FC1F-4EE7-AFDB-88BAA924E022}" destId="{F4DAFB3C-EC78-4E56-BE24-DE0E0AF2D800}" srcOrd="14" destOrd="0" presId="urn:microsoft.com/office/officeart/2005/8/layout/default"/>
    <dgm:cxn modelId="{CE5E02C1-8383-4484-9164-4CC2C9716182}" type="presParOf" srcId="{64A2D741-FC1F-4EE7-AFDB-88BAA924E022}" destId="{7D9AC26F-82CD-420A-AE18-600DB9D13928}" srcOrd="15" destOrd="0" presId="urn:microsoft.com/office/officeart/2005/8/layout/default"/>
    <dgm:cxn modelId="{D4C9F5A9-D05C-46D6-8560-29E07A778AC8}" type="presParOf" srcId="{64A2D741-FC1F-4EE7-AFDB-88BAA924E022}" destId="{265347D4-1515-48D2-8C92-889B5F4206EC}" srcOrd="16" destOrd="0" presId="urn:microsoft.com/office/officeart/2005/8/layout/default"/>
    <dgm:cxn modelId="{9B148484-0667-49EA-B01E-816F247C675D}" type="presParOf" srcId="{64A2D741-FC1F-4EE7-AFDB-88BAA924E022}" destId="{975BAFD8-B09E-4B3A-ACAC-FF77A19D9659}" srcOrd="17" destOrd="0" presId="urn:microsoft.com/office/officeart/2005/8/layout/default"/>
    <dgm:cxn modelId="{0FFB7624-ED03-4F1F-8A7C-7A6988B8D119}" type="presParOf" srcId="{64A2D741-FC1F-4EE7-AFDB-88BAA924E022}" destId="{85779C09-9F25-4947-A8E7-6BFC26EE78DC}" srcOrd="18" destOrd="0" presId="urn:microsoft.com/office/officeart/2005/8/layout/default"/>
    <dgm:cxn modelId="{4CAB9764-4EC7-440A-B4FB-B3A8734DFA9C}" type="presParOf" srcId="{64A2D741-FC1F-4EE7-AFDB-88BAA924E022}" destId="{D503ABF7-741C-40CC-9BC7-3256D49E3E71}" srcOrd="19" destOrd="0" presId="urn:microsoft.com/office/officeart/2005/8/layout/default"/>
    <dgm:cxn modelId="{034D1E5A-17FA-4ECF-98DD-5F86CCC1FBC0}" type="presParOf" srcId="{64A2D741-FC1F-4EE7-AFDB-88BAA924E022}" destId="{979C468B-D01E-4A1E-8B5D-EF79CF00B5C5}" srcOrd="20" destOrd="0" presId="urn:microsoft.com/office/officeart/2005/8/layout/default"/>
    <dgm:cxn modelId="{A5273DBD-8BD7-4167-8C56-E6B0468F7AAA}" type="presParOf" srcId="{64A2D741-FC1F-4EE7-AFDB-88BAA924E022}" destId="{79F7136D-5D5E-484E-B7B5-32D95F458F29}" srcOrd="21" destOrd="0" presId="urn:microsoft.com/office/officeart/2005/8/layout/default"/>
    <dgm:cxn modelId="{2394F79A-3B6C-492E-8DC6-89669F6B9E71}" type="presParOf" srcId="{64A2D741-FC1F-4EE7-AFDB-88BAA924E022}" destId="{65658B32-94C1-4A6D-A411-04D6F8CBC5F6}" srcOrd="22" destOrd="0" presId="urn:microsoft.com/office/officeart/2005/8/layout/default"/>
    <dgm:cxn modelId="{5061428A-5107-4A81-AF5D-AD00B60BD807}" type="presParOf" srcId="{64A2D741-FC1F-4EE7-AFDB-88BAA924E022}" destId="{38FECA28-D07E-4A35-AB47-E3251B27CBFF}" srcOrd="23" destOrd="0" presId="urn:microsoft.com/office/officeart/2005/8/layout/default"/>
    <dgm:cxn modelId="{DF9D8DC3-CCDF-47D2-9026-01340D7F27CA}" type="presParOf" srcId="{64A2D741-FC1F-4EE7-AFDB-88BAA924E022}" destId="{394E3FF8-2B2B-4D34-ABC3-540D2EE0A20A}" srcOrd="24" destOrd="0" presId="urn:microsoft.com/office/officeart/2005/8/layout/default"/>
    <dgm:cxn modelId="{DAB0F43C-D0CF-484A-981F-EF31A3DC3142}" type="presParOf" srcId="{64A2D741-FC1F-4EE7-AFDB-88BAA924E022}" destId="{5D48FFF2-C40A-4F85-9015-556241698400}" srcOrd="25" destOrd="0" presId="urn:microsoft.com/office/officeart/2005/8/layout/default"/>
    <dgm:cxn modelId="{89DB5003-0AAE-454C-A36A-081A2CD1A526}" type="presParOf" srcId="{64A2D741-FC1F-4EE7-AFDB-88BAA924E022}" destId="{3174442C-ECCF-4847-9D71-D6C9D1D601E5}" srcOrd="26" destOrd="0" presId="urn:microsoft.com/office/officeart/2005/8/layout/default"/>
    <dgm:cxn modelId="{75981FE6-BB1D-4C29-BABA-C427AA79F5C5}" type="presParOf" srcId="{64A2D741-FC1F-4EE7-AFDB-88BAA924E022}" destId="{39B871F2-365B-4B3D-AF6B-2E454EB9EB8C}" srcOrd="27" destOrd="0" presId="urn:microsoft.com/office/officeart/2005/8/layout/default"/>
    <dgm:cxn modelId="{F322B0F0-A791-4D89-96D0-DF2B1CF20CE0}" type="presParOf" srcId="{64A2D741-FC1F-4EE7-AFDB-88BAA924E022}" destId="{9DCAA221-3BFC-4077-A1D1-32AABC9EEB3C}" srcOrd="28" destOrd="0" presId="urn:microsoft.com/office/officeart/2005/8/layout/default"/>
    <dgm:cxn modelId="{29758443-3963-4D7E-A873-A43551227D58}" type="presParOf" srcId="{64A2D741-FC1F-4EE7-AFDB-88BAA924E022}" destId="{D3010720-9779-4AF6-B6BD-5F8F03450DED}" srcOrd="29" destOrd="0" presId="urn:microsoft.com/office/officeart/2005/8/layout/default"/>
    <dgm:cxn modelId="{AD5B8C80-7F01-4A52-871F-660E2A96FC7D}" type="presParOf" srcId="{64A2D741-FC1F-4EE7-AFDB-88BAA924E022}" destId="{2AE466A0-CDB6-46A1-8BAB-0271B2B72CF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BF973-8D8C-486B-B047-F80F8B819D3F}">
      <dsp:nvSpPr>
        <dsp:cNvPr id="0" name=""/>
        <dsp:cNvSpPr/>
      </dsp:nvSpPr>
      <dsp:spPr>
        <a:xfrm>
          <a:off x="631182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Clinical Professor</a:t>
          </a:r>
        </a:p>
      </dsp:txBody>
      <dsp:txXfrm>
        <a:off x="631182" y="2916"/>
        <a:ext cx="1864228" cy="1118537"/>
      </dsp:txXfrm>
    </dsp:sp>
    <dsp:sp modelId="{03664C08-1A08-4A8B-B7CB-93238A9A5144}">
      <dsp:nvSpPr>
        <dsp:cNvPr id="0" name=""/>
        <dsp:cNvSpPr/>
      </dsp:nvSpPr>
      <dsp:spPr>
        <a:xfrm>
          <a:off x="2681834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Dean</a:t>
          </a:r>
        </a:p>
      </dsp:txBody>
      <dsp:txXfrm>
        <a:off x="2681834" y="2916"/>
        <a:ext cx="1864228" cy="1118537"/>
      </dsp:txXfrm>
    </dsp:sp>
    <dsp:sp modelId="{30F9043B-B9D5-492E-AF17-700838560250}">
      <dsp:nvSpPr>
        <dsp:cNvPr id="0" name=""/>
        <dsp:cNvSpPr/>
      </dsp:nvSpPr>
      <dsp:spPr>
        <a:xfrm>
          <a:off x="4732485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5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5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5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Professor</a:t>
          </a:r>
        </a:p>
      </dsp:txBody>
      <dsp:txXfrm>
        <a:off x="4732485" y="2916"/>
        <a:ext cx="1864228" cy="1118537"/>
      </dsp:txXfrm>
    </dsp:sp>
    <dsp:sp modelId="{346872F3-9A20-4E11-942D-F91A212554BE}">
      <dsp:nvSpPr>
        <dsp:cNvPr id="0" name=""/>
        <dsp:cNvSpPr/>
      </dsp:nvSpPr>
      <dsp:spPr>
        <a:xfrm>
          <a:off x="6783137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Clinical Coordinator</a:t>
          </a:r>
        </a:p>
      </dsp:txBody>
      <dsp:txXfrm>
        <a:off x="6783137" y="2916"/>
        <a:ext cx="1864228" cy="1118537"/>
      </dsp:txXfrm>
    </dsp:sp>
    <dsp:sp modelId="{8F9794C2-2926-4B16-864A-B026CD6FCCFB}">
      <dsp:nvSpPr>
        <dsp:cNvPr id="0" name=""/>
        <dsp:cNvSpPr/>
      </dsp:nvSpPr>
      <dsp:spPr>
        <a:xfrm>
          <a:off x="8833788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0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Clinician</a:t>
          </a:r>
        </a:p>
      </dsp:txBody>
      <dsp:txXfrm>
        <a:off x="8833788" y="2916"/>
        <a:ext cx="1864228" cy="1118537"/>
      </dsp:txXfrm>
    </dsp:sp>
    <dsp:sp modelId="{AF7CCD24-25A3-4EBB-A93C-3D0A7CB01B2A}">
      <dsp:nvSpPr>
        <dsp:cNvPr id="0" name=""/>
        <dsp:cNvSpPr/>
      </dsp:nvSpPr>
      <dsp:spPr>
        <a:xfrm>
          <a:off x="631182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Coordinator</a:t>
          </a:r>
        </a:p>
      </dsp:txBody>
      <dsp:txXfrm>
        <a:off x="631182" y="1307876"/>
        <a:ext cx="1864228" cy="1118537"/>
      </dsp:txXfrm>
    </dsp:sp>
    <dsp:sp modelId="{5EDF1D34-C0F6-4DB0-B4E6-CCEE4D9129B8}">
      <dsp:nvSpPr>
        <dsp:cNvPr id="0" name=""/>
        <dsp:cNvSpPr/>
      </dsp:nvSpPr>
      <dsp:spPr>
        <a:xfrm>
          <a:off x="2681834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Dean of Health Sciences</a:t>
          </a:r>
        </a:p>
      </dsp:txBody>
      <dsp:txXfrm>
        <a:off x="2681834" y="1307876"/>
        <a:ext cx="1864228" cy="1118537"/>
      </dsp:txXfrm>
    </dsp:sp>
    <dsp:sp modelId="{F4DAFB3C-EC78-4E56-BE24-DE0E0AF2D800}">
      <dsp:nvSpPr>
        <dsp:cNvPr id="0" name=""/>
        <dsp:cNvSpPr/>
      </dsp:nvSpPr>
      <dsp:spPr>
        <a:xfrm>
          <a:off x="4732485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8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8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8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Faculty Clinician</a:t>
          </a:r>
        </a:p>
      </dsp:txBody>
      <dsp:txXfrm>
        <a:off x="4732485" y="1307876"/>
        <a:ext cx="1864228" cy="1118537"/>
      </dsp:txXfrm>
    </dsp:sp>
    <dsp:sp modelId="{265347D4-1515-48D2-8C92-889B5F4206EC}">
      <dsp:nvSpPr>
        <dsp:cNvPr id="0" name=""/>
        <dsp:cNvSpPr/>
      </dsp:nvSpPr>
      <dsp:spPr>
        <a:xfrm>
          <a:off x="6783137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1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1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1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Health and Wellness Educator</a:t>
          </a:r>
          <a:endParaRPr lang="en-US" sz="2200" kern="1200" dirty="0"/>
        </a:p>
      </dsp:txBody>
      <dsp:txXfrm>
        <a:off x="6783137" y="1307876"/>
        <a:ext cx="1864228" cy="1118537"/>
      </dsp:txXfrm>
    </dsp:sp>
    <dsp:sp modelId="{85779C09-9F25-4947-A8E7-6BFC26EE78DC}">
      <dsp:nvSpPr>
        <dsp:cNvPr id="0" name=""/>
        <dsp:cNvSpPr/>
      </dsp:nvSpPr>
      <dsp:spPr>
        <a:xfrm>
          <a:off x="8833788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Nursing Instructor</a:t>
          </a:r>
        </a:p>
      </dsp:txBody>
      <dsp:txXfrm>
        <a:off x="8833788" y="1307876"/>
        <a:ext cx="1864228" cy="1118537"/>
      </dsp:txXfrm>
    </dsp:sp>
    <dsp:sp modelId="{979C468B-D01E-4A1E-8B5D-EF79CF00B5C5}">
      <dsp:nvSpPr>
        <dsp:cNvPr id="0" name=""/>
        <dsp:cNvSpPr/>
      </dsp:nvSpPr>
      <dsp:spPr>
        <a:xfrm>
          <a:off x="631182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Program Director</a:t>
          </a:r>
        </a:p>
      </dsp:txBody>
      <dsp:txXfrm>
        <a:off x="631182" y="2612836"/>
        <a:ext cx="1864228" cy="1118537"/>
      </dsp:txXfrm>
    </dsp:sp>
    <dsp:sp modelId="{65658B32-94C1-4A6D-A411-04D6F8CBC5F6}">
      <dsp:nvSpPr>
        <dsp:cNvPr id="0" name=""/>
        <dsp:cNvSpPr/>
      </dsp:nvSpPr>
      <dsp:spPr>
        <a:xfrm>
          <a:off x="2681834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9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9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9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Researcher</a:t>
          </a:r>
        </a:p>
      </dsp:txBody>
      <dsp:txXfrm>
        <a:off x="2681834" y="2612836"/>
        <a:ext cx="1864228" cy="1118537"/>
      </dsp:txXfrm>
    </dsp:sp>
    <dsp:sp modelId="{394E3FF8-2B2B-4D34-ABC3-540D2EE0A20A}">
      <dsp:nvSpPr>
        <dsp:cNvPr id="0" name=""/>
        <dsp:cNvSpPr/>
      </dsp:nvSpPr>
      <dsp:spPr>
        <a:xfrm>
          <a:off x="4732485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Resident </a:t>
          </a:r>
          <a:endParaRPr lang="en-US" sz="2200" kern="1200" dirty="0"/>
        </a:p>
      </dsp:txBody>
      <dsp:txXfrm>
        <a:off x="4732485" y="2612836"/>
        <a:ext cx="1864228" cy="1118537"/>
      </dsp:txXfrm>
    </dsp:sp>
    <dsp:sp modelId="{3174442C-ECCF-4847-9D71-D6C9D1D601E5}">
      <dsp:nvSpPr>
        <dsp:cNvPr id="0" name=""/>
        <dsp:cNvSpPr/>
      </dsp:nvSpPr>
      <dsp:spPr>
        <a:xfrm>
          <a:off x="6783137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4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4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4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Senior Analyst</a:t>
          </a:r>
        </a:p>
      </dsp:txBody>
      <dsp:txXfrm>
        <a:off x="6783137" y="2612836"/>
        <a:ext cx="1864228" cy="1118537"/>
      </dsp:txXfrm>
    </dsp:sp>
    <dsp:sp modelId="{9DCAA221-3BFC-4077-A1D1-32AABC9EEB3C}">
      <dsp:nvSpPr>
        <dsp:cNvPr id="0" name=""/>
        <dsp:cNvSpPr/>
      </dsp:nvSpPr>
      <dsp:spPr>
        <a:xfrm>
          <a:off x="8833788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7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7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7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Simulation Director</a:t>
          </a:r>
        </a:p>
      </dsp:txBody>
      <dsp:txXfrm>
        <a:off x="8833788" y="2612836"/>
        <a:ext cx="1864228" cy="1118537"/>
      </dsp:txXfrm>
    </dsp:sp>
    <dsp:sp modelId="{2AE466A0-CDB6-46A1-8BAB-0271B2B72CF9}">
      <dsp:nvSpPr>
        <dsp:cNvPr id="0" name=""/>
        <dsp:cNvSpPr/>
      </dsp:nvSpPr>
      <dsp:spPr>
        <a:xfrm>
          <a:off x="4732485" y="391779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Simulation Director</a:t>
          </a:r>
        </a:p>
      </dsp:txBody>
      <dsp:txXfrm>
        <a:off x="4732485" y="3917796"/>
        <a:ext cx="1864228" cy="1118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10/20/2025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60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-3859"/>
            <a:ext cx="12198382" cy="519176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Ed. D Graduate Outcomes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16F58-BB49-40F1-AE0B-C3A394D46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658211"/>
              </p:ext>
            </p:extLst>
          </p:nvPr>
        </p:nvGraphicFramePr>
        <p:xfrm>
          <a:off x="2074384" y="2183027"/>
          <a:ext cx="9210412" cy="3371004"/>
        </p:xfrm>
        <a:graphic>
          <a:graphicData uri="http://schemas.openxmlformats.org/drawingml/2006/table">
            <a:tbl>
              <a:tblPr firstRow="1" firstCol="1">
                <a:effectLst/>
                <a:tableStyleId>{5C22544A-7EE6-4342-B048-85BDC9FD1C3A}</a:tableStyleId>
              </a:tblPr>
              <a:tblGrid>
                <a:gridCol w="86961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2577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04259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926756">
                  <a:extLst>
                    <a:ext uri="{9D8B030D-6E8A-4147-A177-3AD203B41FA5}">
                      <a16:colId xmlns:a16="http://schemas.microsoft.com/office/drawing/2014/main" val="282327637"/>
                    </a:ext>
                  </a:extLst>
                </a:gridCol>
                <a:gridCol w="141587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05547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042600">
                  <a:extLst>
                    <a:ext uri="{9D8B030D-6E8A-4147-A177-3AD203B41FA5}">
                      <a16:colId xmlns:a16="http://schemas.microsoft.com/office/drawing/2014/main" val="113908"/>
                    </a:ext>
                  </a:extLst>
                </a:gridCol>
                <a:gridCol w="1531722">
                  <a:extLst>
                    <a:ext uri="{9D8B030D-6E8A-4147-A177-3AD203B41FA5}">
                      <a16:colId xmlns:a16="http://schemas.microsoft.com/office/drawing/2014/main" val="2212838414"/>
                    </a:ext>
                  </a:extLst>
                </a:gridCol>
              </a:tblGrid>
              <a:tr h="9782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</a:rPr>
                        <a:t>Survey Year</a:t>
                      </a:r>
                      <a:endParaRPr lang="en-ZA" sz="1600" dirty="0"/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Response/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Knowledge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Rate</a:t>
                      </a:r>
                      <a:endParaRPr lang="en-US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*Working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*Not Seeking</a:t>
                      </a: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*Continuing Education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*Military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*Still Looking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*Satisfactorily Occupied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376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24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24)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ZA" sz="1900" dirty="0">
                        <a:solidFill>
                          <a:schemeClr val="tx1"/>
                        </a:solidFill>
                      </a:endParaRP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257174"/>
                  </a:ext>
                </a:extLst>
              </a:tr>
              <a:tr h="8282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23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23/SP 24/SU 24)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4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47939"/>
                  </a:ext>
                </a:extLst>
              </a:tr>
              <a:tr h="5797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22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(SU 23)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>
                      <a:solidFill>
                        <a:schemeClr val="bg1">
                          <a:lumMod val="75000"/>
                        </a:schemeClr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CB4B6-C3FA-C034-DC52-8F491EF3BFAA}"/>
              </a:ext>
            </a:extLst>
          </p:cNvPr>
          <p:cNvSpPr txBox="1"/>
          <p:nvPr/>
        </p:nvSpPr>
        <p:spPr>
          <a:xfrm>
            <a:off x="2920279" y="5614376"/>
            <a:ext cx="1418041" cy="44627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*</a:t>
            </a:r>
            <a:r>
              <a:rPr lang="en-US" sz="900" i="1">
                <a:solidFill>
                  <a:srgbClr val="000000"/>
                </a:solidFill>
                <a:cs typeface="Calibri"/>
              </a:rPr>
              <a:t>the % of surveys completed</a:t>
            </a:r>
            <a:r>
              <a:rPr lang="en-US" sz="1400" i="1">
                <a:solidFill>
                  <a:srgbClr val="000000"/>
                </a:solidFill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logo on a white circle&#10;&#10;Description automatically generated">
            <a:extLst>
              <a:ext uri="{FF2B5EF4-FFF2-40B4-BE49-F238E27FC236}">
                <a16:creationId xmlns:a16="http://schemas.microsoft.com/office/drawing/2014/main" id="{0119A1EA-D068-A112-CA2F-AD39BD3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" y="5618629"/>
            <a:ext cx="1055596" cy="10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Employers Who Have Hired Our 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6BDC-BE49-4CA1-C31F-B5FDE2A5EA86}"/>
              </a:ext>
            </a:extLst>
          </p:cNvPr>
          <p:cNvSpPr txBox="1"/>
          <p:nvPr/>
        </p:nvSpPr>
        <p:spPr>
          <a:xfrm>
            <a:off x="511290" y="1587400"/>
            <a:ext cx="4825800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East Central College</a:t>
            </a:r>
          </a:p>
          <a:p>
            <a:r>
              <a:rPr lang="en-US" dirty="0">
                <a:ea typeface="+mn-lt"/>
                <a:cs typeface="+mn-lt"/>
              </a:rPr>
              <a:t>Eureka College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Illinois Wesleyan University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Logan University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Penn Medicine</a:t>
            </a:r>
          </a:p>
          <a:p>
            <a:r>
              <a:rPr lang="en-US" dirty="0">
                <a:ea typeface="+mn-lt"/>
                <a:cs typeface="+mn-lt"/>
              </a:rPr>
              <a:t>RWJ Barnabus Health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South College</a:t>
            </a:r>
          </a:p>
          <a:p>
            <a:r>
              <a:rPr lang="en-US" dirty="0">
                <a:ea typeface="+mn-lt"/>
                <a:cs typeface="+mn-lt"/>
              </a:rPr>
              <a:t>University of New England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University of St. Francis</a:t>
            </a:r>
          </a:p>
          <a:p>
            <a:r>
              <a:rPr lang="en-US" dirty="0">
                <a:ea typeface="Calibri"/>
                <a:cs typeface="Calibri"/>
              </a:rPr>
              <a:t>Washington University School of Medicine</a:t>
            </a: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89F8EE1-8482-AE21-0498-A2F02B77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2" y="367606"/>
            <a:ext cx="11329200" cy="43200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Sample Job Titles of Ed. D Graduates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3CE52-6887-B1B7-5FC6-E1BAEF317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20FFAA4C-409B-1873-E00F-E02DBC875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801853"/>
              </p:ext>
            </p:extLst>
          </p:nvPr>
        </p:nvGraphicFramePr>
        <p:xfrm>
          <a:off x="399803" y="1098338"/>
          <a:ext cx="11329200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7e82f4-52a3-4161-a28c-b5ad4a441129" xsi:nil="true"/>
    <TaxCatchAll xmlns="bc88b50b-d8b3-4391-9ec4-aaa192d918eb" xsi:nil="true"/>
    <lcf76f155ced4ddcb4097134ff3c332f xmlns="027e82f4-52a3-4161-a28c-b5ad4a4411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8C2067859DB4CAB03E5651C69DA9F" ma:contentTypeVersion="16" ma:contentTypeDescription="Create a new document." ma:contentTypeScope="" ma:versionID="a4b03fe03065c11065f245d6d4846680">
  <xsd:schema xmlns:xsd="http://www.w3.org/2001/XMLSchema" xmlns:xs="http://www.w3.org/2001/XMLSchema" xmlns:p="http://schemas.microsoft.com/office/2006/metadata/properties" xmlns:ns2="027e82f4-52a3-4161-a28c-b5ad4a441129" xmlns:ns3="bc88b50b-d8b3-4391-9ec4-aaa192d918eb" xmlns:ns4="411b2d64-37ec-4545-bed6-3dbaa666c95c" targetNamespace="http://schemas.microsoft.com/office/2006/metadata/properties" ma:root="true" ma:fieldsID="215840fddf6f623f949e2324349b69e0" ns2:_="" ns3:_="" ns4:_="">
    <xsd:import namespace="027e82f4-52a3-4161-a28c-b5ad4a441129"/>
    <xsd:import namespace="bc88b50b-d8b3-4391-9ec4-aaa192d918eb"/>
    <xsd:import namespace="411b2d64-37ec-4545-bed6-3dbaa666c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82f4-52a3-4161-a28c-b5ad4a441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033eb-01f1-4e03-b78b-db0c528432be}" ma:internalName="TaxCatchAll" ma:showField="CatchAllData" ma:web="411b2d64-37ec-4545-bed6-3dbaa666c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b2d64-37ec-4545-bed6-3dbaa666c95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7D79-A330-4BC9-A964-3F617D32A6D4}">
  <ds:schemaRefs>
    <ds:schemaRef ds:uri="027e82f4-52a3-4161-a28c-b5ad4a441129"/>
    <ds:schemaRef ds:uri="71af3243-3dd4-4a8d-8c0d-dd76da1f02a5"/>
    <ds:schemaRef ds:uri="bc88b50b-d8b3-4391-9ec4-aaa192d918e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D9136-6B51-49E7-ACBF-60365098E339}">
  <ds:schemaRefs>
    <ds:schemaRef ds:uri="027e82f4-52a3-4161-a28c-b5ad4a441129"/>
    <ds:schemaRef ds:uri="411b2d64-37ec-4545-bed6-3dbaa666c95c"/>
    <ds:schemaRef ds:uri="bc88b50b-d8b3-4391-9ec4-aaa192d9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Ed. D Graduate Outcomes</vt:lpstr>
      <vt:lpstr>Employers Who Have Hired Our Graduates</vt:lpstr>
      <vt:lpstr>Sample Job Titles of Ed. D Graduates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Jen Elorreaga</dc:creator>
  <cp:revision>99</cp:revision>
  <dcterms:created xsi:type="dcterms:W3CDTF">2023-05-10T16:55:45Z</dcterms:created>
  <dcterms:modified xsi:type="dcterms:W3CDTF">2025-10-20T17:01:01Z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0x010100C488C2067859DB4CAB03E5651C69DA9F</vt:lpwstr>
  </property>
  <property fmtid="{D5CDD505-2E9C-101B-9397-08002B2CF9AE}" pid="3" name="MediaServiceImageTags">
    <vt:lpwstr/>
  </property>
</Properties>
</file>