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9"/>
  </p:notesMasterIdLst>
  <p:handoutMasterIdLst>
    <p:handoutMasterId r:id="rId10"/>
  </p:handoutMasterIdLst>
  <p:sldIdLst>
    <p:sldId id="273" r:id="rId5"/>
    <p:sldId id="291" r:id="rId6"/>
    <p:sldId id="290" r:id="rId7"/>
    <p:sldId id="28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C2D3CE-5D1F-7C3F-25E2-98DDF9970E47}" v="122" dt="2025-10-21T15:08:35.731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Elorreaga" userId="S::jennifer.elorreaga@logan.edu::e1aa907a-6c11-435a-a88c-cc89013b43d8" providerId="AD" clId="Web-{85C2D3CE-5D1F-7C3F-25E2-98DDF9970E47}"/>
    <pc:docChg chg="addSld modSld">
      <pc:chgData name="Jennifer Elorreaga" userId="S::jennifer.elorreaga@logan.edu::e1aa907a-6c11-435a-a88c-cc89013b43d8" providerId="AD" clId="Web-{85C2D3CE-5D1F-7C3F-25E2-98DDF9970E47}" dt="2025-10-21T15:08:33.919" v="111"/>
      <pc:docMkLst>
        <pc:docMk/>
      </pc:docMkLst>
      <pc:sldChg chg="modSp">
        <pc:chgData name="Jennifer Elorreaga" userId="S::jennifer.elorreaga@logan.edu::e1aa907a-6c11-435a-a88c-cc89013b43d8" providerId="AD" clId="Web-{85C2D3CE-5D1F-7C3F-25E2-98DDF9970E47}" dt="2025-10-21T15:08:33.919" v="111"/>
        <pc:sldMkLst>
          <pc:docMk/>
          <pc:sldMk cId="3347698232" sldId="273"/>
        </pc:sldMkLst>
        <pc:spChg chg="mod">
          <ac:chgData name="Jennifer Elorreaga" userId="S::jennifer.elorreaga@logan.edu::e1aa907a-6c11-435a-a88c-cc89013b43d8" providerId="AD" clId="Web-{85C2D3CE-5D1F-7C3F-25E2-98DDF9970E47}" dt="2025-10-21T15:06:17.457" v="71" actId="14100"/>
          <ac:spMkLst>
            <pc:docMk/>
            <pc:sldMk cId="3347698232" sldId="273"/>
            <ac:spMk id="2" creationId="{8F11A2D7-56A2-1601-C934-3D02F4ABCCD6}"/>
          </ac:spMkLst>
        </pc:spChg>
        <pc:spChg chg="mod">
          <ac:chgData name="Jennifer Elorreaga" userId="S::jennifer.elorreaga@logan.edu::e1aa907a-6c11-435a-a88c-cc89013b43d8" providerId="AD" clId="Web-{85C2D3CE-5D1F-7C3F-25E2-98DDF9970E47}" dt="2025-10-21T15:06:11.738" v="69" actId="1076"/>
          <ac:spMkLst>
            <pc:docMk/>
            <pc:sldMk cId="3347698232" sldId="273"/>
            <ac:spMk id="3" creationId="{95ACB4B6-C3FA-C034-DC52-8F491EF3BFAA}"/>
          </ac:spMkLst>
        </pc:spChg>
        <pc:graphicFrameChg chg="mod modGraphic">
          <ac:chgData name="Jennifer Elorreaga" userId="S::jennifer.elorreaga@logan.edu::e1aa907a-6c11-435a-a88c-cc89013b43d8" providerId="AD" clId="Web-{85C2D3CE-5D1F-7C3F-25E2-98DDF9970E47}" dt="2025-10-21T15:08:33.919" v="111"/>
          <ac:graphicFrameMkLst>
            <pc:docMk/>
            <pc:sldMk cId="3347698232" sldId="273"/>
            <ac:graphicFrameMk id="5" creationId="{06A16F58-BB49-40F1-AE0B-C3A394D468CB}"/>
          </ac:graphicFrameMkLst>
        </pc:graphicFrameChg>
      </pc:sldChg>
      <pc:sldChg chg="modSp add replId">
        <pc:chgData name="Jennifer Elorreaga" userId="S::jennifer.elorreaga@logan.edu::e1aa907a-6c11-435a-a88c-cc89013b43d8" providerId="AD" clId="Web-{85C2D3CE-5D1F-7C3F-25E2-98DDF9970E47}" dt="2025-10-21T15:05:25.833" v="6" actId="14100"/>
        <pc:sldMkLst>
          <pc:docMk/>
          <pc:sldMk cId="1336247189" sldId="291"/>
        </pc:sldMkLst>
        <pc:spChg chg="mod">
          <ac:chgData name="Jennifer Elorreaga" userId="S::jennifer.elorreaga@logan.edu::e1aa907a-6c11-435a-a88c-cc89013b43d8" providerId="AD" clId="Web-{85C2D3CE-5D1F-7C3F-25E2-98DDF9970E47}" dt="2025-10-21T15:05:25.833" v="6" actId="14100"/>
          <ac:spMkLst>
            <pc:docMk/>
            <pc:sldMk cId="1336247189" sldId="291"/>
            <ac:spMk id="2" creationId="{90675936-19BE-3A0B-2562-170D70FE9BBA}"/>
          </ac:spMkLst>
        </pc:spChg>
        <pc:spChg chg="mod">
          <ac:chgData name="Jennifer Elorreaga" userId="S::jennifer.elorreaga@logan.edu::e1aa907a-6c11-435a-a88c-cc89013b43d8" providerId="AD" clId="Web-{85C2D3CE-5D1F-7C3F-25E2-98DDF9970E47}" dt="2025-10-21T15:05:22.114" v="5" actId="14100"/>
          <ac:spMkLst>
            <pc:docMk/>
            <pc:sldMk cId="1336247189" sldId="291"/>
            <ac:spMk id="3" creationId="{58A188B2-2A3D-C13B-1467-81ADFCAD3214}"/>
          </ac:spMkLst>
        </pc:spChg>
        <pc:graphicFrameChg chg="modGraphic">
          <ac:chgData name="Jennifer Elorreaga" userId="S::jennifer.elorreaga@logan.edu::e1aa907a-6c11-435a-a88c-cc89013b43d8" providerId="AD" clId="Web-{85C2D3CE-5D1F-7C3F-25E2-98DDF9970E47}" dt="2025-10-21T15:05:08.349" v="2"/>
          <ac:graphicFrameMkLst>
            <pc:docMk/>
            <pc:sldMk cId="1336247189" sldId="291"/>
            <ac:graphicFrameMk id="5" creationId="{767D2842-6501-C542-4594-F40C7720DF5B}"/>
          </ac:graphicFrameMkLst>
        </pc:graphicFrameChg>
      </pc:sldChg>
    </pc:docChg>
  </pc:docChgLst>
  <pc:docChgLst>
    <pc:chgData name="Jennifer Elorreaga" userId="S::jennifer.elorreaga@logan.edu::e1aa907a-6c11-435a-a88c-cc89013b43d8" providerId="AD" clId="Web-{DC439F62-A6E9-C775-68BB-97FE188BB74A}"/>
    <pc:docChg chg="modSld">
      <pc:chgData name="Jennifer Elorreaga" userId="S::jennifer.elorreaga@logan.edu::e1aa907a-6c11-435a-a88c-cc89013b43d8" providerId="AD" clId="Web-{DC439F62-A6E9-C775-68BB-97FE188BB74A}" dt="2025-10-06T19:39:23.704" v="9"/>
      <pc:docMkLst>
        <pc:docMk/>
      </pc:docMkLst>
      <pc:sldChg chg="modSp">
        <pc:chgData name="Jennifer Elorreaga" userId="S::jennifer.elorreaga@logan.edu::e1aa907a-6c11-435a-a88c-cc89013b43d8" providerId="AD" clId="Web-{DC439F62-A6E9-C775-68BB-97FE188BB74A}" dt="2025-10-06T19:39:23.704" v="9"/>
        <pc:sldMkLst>
          <pc:docMk/>
          <pc:sldMk cId="3347698232" sldId="273"/>
        </pc:sldMkLst>
        <pc:graphicFrameChg chg="mod modGraphic">
          <ac:chgData name="Jennifer Elorreaga" userId="S::jennifer.elorreaga@logan.edu::e1aa907a-6c11-435a-a88c-cc89013b43d8" providerId="AD" clId="Web-{DC439F62-A6E9-C775-68BB-97FE188BB74A}" dt="2025-10-06T19:39:23.704" v="9"/>
          <ac:graphicFrameMkLst>
            <pc:docMk/>
            <pc:sldMk cId="3347698232" sldId="273"/>
            <ac:graphicFrameMk id="5" creationId="{06A16F58-BB49-40F1-AE0B-C3A394D468CB}"/>
          </ac:graphicFrameMkLst>
        </pc:graphicFrameChg>
      </pc:sldChg>
    </pc:docChg>
  </pc:docChgLst>
  <pc:docChgLst>
    <pc:chgData name="Natalie.Colvin" userId="S::natalie.colvin@logan.edu::d9e805c8-eacd-4c44-ac0e-aac302c623be" providerId="AD" clId="Web-{3E5DF8DB-C62C-2312-6B7E-9EB1F668C5D6}"/>
    <pc:docChg chg="modSld">
      <pc:chgData name="Natalie.Colvin" userId="S::natalie.colvin@logan.edu::d9e805c8-eacd-4c44-ac0e-aac302c623be" providerId="AD" clId="Web-{3E5DF8DB-C62C-2312-6B7E-9EB1F668C5D6}" dt="2025-10-06T16:24:10.205" v="0"/>
      <pc:docMkLst>
        <pc:docMk/>
      </pc:docMkLst>
      <pc:sldChg chg="modSp">
        <pc:chgData name="Natalie.Colvin" userId="S::natalie.colvin@logan.edu::d9e805c8-eacd-4c44-ac0e-aac302c623be" providerId="AD" clId="Web-{3E5DF8DB-C62C-2312-6B7E-9EB1F668C5D6}" dt="2025-10-06T16:24:10.205" v="0"/>
        <pc:sldMkLst>
          <pc:docMk/>
          <pc:sldMk cId="3347698232" sldId="273"/>
        </pc:sldMkLst>
        <pc:graphicFrameChg chg="modGraphic">
          <ac:chgData name="Natalie.Colvin" userId="S::natalie.colvin@logan.edu::d9e805c8-eacd-4c44-ac0e-aac302c623be" providerId="AD" clId="Web-{3E5DF8DB-C62C-2312-6B7E-9EB1F668C5D6}" dt="2025-10-06T16:24:10.205" v="0"/>
          <ac:graphicFrameMkLst>
            <pc:docMk/>
            <pc:sldMk cId="3347698232" sldId="273"/>
            <ac:graphicFrameMk id="5" creationId="{06A16F58-BB49-40F1-AE0B-C3A394D468CB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CEA3A92-BC5C-4792-8CA8-272ECA60CAA1}">
      <dgm:prSet phldr="0"/>
      <dgm:spPr/>
      <dgm:t>
        <a:bodyPr/>
        <a:lstStyle/>
        <a:p>
          <a:r>
            <a:rPr lang="en-US" dirty="0">
              <a:latin typeface="Corbel"/>
            </a:rPr>
            <a:t>Clinic Associate</a:t>
          </a:r>
          <a:endParaRPr lang="en-US" dirty="0"/>
        </a:p>
      </dgm:t>
    </dgm:pt>
    <dgm:pt modelId="{7D505A29-5ECE-4D20-A770-77D9703E27B1}" type="parTrans" cxnId="{9A11E52A-5672-41A1-BFEE-68C8324FF93B}">
      <dgm:prSet/>
      <dgm:spPr/>
    </dgm:pt>
    <dgm:pt modelId="{91F4CAFF-EB49-4B3C-AAB1-5E89BDF11622}" type="sibTrans" cxnId="{9A11E52A-5672-41A1-BFEE-68C8324FF93B}">
      <dgm:prSet/>
      <dgm:spPr/>
    </dgm:pt>
    <dgm:pt modelId="{E15D01F1-6473-4FFA-B461-E24D36B5ECC6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Lab Assistant</a:t>
          </a:r>
        </a:p>
      </dgm:t>
    </dgm:pt>
    <dgm:pt modelId="{763FB3C7-00D0-43CF-A81A-A6A25793F6B1}" type="parTrans" cxnId="{7EC03CDB-662E-4163-8E08-AFB8627B34C3}">
      <dgm:prSet/>
      <dgm:spPr/>
    </dgm:pt>
    <dgm:pt modelId="{F74BB372-8C0D-4630-95C3-9FA76ECFB1E0}" type="sibTrans" cxnId="{7EC03CDB-662E-4163-8E08-AFB8627B34C3}">
      <dgm:prSet/>
      <dgm:spPr/>
    </dgm:pt>
    <dgm:pt modelId="{D1332EE7-3DE4-45BB-9351-FF2E53D3003A}">
      <dgm:prSet phldr="0"/>
      <dgm:spPr/>
      <dgm:t>
        <a:bodyPr/>
        <a:lstStyle/>
        <a:p>
          <a:r>
            <a:rPr lang="en-US" dirty="0">
              <a:latin typeface="Corbel"/>
            </a:rPr>
            <a:t>Chiropractor *additional education required</a:t>
          </a:r>
          <a:endParaRPr lang="en-US" dirty="0"/>
        </a:p>
      </dgm:t>
    </dgm:pt>
    <dgm:pt modelId="{103F3A29-C530-468D-B2F1-36E8D6EE24ED}" type="parTrans" cxnId="{09754F8A-3F8C-41B5-AEAB-A21D2766E506}">
      <dgm:prSet/>
      <dgm:spPr/>
    </dgm:pt>
    <dgm:pt modelId="{077A0A50-91AD-44DF-843E-DF0146DDAD44}" type="sibTrans" cxnId="{09754F8A-3F8C-41B5-AEAB-A21D2766E506}">
      <dgm:prSet/>
      <dgm:spPr/>
    </dgm:pt>
    <dgm:pt modelId="{5B8B6B36-99AB-4417-826C-BF2570F0D658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OR Support Specialist</a:t>
          </a:r>
        </a:p>
      </dgm:t>
    </dgm:pt>
    <dgm:pt modelId="{5256290B-DC07-42A6-ACFA-5936F133FCDA}" type="parTrans" cxnId="{134B35BD-52F1-4FEF-AFDE-9A49CC889153}">
      <dgm:prSet/>
      <dgm:spPr/>
    </dgm:pt>
    <dgm:pt modelId="{B269D103-B41F-439E-8285-68A5ADA77F14}" type="sibTrans" cxnId="{134B35BD-52F1-4FEF-AFDE-9A49CC889153}">
      <dgm:prSet/>
      <dgm:spPr/>
    </dgm:pt>
    <dgm:pt modelId="{D3A7CB92-7E30-4368-B508-FE3B347420DE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Assistant Clinic Director</a:t>
          </a:r>
        </a:p>
      </dgm:t>
    </dgm:pt>
    <dgm:pt modelId="{96CC78D9-7290-44C6-A4BC-8EDDB3D847B9}" type="parTrans" cxnId="{787D8AD9-9FBF-4B19-84E3-E18293345652}">
      <dgm:prSet/>
      <dgm:spPr/>
    </dgm:pt>
    <dgm:pt modelId="{10548EEF-A671-4BC7-BD0E-A4F2B46927FB}" type="sibTrans" cxnId="{787D8AD9-9FBF-4B19-84E3-E18293345652}">
      <dgm:prSet/>
      <dgm:spPr/>
    </dgm:pt>
    <dgm:pt modelId="{EE24F665-FF1F-482E-8A69-C1BAF6FBBF6E}">
      <dgm:prSet phldr="0"/>
      <dgm:spPr/>
      <dgm:t>
        <a:bodyPr/>
        <a:lstStyle/>
        <a:p>
          <a:r>
            <a:rPr lang="en-US" dirty="0">
              <a:latin typeface="Corbel"/>
            </a:rPr>
            <a:t>Associate</a:t>
          </a:r>
        </a:p>
      </dgm:t>
    </dgm:pt>
    <dgm:pt modelId="{4E2F5CE7-EE09-4A9F-BACB-2C7DE8BE10E8}" type="parTrans" cxnId="{CDEF5277-F4C6-4C42-8116-0E6D7391823D}">
      <dgm:prSet/>
      <dgm:spPr/>
    </dgm:pt>
    <dgm:pt modelId="{AF90AEAB-7BB9-413C-B4A4-779EBA2CCCC0}" type="sibTrans" cxnId="{CDEF5277-F4C6-4C42-8116-0E6D7391823D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2603A179-C0D6-4E1E-BE4E-76A36262EF82}" type="pres">
      <dgm:prSet presAssocID="{D3A7CB92-7E30-4368-B508-FE3B347420DE}" presName="node" presStyleLbl="node1" presStyleIdx="0" presStyleCnt="6">
        <dgm:presLayoutVars>
          <dgm:bulletEnabled val="1"/>
        </dgm:presLayoutVars>
      </dgm:prSet>
      <dgm:spPr/>
    </dgm:pt>
    <dgm:pt modelId="{315CE9FF-9345-42D4-B735-E543253BF33F}" type="pres">
      <dgm:prSet presAssocID="{10548EEF-A671-4BC7-BD0E-A4F2B46927FB}" presName="sibTrans" presStyleCnt="0"/>
      <dgm:spPr/>
    </dgm:pt>
    <dgm:pt modelId="{838A9E7D-5D42-481D-9C5F-AB06BC3622DA}" type="pres">
      <dgm:prSet presAssocID="{EE24F665-FF1F-482E-8A69-C1BAF6FBBF6E}" presName="node" presStyleLbl="node1" presStyleIdx="1" presStyleCnt="6">
        <dgm:presLayoutVars>
          <dgm:bulletEnabled val="1"/>
        </dgm:presLayoutVars>
      </dgm:prSet>
      <dgm:spPr/>
    </dgm:pt>
    <dgm:pt modelId="{D5DBB10A-148B-48CD-A283-BFC79E6CEA4F}" type="pres">
      <dgm:prSet presAssocID="{AF90AEAB-7BB9-413C-B4A4-779EBA2CCCC0}" presName="sibTrans" presStyleCnt="0"/>
      <dgm:spPr/>
    </dgm:pt>
    <dgm:pt modelId="{B9C9668B-851A-4119-A5F4-2F6E75E2CB46}" type="pres">
      <dgm:prSet presAssocID="{D1332EE7-3DE4-45BB-9351-FF2E53D3003A}" presName="node" presStyleLbl="node1" presStyleIdx="2" presStyleCnt="6">
        <dgm:presLayoutVars>
          <dgm:bulletEnabled val="1"/>
        </dgm:presLayoutVars>
      </dgm:prSet>
      <dgm:spPr/>
    </dgm:pt>
    <dgm:pt modelId="{07BF4291-1DDB-478A-9779-585B2DB8A2F7}" type="pres">
      <dgm:prSet presAssocID="{077A0A50-91AD-44DF-843E-DF0146DDAD44}" presName="sibTrans" presStyleCnt="0"/>
      <dgm:spPr/>
    </dgm:pt>
    <dgm:pt modelId="{C8AEA67C-DEC5-40D5-9DF0-B3DA3EC8749D}" type="pres">
      <dgm:prSet presAssocID="{5CEA3A92-BC5C-4792-8CA8-272ECA60CAA1}" presName="node" presStyleLbl="node1" presStyleIdx="3" presStyleCnt="6">
        <dgm:presLayoutVars>
          <dgm:bulletEnabled val="1"/>
        </dgm:presLayoutVars>
      </dgm:prSet>
      <dgm:spPr/>
    </dgm:pt>
    <dgm:pt modelId="{FEBE4D5E-2ADF-4F7E-BEA3-C00613EDBBAE}" type="pres">
      <dgm:prSet presAssocID="{91F4CAFF-EB49-4B3C-AAB1-5E89BDF11622}" presName="sibTrans" presStyleCnt="0"/>
      <dgm:spPr/>
    </dgm:pt>
    <dgm:pt modelId="{1D1C97C6-2D09-4D9F-A326-A5DC49E61CC1}" type="pres">
      <dgm:prSet presAssocID="{E15D01F1-6473-4FFA-B461-E24D36B5ECC6}" presName="node" presStyleLbl="node1" presStyleIdx="4" presStyleCnt="6">
        <dgm:presLayoutVars>
          <dgm:bulletEnabled val="1"/>
        </dgm:presLayoutVars>
      </dgm:prSet>
      <dgm:spPr/>
    </dgm:pt>
    <dgm:pt modelId="{B663727A-6F91-4049-88D5-7B8738609F18}" type="pres">
      <dgm:prSet presAssocID="{F74BB372-8C0D-4630-95C3-9FA76ECFB1E0}" presName="sibTrans" presStyleCnt="0"/>
      <dgm:spPr/>
    </dgm:pt>
    <dgm:pt modelId="{A947F7C1-2E23-409C-8DFF-C4AA9EDF6268}" type="pres">
      <dgm:prSet presAssocID="{5B8B6B36-99AB-4417-826C-BF2570F0D658}" presName="node" presStyleLbl="node1" presStyleIdx="5" presStyleCnt="6">
        <dgm:presLayoutVars>
          <dgm:bulletEnabled val="1"/>
        </dgm:presLayoutVars>
      </dgm:prSet>
      <dgm:spPr/>
    </dgm:pt>
  </dgm:ptLst>
  <dgm:cxnLst>
    <dgm:cxn modelId="{8E9BE826-F7EB-4C94-8E87-C2A3DD90CF42}" type="presOf" srcId="{D3A7CB92-7E30-4368-B508-FE3B347420DE}" destId="{2603A179-C0D6-4E1E-BE4E-76A36262EF82}" srcOrd="0" destOrd="0" presId="urn:microsoft.com/office/officeart/2005/8/layout/default"/>
    <dgm:cxn modelId="{9A11E52A-5672-41A1-BFEE-68C8324FF93B}" srcId="{9B9CC810-FA74-40A3-A31C-A9CBE88C8487}" destId="{5CEA3A92-BC5C-4792-8CA8-272ECA60CAA1}" srcOrd="3" destOrd="0" parTransId="{7D505A29-5ECE-4D20-A770-77D9703E27B1}" sibTransId="{91F4CAFF-EB49-4B3C-AAB1-5E89BDF11622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CDEF5277-F4C6-4C42-8116-0E6D7391823D}" srcId="{9B9CC810-FA74-40A3-A31C-A9CBE88C8487}" destId="{EE24F665-FF1F-482E-8A69-C1BAF6FBBF6E}" srcOrd="1" destOrd="0" parTransId="{4E2F5CE7-EE09-4A9F-BACB-2C7DE8BE10E8}" sibTransId="{AF90AEAB-7BB9-413C-B4A4-779EBA2CCCC0}"/>
    <dgm:cxn modelId="{6BB7D57E-8DC6-4D79-BC9C-B5D4D6807776}" type="presOf" srcId="{D1332EE7-3DE4-45BB-9351-FF2E53D3003A}" destId="{B9C9668B-851A-4119-A5F4-2F6E75E2CB46}" srcOrd="0" destOrd="0" presId="urn:microsoft.com/office/officeart/2005/8/layout/default"/>
    <dgm:cxn modelId="{09754F8A-3F8C-41B5-AEAB-A21D2766E506}" srcId="{9B9CC810-FA74-40A3-A31C-A9CBE88C8487}" destId="{D1332EE7-3DE4-45BB-9351-FF2E53D3003A}" srcOrd="2" destOrd="0" parTransId="{103F3A29-C530-468D-B2F1-36E8D6EE24ED}" sibTransId="{077A0A50-91AD-44DF-843E-DF0146DDAD44}"/>
    <dgm:cxn modelId="{EAC0AAA0-54A0-40C5-A44E-E9F3C548FC08}" type="presOf" srcId="{E15D01F1-6473-4FFA-B461-E24D36B5ECC6}" destId="{1D1C97C6-2D09-4D9F-A326-A5DC49E61CC1}" srcOrd="0" destOrd="0" presId="urn:microsoft.com/office/officeart/2005/8/layout/default"/>
    <dgm:cxn modelId="{F479FCB4-A66F-446C-BC2F-17F036B57A37}" type="presOf" srcId="{EE24F665-FF1F-482E-8A69-C1BAF6FBBF6E}" destId="{838A9E7D-5D42-481D-9C5F-AB06BC3622DA}" srcOrd="0" destOrd="0" presId="urn:microsoft.com/office/officeart/2005/8/layout/default"/>
    <dgm:cxn modelId="{134B35BD-52F1-4FEF-AFDE-9A49CC889153}" srcId="{9B9CC810-FA74-40A3-A31C-A9CBE88C8487}" destId="{5B8B6B36-99AB-4417-826C-BF2570F0D658}" srcOrd="5" destOrd="0" parTransId="{5256290B-DC07-42A6-ACFA-5936F133FCDA}" sibTransId="{B269D103-B41F-439E-8285-68A5ADA77F14}"/>
    <dgm:cxn modelId="{787D8AD9-9FBF-4B19-84E3-E18293345652}" srcId="{9B9CC810-FA74-40A3-A31C-A9CBE88C8487}" destId="{D3A7CB92-7E30-4368-B508-FE3B347420DE}" srcOrd="0" destOrd="0" parTransId="{96CC78D9-7290-44C6-A4BC-8EDDB3D847B9}" sibTransId="{10548EEF-A671-4BC7-BD0E-A4F2B46927FB}"/>
    <dgm:cxn modelId="{7EC03CDB-662E-4163-8E08-AFB8627B34C3}" srcId="{9B9CC810-FA74-40A3-A31C-A9CBE88C8487}" destId="{E15D01F1-6473-4FFA-B461-E24D36B5ECC6}" srcOrd="4" destOrd="0" parTransId="{763FB3C7-00D0-43CF-A81A-A6A25793F6B1}" sibTransId="{F74BB372-8C0D-4630-95C3-9FA76ECFB1E0}"/>
    <dgm:cxn modelId="{66CAFCE0-88B4-4727-AB67-9BFB7621846B}" type="presOf" srcId="{5B8B6B36-99AB-4417-826C-BF2570F0D658}" destId="{A947F7C1-2E23-409C-8DFF-C4AA9EDF6268}" srcOrd="0" destOrd="0" presId="urn:microsoft.com/office/officeart/2005/8/layout/default"/>
    <dgm:cxn modelId="{D18CFCE4-0771-4950-9EAB-5A856D6E29A5}" type="presOf" srcId="{5CEA3A92-BC5C-4792-8CA8-272ECA60CAA1}" destId="{C8AEA67C-DEC5-40D5-9DF0-B3DA3EC8749D}" srcOrd="0" destOrd="0" presId="urn:microsoft.com/office/officeart/2005/8/layout/default"/>
    <dgm:cxn modelId="{6ECD1C36-4E91-45F5-9A3C-56DEC7F53BD3}" type="presParOf" srcId="{64A2D741-FC1F-4EE7-AFDB-88BAA924E022}" destId="{2603A179-C0D6-4E1E-BE4E-76A36262EF82}" srcOrd="0" destOrd="0" presId="urn:microsoft.com/office/officeart/2005/8/layout/default"/>
    <dgm:cxn modelId="{BE3894A8-F74E-4C26-A2CB-D3E3AFFEE72D}" type="presParOf" srcId="{64A2D741-FC1F-4EE7-AFDB-88BAA924E022}" destId="{315CE9FF-9345-42D4-B735-E543253BF33F}" srcOrd="1" destOrd="0" presId="urn:microsoft.com/office/officeart/2005/8/layout/default"/>
    <dgm:cxn modelId="{61F1E5D0-894B-4600-A504-3068C5A535F7}" type="presParOf" srcId="{64A2D741-FC1F-4EE7-AFDB-88BAA924E022}" destId="{838A9E7D-5D42-481D-9C5F-AB06BC3622DA}" srcOrd="2" destOrd="0" presId="urn:microsoft.com/office/officeart/2005/8/layout/default"/>
    <dgm:cxn modelId="{798A812F-1EC8-46A0-AADD-3FFC1E140B65}" type="presParOf" srcId="{64A2D741-FC1F-4EE7-AFDB-88BAA924E022}" destId="{D5DBB10A-148B-48CD-A283-BFC79E6CEA4F}" srcOrd="3" destOrd="0" presId="urn:microsoft.com/office/officeart/2005/8/layout/default"/>
    <dgm:cxn modelId="{78155AD3-F678-4F9D-A04A-586C63FB5CF4}" type="presParOf" srcId="{64A2D741-FC1F-4EE7-AFDB-88BAA924E022}" destId="{B9C9668B-851A-4119-A5F4-2F6E75E2CB46}" srcOrd="4" destOrd="0" presId="urn:microsoft.com/office/officeart/2005/8/layout/default"/>
    <dgm:cxn modelId="{520643CB-1768-4E4B-BD0F-10D61A103EF1}" type="presParOf" srcId="{64A2D741-FC1F-4EE7-AFDB-88BAA924E022}" destId="{07BF4291-1DDB-478A-9779-585B2DB8A2F7}" srcOrd="5" destOrd="0" presId="urn:microsoft.com/office/officeart/2005/8/layout/default"/>
    <dgm:cxn modelId="{FCCAD9A7-BF69-464B-9623-F10434DF9804}" type="presParOf" srcId="{64A2D741-FC1F-4EE7-AFDB-88BAA924E022}" destId="{C8AEA67C-DEC5-40D5-9DF0-B3DA3EC8749D}" srcOrd="6" destOrd="0" presId="urn:microsoft.com/office/officeart/2005/8/layout/default"/>
    <dgm:cxn modelId="{58B012E1-BB92-4001-87EA-44CAFE37E35C}" type="presParOf" srcId="{64A2D741-FC1F-4EE7-AFDB-88BAA924E022}" destId="{FEBE4D5E-2ADF-4F7E-BEA3-C00613EDBBAE}" srcOrd="7" destOrd="0" presId="urn:microsoft.com/office/officeart/2005/8/layout/default"/>
    <dgm:cxn modelId="{ACAA3C59-631E-469B-B860-2BA489853C8D}" type="presParOf" srcId="{64A2D741-FC1F-4EE7-AFDB-88BAA924E022}" destId="{1D1C97C6-2D09-4D9F-A326-A5DC49E61CC1}" srcOrd="8" destOrd="0" presId="urn:microsoft.com/office/officeart/2005/8/layout/default"/>
    <dgm:cxn modelId="{A6B5A2AB-6F6D-4F50-9075-E129416D52E3}" type="presParOf" srcId="{64A2D741-FC1F-4EE7-AFDB-88BAA924E022}" destId="{B663727A-6F91-4049-88D5-7B8738609F18}" srcOrd="9" destOrd="0" presId="urn:microsoft.com/office/officeart/2005/8/layout/default"/>
    <dgm:cxn modelId="{86D1D871-AB04-4043-99E2-EE890595CC1B}" type="presParOf" srcId="{64A2D741-FC1F-4EE7-AFDB-88BAA924E022}" destId="{A947F7C1-2E23-409C-8DFF-C4AA9EDF626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03A179-C0D6-4E1E-BE4E-76A36262EF82}">
      <dsp:nvSpPr>
        <dsp:cNvPr id="0" name=""/>
        <dsp:cNvSpPr/>
      </dsp:nvSpPr>
      <dsp:spPr>
        <a:xfrm>
          <a:off x="0" y="218281"/>
          <a:ext cx="3540125" cy="21240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Assistant Clinic Director</a:t>
          </a:r>
        </a:p>
      </dsp:txBody>
      <dsp:txXfrm>
        <a:off x="0" y="218281"/>
        <a:ext cx="3540125" cy="2124074"/>
      </dsp:txXfrm>
    </dsp:sp>
    <dsp:sp modelId="{838A9E7D-5D42-481D-9C5F-AB06BC3622DA}">
      <dsp:nvSpPr>
        <dsp:cNvPr id="0" name=""/>
        <dsp:cNvSpPr/>
      </dsp:nvSpPr>
      <dsp:spPr>
        <a:xfrm>
          <a:off x="3894137" y="218281"/>
          <a:ext cx="3540125" cy="2124074"/>
        </a:xfrm>
        <a:prstGeom prst="rect">
          <a:avLst/>
        </a:prstGeom>
        <a:solidFill>
          <a:schemeClr val="accent2">
            <a:hueOff val="390891"/>
            <a:satOff val="-6307"/>
            <a:lumOff val="-109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Associate</a:t>
          </a:r>
        </a:p>
      </dsp:txBody>
      <dsp:txXfrm>
        <a:off x="3894137" y="218281"/>
        <a:ext cx="3540125" cy="2124074"/>
      </dsp:txXfrm>
    </dsp:sp>
    <dsp:sp modelId="{B9C9668B-851A-4119-A5F4-2F6E75E2CB46}">
      <dsp:nvSpPr>
        <dsp:cNvPr id="0" name=""/>
        <dsp:cNvSpPr/>
      </dsp:nvSpPr>
      <dsp:spPr>
        <a:xfrm>
          <a:off x="7788275" y="218281"/>
          <a:ext cx="3540125" cy="2124074"/>
        </a:xfrm>
        <a:prstGeom prst="rect">
          <a:avLst/>
        </a:prstGeom>
        <a:solidFill>
          <a:schemeClr val="accent2">
            <a:hueOff val="781782"/>
            <a:satOff val="-12614"/>
            <a:lumOff val="-219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Chiropractor *additional education required</a:t>
          </a:r>
          <a:endParaRPr lang="en-US" sz="3300" kern="1200" dirty="0"/>
        </a:p>
      </dsp:txBody>
      <dsp:txXfrm>
        <a:off x="7788275" y="218281"/>
        <a:ext cx="3540125" cy="2124074"/>
      </dsp:txXfrm>
    </dsp:sp>
    <dsp:sp modelId="{C8AEA67C-DEC5-40D5-9DF0-B3DA3EC8749D}">
      <dsp:nvSpPr>
        <dsp:cNvPr id="0" name=""/>
        <dsp:cNvSpPr/>
      </dsp:nvSpPr>
      <dsp:spPr>
        <a:xfrm>
          <a:off x="0" y="2696368"/>
          <a:ext cx="3540125" cy="2124074"/>
        </a:xfrm>
        <a:prstGeom prst="rect">
          <a:avLst/>
        </a:prstGeom>
        <a:solidFill>
          <a:schemeClr val="accent2">
            <a:hueOff val="1172672"/>
            <a:satOff val="-18920"/>
            <a:lumOff val="-329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Clinic Associate</a:t>
          </a:r>
          <a:endParaRPr lang="en-US" sz="3300" kern="1200" dirty="0"/>
        </a:p>
      </dsp:txBody>
      <dsp:txXfrm>
        <a:off x="0" y="2696368"/>
        <a:ext cx="3540125" cy="2124074"/>
      </dsp:txXfrm>
    </dsp:sp>
    <dsp:sp modelId="{1D1C97C6-2D09-4D9F-A326-A5DC49E61CC1}">
      <dsp:nvSpPr>
        <dsp:cNvPr id="0" name=""/>
        <dsp:cNvSpPr/>
      </dsp:nvSpPr>
      <dsp:spPr>
        <a:xfrm>
          <a:off x="3894137" y="2696368"/>
          <a:ext cx="3540125" cy="2124074"/>
        </a:xfrm>
        <a:prstGeom prst="rect">
          <a:avLst/>
        </a:prstGeom>
        <a:solidFill>
          <a:schemeClr val="accent2">
            <a:hueOff val="1563563"/>
            <a:satOff val="-25227"/>
            <a:lumOff val="-439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Lab Assistant</a:t>
          </a:r>
        </a:p>
      </dsp:txBody>
      <dsp:txXfrm>
        <a:off x="3894137" y="2696368"/>
        <a:ext cx="3540125" cy="2124074"/>
      </dsp:txXfrm>
    </dsp:sp>
    <dsp:sp modelId="{A947F7C1-2E23-409C-8DFF-C4AA9EDF6268}">
      <dsp:nvSpPr>
        <dsp:cNvPr id="0" name=""/>
        <dsp:cNvSpPr/>
      </dsp:nvSpPr>
      <dsp:spPr>
        <a:xfrm>
          <a:off x="7788275" y="2696368"/>
          <a:ext cx="3540125" cy="2124074"/>
        </a:xfrm>
        <a:prstGeom prst="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OR Support Specialist</a:t>
          </a:r>
        </a:p>
      </dsp:txBody>
      <dsp:txXfrm>
        <a:off x="7788275" y="2696368"/>
        <a:ext cx="3540125" cy="2124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D702E-E674-1455-14CB-D58948876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E0D924-B4C1-A2BD-7274-062D5F2F0B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F26646-575E-6AC6-81FF-5699A1878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D747F-32C1-A943-CE10-663023756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20012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4289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705811"/>
              </p:ext>
            </p:extLst>
          </p:nvPr>
        </p:nvGraphicFramePr>
        <p:xfrm>
          <a:off x="823783" y="586945"/>
          <a:ext cx="9504999" cy="4599215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AY 24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24)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ZA" sz="1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ZA" sz="1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ZA" sz="1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 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880318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23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23/ SP 24/SU 24)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7851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22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600" dirty="0"/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78%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7980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 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2168228" y="5209322"/>
            <a:ext cx="1769393" cy="51915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900" b="1" i="1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6" name="Picture 5" descr="A logo for a university&#10;&#10;Description automatically generated">
            <a:extLst>
              <a:ext uri="{FF2B5EF4-FFF2-40B4-BE49-F238E27FC236}">
                <a16:creationId xmlns:a16="http://schemas.microsoft.com/office/drawing/2014/main" id="{9B841ADB-17CF-626C-3606-C20DDC27B2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869" y="5974491"/>
            <a:ext cx="696099" cy="7578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E98601-D6C0-DED9-8347-547156D541DB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D440DB-8834-8EB4-1BAD-4306F47B8AF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BS-Life Science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11A2D7-56A2-1601-C934-3D02F4ABCCD6}"/>
              </a:ext>
            </a:extLst>
          </p:cNvPr>
          <p:cNvSpPr txBox="1"/>
          <p:nvPr/>
        </p:nvSpPr>
        <p:spPr>
          <a:xfrm>
            <a:off x="2327491" y="5219668"/>
            <a:ext cx="151915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US" sz="900" b="1" i="0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*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the % of 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</a:p>
          <a:p>
            <a:pPr algn="ctr"/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 </a:t>
            </a:r>
            <a:r>
              <a:rPr lang="en-US" sz="900" b="1" i="1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surveys 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completed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1000" b="-1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A7612C-DA09-666A-39F5-59EBB4D02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3E46B-8401-FA99-8C5F-DF4A16E1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67D2842-6501-C542-4594-F40C7720DF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237887"/>
              </p:ext>
            </p:extLst>
          </p:nvPr>
        </p:nvGraphicFramePr>
        <p:xfrm>
          <a:off x="823783" y="586945"/>
          <a:ext cx="9504999" cy="2549575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8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19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19/SP 20/SU 20)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6248"/>
                  </a:ext>
                </a:extLst>
              </a:tr>
              <a:tr h="87527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18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18/SP 19/SU 19)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574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8A188B2-2A3D-C13B-1467-81ADFCAD3214}"/>
              </a:ext>
            </a:extLst>
          </p:cNvPr>
          <p:cNvSpPr txBox="1"/>
          <p:nvPr/>
        </p:nvSpPr>
        <p:spPr>
          <a:xfrm>
            <a:off x="2168228" y="3158647"/>
            <a:ext cx="2587422" cy="474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900" b="1" i="1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6" name="Picture 5" descr="A logo for a university&#10;&#10;Description automatically generated">
            <a:extLst>
              <a:ext uri="{FF2B5EF4-FFF2-40B4-BE49-F238E27FC236}">
                <a16:creationId xmlns:a16="http://schemas.microsoft.com/office/drawing/2014/main" id="{C1390550-CDD4-7DA6-529C-C1AD92D478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869" y="5974491"/>
            <a:ext cx="696099" cy="7578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FBB2BF2-A200-3C2B-DDFF-C3D42E49CEAD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D48DC3-1257-173B-DB2C-D2E6AF61C47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BS-Life Science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675936-19BE-3A0B-2562-170D70FE9BBA}"/>
              </a:ext>
            </a:extLst>
          </p:cNvPr>
          <p:cNvSpPr txBox="1"/>
          <p:nvPr/>
        </p:nvSpPr>
        <p:spPr>
          <a:xfrm>
            <a:off x="2327491" y="3258638"/>
            <a:ext cx="209065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US" sz="900" b="1" i="0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*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the % of 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</a:p>
          <a:p>
            <a:pPr algn="ctr"/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 </a:t>
            </a:r>
            <a:r>
              <a:rPr lang="en-US" sz="900" b="1" i="1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surveys 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completed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247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473210" y="1715572"/>
            <a:ext cx="5824335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Adjust Your Life Chiropractic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Advanced Spinal Rehabilitation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Batesville Spine and Health Solutions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Berman Chiropractic and Wellness</a:t>
            </a:r>
            <a:endParaRPr lang="en-US" dirty="0"/>
          </a:p>
          <a:p>
            <a:r>
              <a:rPr lang="en-US" dirty="0"/>
              <a:t>Covenant Chiropractic and Wellness</a:t>
            </a:r>
          </a:p>
          <a:p>
            <a:r>
              <a:rPr lang="en-US" err="1"/>
              <a:t>Getwell</a:t>
            </a:r>
            <a:r>
              <a:rPr lang="en-US" dirty="0"/>
              <a:t> Chiropractic</a:t>
            </a:r>
          </a:p>
          <a:p>
            <a:r>
              <a:rPr lang="en-US" dirty="0"/>
              <a:t>Jackson Memorial Hospital</a:t>
            </a:r>
          </a:p>
          <a:p>
            <a:r>
              <a:rPr lang="en-US" dirty="0" err="1"/>
              <a:t>Myocore</a:t>
            </a:r>
            <a:endParaRPr lang="en-US"/>
          </a:p>
          <a:p>
            <a:r>
              <a:rPr lang="en-US" dirty="0"/>
              <a:t>Nashville Chiropractic</a:t>
            </a:r>
          </a:p>
          <a:p>
            <a:r>
              <a:rPr lang="en-US" dirty="0">
                <a:ea typeface="+mn-lt"/>
                <a:cs typeface="+mn-lt"/>
              </a:rPr>
              <a:t>N8 Family Chiropractic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VNS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7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4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>
                <a:solidFill>
                  <a:schemeClr val="tx1"/>
                </a:solidFill>
              </a:rPr>
              <a:t>Sample Job Titles of  BS-LS Graduates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43666936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4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Frame</vt:lpstr>
      <vt:lpstr>PowerPoint Presentation</vt:lpstr>
      <vt:lpstr>PowerPoint Presentation</vt:lpstr>
      <vt:lpstr>Employers Who Have Hired Our Graduates</vt:lpstr>
      <vt:lpstr>Sample Job Titles of  BS-LS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134</cp:revision>
  <dcterms:created xsi:type="dcterms:W3CDTF">2023-05-10T16:55:45Z</dcterms:created>
  <dcterms:modified xsi:type="dcterms:W3CDTF">2025-10-21T15:08:39Z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