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4"/>
  </p:sldMasterIdLst>
  <p:notesMasterIdLst>
    <p:notesMasterId r:id="rId8"/>
  </p:notesMasterIdLst>
  <p:handoutMasterIdLst>
    <p:handoutMasterId r:id="rId9"/>
  </p:handoutMasterIdLst>
  <p:sldIdLst>
    <p:sldId id="273" r:id="rId5"/>
    <p:sldId id="275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7FC"/>
    <a:srgbClr val="37BDCC"/>
    <a:srgbClr val="6BE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6A609-9734-544A-F2CB-DA34923021F9}" v="532" dt="2025-07-30T18:26:59.789"/>
    <p1510:client id="{5C4E6783-046C-80D0-C509-7503ED808EB7}" v="75" dt="2025-07-30T21:41:03.378"/>
    <p1510:client id="{9061CD4E-3638-297E-6143-CA15389DDAA5}" v="132" dt="2025-07-30T18:08:24.081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Elorreaga" userId="S::jennifer.elorreaga@logan.edu::e1aa907a-6c11-435a-a88c-cc89013b43d8" providerId="AD" clId="Web-{E4D17D66-E293-0DAC-9842-0B9B55A1E7D7}"/>
    <pc:docChg chg="modSld">
      <pc:chgData name="Jennifer Elorreaga" userId="S::jennifer.elorreaga@logan.edu::e1aa907a-6c11-435a-a88c-cc89013b43d8" providerId="AD" clId="Web-{E4D17D66-E293-0DAC-9842-0B9B55A1E7D7}" dt="2024-10-21T19:42:46.577" v="6" actId="20577"/>
      <pc:docMkLst>
        <pc:docMk/>
      </pc:docMkLst>
      <pc:sldChg chg="modSp">
        <pc:chgData name="Jennifer Elorreaga" userId="S::jennifer.elorreaga@logan.edu::e1aa907a-6c11-435a-a88c-cc89013b43d8" providerId="AD" clId="Web-{E4D17D66-E293-0DAC-9842-0B9B55A1E7D7}" dt="2024-10-21T19:42:46.577" v="6" actId="20577"/>
        <pc:sldMkLst>
          <pc:docMk/>
          <pc:sldMk cId="342131329" sldId="275"/>
        </pc:sldMkLst>
      </pc:sldChg>
    </pc:docChg>
  </pc:docChgLst>
  <pc:docChgLst>
    <pc:chgData name="Jennifer Elorreaga" userId="S::jennifer.elorreaga@logan.edu::e1aa907a-6c11-435a-a88c-cc89013b43d8" providerId="AD" clId="Web-{CBFB1D82-623A-26F3-D9CA-78A9D5EB412C}"/>
    <pc:docChg chg="modSld">
      <pc:chgData name="Jennifer Elorreaga" userId="S::jennifer.elorreaga@logan.edu::e1aa907a-6c11-435a-a88c-cc89013b43d8" providerId="AD" clId="Web-{CBFB1D82-623A-26F3-D9CA-78A9D5EB412C}" dt="2023-07-19T16:34:10.135" v="151"/>
      <pc:docMkLst>
        <pc:docMk/>
      </pc:docMkLst>
      <pc:sldChg chg="modSp">
        <pc:chgData name="Jennifer Elorreaga" userId="S::jennifer.elorreaga@logan.edu::e1aa907a-6c11-435a-a88c-cc89013b43d8" providerId="AD" clId="Web-{CBFB1D82-623A-26F3-D9CA-78A9D5EB412C}" dt="2023-07-19T16:30:25.504" v="36" actId="20577"/>
        <pc:sldMkLst>
          <pc:docMk/>
          <pc:sldMk cId="342131329" sldId="275"/>
        </pc:sldMkLst>
      </pc:sldChg>
      <pc:sldChg chg="addSp delSp modSp mod modClrScheme chgLayout">
        <pc:chgData name="Jennifer Elorreaga" userId="S::jennifer.elorreaga@logan.edu::e1aa907a-6c11-435a-a88c-cc89013b43d8" providerId="AD" clId="Web-{CBFB1D82-623A-26F3-D9CA-78A9D5EB412C}" dt="2023-07-19T16:34:10.135" v="151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836BE098-D9F9-FD46-B93C-7A978A95CB58}"/>
    <pc:docChg chg="modSld">
      <pc:chgData name="Jennifer Elorreaga" userId="S::jennifer.elorreaga@logan.edu::e1aa907a-6c11-435a-a88c-cc89013b43d8" providerId="AD" clId="Web-{836BE098-D9F9-FD46-B93C-7A978A95CB58}" dt="2024-06-03T21:12:33.009" v="10" actId="14100"/>
      <pc:docMkLst>
        <pc:docMk/>
      </pc:docMkLst>
      <pc:sldChg chg="addSp delSp modSp">
        <pc:chgData name="Jennifer Elorreaga" userId="S::jennifer.elorreaga@logan.edu::e1aa907a-6c11-435a-a88c-cc89013b43d8" providerId="AD" clId="Web-{836BE098-D9F9-FD46-B93C-7A978A95CB58}" dt="2024-06-03T21:12:33.009" v="10" actId="14100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83F25555-8CA9-AAB3-AAB6-CBDC08625EEE}"/>
    <pc:docChg chg="sldOrd">
      <pc:chgData name="Jennifer Elorreaga" userId="S::jennifer.elorreaga@logan.edu::e1aa907a-6c11-435a-a88c-cc89013b43d8" providerId="AD" clId="Web-{83F25555-8CA9-AAB3-AAB6-CBDC08625EEE}" dt="2023-05-12T14:42:53.534" v="2"/>
      <pc:docMkLst>
        <pc:docMk/>
      </pc:docMkLst>
      <pc:sldChg chg="ord">
        <pc:chgData name="Jennifer Elorreaga" userId="S::jennifer.elorreaga@logan.edu::e1aa907a-6c11-435a-a88c-cc89013b43d8" providerId="AD" clId="Web-{83F25555-8CA9-AAB3-AAB6-CBDC08625EEE}" dt="2023-05-12T14:42:48.018" v="0"/>
        <pc:sldMkLst>
          <pc:docMk/>
          <pc:sldMk cId="3347698232" sldId="273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0.206" v="1"/>
        <pc:sldMkLst>
          <pc:docMk/>
          <pc:sldMk cId="342131329" sldId="275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3.534" v="2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C3242C1-B2DC-CBF1-9A2A-D2969C30F7A0}"/>
    <pc:docChg chg="modSld">
      <pc:chgData name="Jennifer Elorreaga" userId="S::jennifer.elorreaga@logan.edu::e1aa907a-6c11-435a-a88c-cc89013b43d8" providerId="AD" clId="Web-{4C3242C1-B2DC-CBF1-9A2A-D2969C30F7A0}" dt="2024-04-24T17:43:10.990" v="42" actId="1076"/>
      <pc:docMkLst>
        <pc:docMk/>
      </pc:docMkLst>
      <pc:sldChg chg="modSp">
        <pc:chgData name="Jennifer Elorreaga" userId="S::jennifer.elorreaga@logan.edu::e1aa907a-6c11-435a-a88c-cc89013b43d8" providerId="AD" clId="Web-{4C3242C1-B2DC-CBF1-9A2A-D2969C30F7A0}" dt="2024-04-24T17:43:10.990" v="42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ADE1BED8-E26C-BD6D-B241-0500631758E4}"/>
    <pc:docChg chg="modSld">
      <pc:chgData name="Jennifer Elorreaga" userId="S::jennifer.elorreaga@logan.edu::e1aa907a-6c11-435a-a88c-cc89013b43d8" providerId="AD" clId="Web-{ADE1BED8-E26C-BD6D-B241-0500631758E4}" dt="2024-02-15T21:25:27.666" v="6" actId="1076"/>
      <pc:docMkLst>
        <pc:docMk/>
      </pc:docMkLst>
      <pc:sldChg chg="addSp modSp">
        <pc:chgData name="Jennifer Elorreaga" userId="S::jennifer.elorreaga@logan.edu::e1aa907a-6c11-435a-a88c-cc89013b43d8" providerId="AD" clId="Web-{ADE1BED8-E26C-BD6D-B241-0500631758E4}" dt="2024-02-15T21:25:27.666" v="6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92923318-4047-35DA-7708-C6490521BB1D}"/>
    <pc:docChg chg="modSld">
      <pc:chgData name="Jennifer Elorreaga" userId="S::jennifer.elorreaga@logan.edu::e1aa907a-6c11-435a-a88c-cc89013b43d8" providerId="AD" clId="Web-{92923318-4047-35DA-7708-C6490521BB1D}" dt="2024-05-15T14:11:22.832" v="25"/>
      <pc:docMkLst>
        <pc:docMk/>
      </pc:docMkLst>
      <pc:sldChg chg="modSp">
        <pc:chgData name="Jennifer Elorreaga" userId="S::jennifer.elorreaga@logan.edu::e1aa907a-6c11-435a-a88c-cc89013b43d8" providerId="AD" clId="Web-{92923318-4047-35DA-7708-C6490521BB1D}" dt="2024-05-15T14:11:22.832" v="25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3F48E419-54A2-B6FB-438C-2BD9DF027904}"/>
    <pc:docChg chg="modSld">
      <pc:chgData name="Jennifer Elorreaga" userId="S::jennifer.elorreaga@logan.edu::e1aa907a-6c11-435a-a88c-cc89013b43d8" providerId="AD" clId="Web-{3F48E419-54A2-B6FB-438C-2BD9DF027904}" dt="2023-05-12T14:37:37.702" v="25" actId="1076"/>
      <pc:docMkLst>
        <pc:docMk/>
      </pc:docMkLst>
      <pc:sldChg chg="modSp">
        <pc:chgData name="Jennifer Elorreaga" userId="S::jennifer.elorreaga@logan.edu::e1aa907a-6c11-435a-a88c-cc89013b43d8" providerId="AD" clId="Web-{3F48E419-54A2-B6FB-438C-2BD9DF027904}" dt="2023-05-12T14:37:37.702" v="25" actId="1076"/>
        <pc:sldMkLst>
          <pc:docMk/>
          <pc:sldMk cId="809263698" sldId="283"/>
        </pc:sldMkLst>
      </pc:sldChg>
    </pc:docChg>
  </pc:docChgLst>
  <pc:docChgLst>
    <pc:chgData name="Jennifer Elorreaga" userId="S::jennifer.elorreaga@logan.edu::e1aa907a-6c11-435a-a88c-cc89013b43d8" providerId="AD" clId="Web-{89A675CF-CFB6-F6F1-5DAE-CB22E2E9AE66}"/>
    <pc:docChg chg="modSld">
      <pc:chgData name="Jennifer Elorreaga" userId="S::jennifer.elorreaga@logan.edu::e1aa907a-6c11-435a-a88c-cc89013b43d8" providerId="AD" clId="Web-{89A675CF-CFB6-F6F1-5DAE-CB22E2E9AE66}" dt="2024-06-03T21:16:47.348" v="2" actId="1076"/>
      <pc:docMkLst>
        <pc:docMk/>
      </pc:docMkLst>
      <pc:sldChg chg="modSp">
        <pc:chgData name="Jennifer Elorreaga" userId="S::jennifer.elorreaga@logan.edu::e1aa907a-6c11-435a-a88c-cc89013b43d8" providerId="AD" clId="Web-{89A675CF-CFB6-F6F1-5DAE-CB22E2E9AE66}" dt="2024-06-03T21:16:47.348" v="2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29349957-F0C7-6249-440D-0D54174BA0C9}"/>
    <pc:docChg chg="modSld">
      <pc:chgData name="Jennifer Elorreaga" userId="S::jennifer.elorreaga@logan.edu::e1aa907a-6c11-435a-a88c-cc89013b43d8" providerId="AD" clId="Web-{29349957-F0C7-6249-440D-0D54174BA0C9}" dt="2024-04-26T19:09:22.300" v="15"/>
      <pc:docMkLst>
        <pc:docMk/>
      </pc:docMkLst>
      <pc:sldChg chg="modSp">
        <pc:chgData name="Jennifer Elorreaga" userId="S::jennifer.elorreaga@logan.edu::e1aa907a-6c11-435a-a88c-cc89013b43d8" providerId="AD" clId="Web-{29349957-F0C7-6249-440D-0D54174BA0C9}" dt="2024-04-26T19:09:22.300" v="15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973F0252-AD8B-76F5-82EF-DC963E0648FA}"/>
    <pc:docChg chg="addSld delSld modSld">
      <pc:chgData name="Jennifer Elorreaga" userId="S::jennifer.elorreaga@logan.edu::e1aa907a-6c11-435a-a88c-cc89013b43d8" providerId="AD" clId="Web-{973F0252-AD8B-76F5-82EF-DC963E0648FA}" dt="2023-05-31T18:03:04.353" v="9"/>
      <pc:docMkLst>
        <pc:docMk/>
      </pc:docMkLst>
      <pc:sldChg chg="modSp">
        <pc:chgData name="Jennifer Elorreaga" userId="S::jennifer.elorreaga@logan.edu::e1aa907a-6c11-435a-a88c-cc89013b43d8" providerId="AD" clId="Web-{973F0252-AD8B-76F5-82EF-DC963E0648FA}" dt="2023-05-31T17:56:49.401" v="0" actId="14100"/>
        <pc:sldMkLst>
          <pc:docMk/>
          <pc:sldMk cId="809263698" sldId="283"/>
        </pc:sldMkLst>
      </pc:sldChg>
      <pc:sldChg chg="addSp delSp modSp add del mod replId setBg">
        <pc:chgData name="Jennifer Elorreaga" userId="S::jennifer.elorreaga@logan.edu::e1aa907a-6c11-435a-a88c-cc89013b43d8" providerId="AD" clId="Web-{973F0252-AD8B-76F5-82EF-DC963E0648FA}" dt="2023-05-31T18:03:04.353" v="9"/>
        <pc:sldMkLst>
          <pc:docMk/>
          <pc:sldMk cId="2415385401" sldId="288"/>
        </pc:sldMkLst>
      </pc:sldChg>
    </pc:docChg>
  </pc:docChgLst>
  <pc:docChgLst>
    <pc:chgData name="Jennifer Elorreaga" userId="S::jennifer.elorreaga@logan.edu::e1aa907a-6c11-435a-a88c-cc89013b43d8" providerId="AD" clId="Web-{634EE346-ADD6-F1BC-3348-86DE0FE82A89}"/>
    <pc:docChg chg="modSld">
      <pc:chgData name="Jennifer Elorreaga" userId="S::jennifer.elorreaga@logan.edu::e1aa907a-6c11-435a-a88c-cc89013b43d8" providerId="AD" clId="Web-{634EE346-ADD6-F1BC-3348-86DE0FE82A89}" dt="2024-01-25T22:19:28.285" v="37" actId="1076"/>
      <pc:docMkLst>
        <pc:docMk/>
      </pc:docMkLst>
      <pc:sldChg chg="delSp modSp">
        <pc:chgData name="Jennifer Elorreaga" userId="S::jennifer.elorreaga@logan.edu::e1aa907a-6c11-435a-a88c-cc89013b43d8" providerId="AD" clId="Web-{634EE346-ADD6-F1BC-3348-86DE0FE82A89}" dt="2024-01-25T22:19:03.456" v="36"/>
        <pc:sldMkLst>
          <pc:docMk/>
          <pc:sldMk cId="3347698232" sldId="273"/>
        </pc:sldMkLst>
      </pc:sldChg>
      <pc:sldChg chg="modSp">
        <pc:chgData name="Jennifer Elorreaga" userId="S::jennifer.elorreaga@logan.edu::e1aa907a-6c11-435a-a88c-cc89013b43d8" providerId="AD" clId="Web-{634EE346-ADD6-F1BC-3348-86DE0FE82A89}" dt="2024-01-25T22:19:28.285" v="37" actId="1076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634EE346-ADD6-F1BC-3348-86DE0FE82A89}" dt="2024-01-25T22:17:15.327" v="30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AEF5D59-FF90-D60D-982E-DA65945A82D8}"/>
    <pc:docChg chg="modSld">
      <pc:chgData name="Jennifer Elorreaga" userId="S::jennifer.elorreaga@logan.edu::e1aa907a-6c11-435a-a88c-cc89013b43d8" providerId="AD" clId="Web-{4AEF5D59-FF90-D60D-982E-DA65945A82D8}" dt="2024-04-26T19:17:59.063" v="12" actId="14100"/>
      <pc:docMkLst>
        <pc:docMk/>
      </pc:docMkLst>
      <pc:sldChg chg="modSp">
        <pc:chgData name="Jennifer Elorreaga" userId="S::jennifer.elorreaga@logan.edu::e1aa907a-6c11-435a-a88c-cc89013b43d8" providerId="AD" clId="Web-{4AEF5D59-FF90-D60D-982E-DA65945A82D8}" dt="2024-04-26T19:17:59.063" v="12" actId="14100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5AD7EBF8-7475-56DE-5F90-4ADF7FA63A8B}"/>
    <pc:docChg chg="delSld modSld">
      <pc:chgData name="Jennifer Elorreaga" userId="S::jennifer.elorreaga@logan.edu::e1aa907a-6c11-435a-a88c-cc89013b43d8" providerId="AD" clId="Web-{5AD7EBF8-7475-56DE-5F90-4ADF7FA63A8B}" dt="2023-09-08T21:36:44.314" v="201" actId="20577"/>
      <pc:docMkLst>
        <pc:docMk/>
      </pc:docMkLst>
      <pc:sldChg chg="del">
        <pc:chgData name="Jennifer Elorreaga" userId="S::jennifer.elorreaga@logan.edu::e1aa907a-6c11-435a-a88c-cc89013b43d8" providerId="AD" clId="Web-{5AD7EBF8-7475-56DE-5F90-4ADF7FA63A8B}" dt="2023-09-08T21:18:37.562" v="4"/>
        <pc:sldMkLst>
          <pc:docMk/>
          <pc:sldMk cId="1344647200" sldId="264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9.451" v="2"/>
        <pc:sldMkLst>
          <pc:docMk/>
          <pc:sldMk cId="3635862414" sldId="269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39.001" v="200" actId="20577"/>
        <pc:sldMkLst>
          <pc:docMk/>
          <pc:sldMk cId="342131329" sldId="275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35.202" v="3"/>
        <pc:sldMkLst>
          <pc:docMk/>
          <pc:sldMk cId="214253364" sldId="277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39.842" v="5"/>
        <pc:sldMkLst>
          <pc:docMk/>
          <pc:sldMk cId="3113318487" sldId="280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1.436" v="0"/>
        <pc:sldMkLst>
          <pc:docMk/>
          <pc:sldMk cId="809263698" sldId="283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3.764" v="1"/>
        <pc:sldMkLst>
          <pc:docMk/>
          <pc:sldMk cId="306933949" sldId="286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44.314" v="201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5C4E6783-046C-80D0-C509-7503ED808EB7}"/>
    <pc:docChg chg="delSld modSld">
      <pc:chgData name="Jennifer Elorreaga" userId="S::jennifer.elorreaga@logan.edu::e1aa907a-6c11-435a-a88c-cc89013b43d8" providerId="AD" clId="Web-{5C4E6783-046C-80D0-C509-7503ED808EB7}" dt="2025-07-30T21:41:03.378" v="28" actId="1076"/>
      <pc:docMkLst>
        <pc:docMk/>
      </pc:docMkLst>
      <pc:sldChg chg="modSp">
        <pc:chgData name="Jennifer Elorreaga" userId="S::jennifer.elorreaga@logan.edu::e1aa907a-6c11-435a-a88c-cc89013b43d8" providerId="AD" clId="Web-{5C4E6783-046C-80D0-C509-7503ED808EB7}" dt="2025-07-30T21:41:03.378" v="28" actId="107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5C4E6783-046C-80D0-C509-7503ED808EB7}" dt="2025-07-30T21:41:03.378" v="28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5C4E6783-046C-80D0-C509-7503ED808EB7}" dt="2025-07-30T21:40:48.393" v="26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del">
        <pc:chgData name="Jennifer Elorreaga" userId="S::jennifer.elorreaga@logan.edu::e1aa907a-6c11-435a-a88c-cc89013b43d8" providerId="AD" clId="Web-{5C4E6783-046C-80D0-C509-7503ED808EB7}" dt="2025-07-30T21:40:52.643" v="27"/>
        <pc:sldMkLst>
          <pc:docMk/>
          <pc:sldMk cId="3918271552" sldId="288"/>
        </pc:sldMkLst>
      </pc:sldChg>
    </pc:docChg>
  </pc:docChgLst>
  <pc:docChgLst>
    <pc:chgData name="Jennifer Elorreaga" userId="S::jennifer.elorreaga@logan.edu::e1aa907a-6c11-435a-a88c-cc89013b43d8" providerId="AD" clId="Web-{91DB8347-BD3E-D9E5-829C-E32F9CD60FAE}"/>
    <pc:docChg chg="modSld">
      <pc:chgData name="Jennifer Elorreaga" userId="S::jennifer.elorreaga@logan.edu::e1aa907a-6c11-435a-a88c-cc89013b43d8" providerId="AD" clId="Web-{91DB8347-BD3E-D9E5-829C-E32F9CD60FAE}" dt="2025-01-08T19:15:00.737" v="33"/>
      <pc:docMkLst>
        <pc:docMk/>
      </pc:docMkLst>
    </pc:docChg>
  </pc:docChgLst>
  <pc:docChgLst>
    <pc:chgData name="Jennifer Elorreaga" userId="S::jennifer.elorreaga@logan.edu::e1aa907a-6c11-435a-a88c-cc89013b43d8" providerId="AD" clId="Web-{25B9B303-A1E6-87F9-BD0B-F2916C935A75}"/>
    <pc:docChg chg="modSld">
      <pc:chgData name="Jennifer Elorreaga" userId="S::jennifer.elorreaga@logan.edu::e1aa907a-6c11-435a-a88c-cc89013b43d8" providerId="AD" clId="Web-{25B9B303-A1E6-87F9-BD0B-F2916C935A75}" dt="2024-02-22T21:02:23.070" v="95"/>
      <pc:docMkLst>
        <pc:docMk/>
      </pc:docMkLst>
    </pc:docChg>
  </pc:docChgLst>
  <pc:docChgLst>
    <pc:chgData name="Jennifer Elorreaga" userId="S::jennifer.elorreaga@logan.edu::e1aa907a-6c11-435a-a88c-cc89013b43d8" providerId="AD" clId="Web-{0A97F4D5-6A76-6784-4D8E-1B2F170D7F99}"/>
    <pc:docChg chg="modSld">
      <pc:chgData name="Jennifer Elorreaga" userId="S::jennifer.elorreaga@logan.edu::e1aa907a-6c11-435a-a88c-cc89013b43d8" providerId="AD" clId="Web-{0A97F4D5-6A76-6784-4D8E-1B2F170D7F99}" dt="2023-07-21T15:35:52.608" v="7" actId="14100"/>
      <pc:docMkLst>
        <pc:docMk/>
      </pc:docMkLst>
      <pc:sldChg chg="modSp">
        <pc:chgData name="Jennifer Elorreaga" userId="S::jennifer.elorreaga@logan.edu::e1aa907a-6c11-435a-a88c-cc89013b43d8" providerId="AD" clId="Web-{0A97F4D5-6A76-6784-4D8E-1B2F170D7F99}" dt="2023-07-21T15:35:52.608" v="7" actId="14100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F37BE9AC-ABAC-F2BE-84F1-37D06B7A8D6E}"/>
    <pc:docChg chg="modSld">
      <pc:chgData name="Jennifer Elorreaga" userId="S::jennifer.elorreaga@logan.edu::e1aa907a-6c11-435a-a88c-cc89013b43d8" providerId="AD" clId="Web-{F37BE9AC-ABAC-F2BE-84F1-37D06B7A8D6E}" dt="2023-07-21T18:27:42.815" v="2"/>
      <pc:docMkLst>
        <pc:docMk/>
      </pc:docMkLst>
      <pc:sldChg chg="modSp">
        <pc:chgData name="Jennifer Elorreaga" userId="S::jennifer.elorreaga@logan.edu::e1aa907a-6c11-435a-a88c-cc89013b43d8" providerId="AD" clId="Web-{F37BE9AC-ABAC-F2BE-84F1-37D06B7A8D6E}" dt="2023-07-21T18:27:42.815" v="2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B43E7966-8371-2C5A-DA3B-665A99ED043C}"/>
    <pc:docChg chg="modSld">
      <pc:chgData name="Jennifer Elorreaga" userId="S::jennifer.elorreaga@logan.edu::e1aa907a-6c11-435a-a88c-cc89013b43d8" providerId="AD" clId="Web-{B43E7966-8371-2C5A-DA3B-665A99ED043C}" dt="2023-07-24T15:30:07.130" v="197" actId="20577"/>
      <pc:docMkLst>
        <pc:docMk/>
      </pc:docMkLst>
      <pc:sldChg chg="modSp">
        <pc:chgData name="Jennifer Elorreaga" userId="S::jennifer.elorreaga@logan.edu::e1aa907a-6c11-435a-a88c-cc89013b43d8" providerId="AD" clId="Web-{B43E7966-8371-2C5A-DA3B-665A99ED043C}" dt="2023-07-24T15:23:46.322" v="2" actId="20577"/>
        <pc:sldMkLst>
          <pc:docMk/>
          <pc:sldMk cId="3635862414" sldId="269"/>
        </pc:sldMkLst>
      </pc:sldChg>
      <pc:sldChg chg="modSp">
        <pc:chgData name="Jennifer Elorreaga" userId="S::jennifer.elorreaga@logan.edu::e1aa907a-6c11-435a-a88c-cc89013b43d8" providerId="AD" clId="Web-{B43E7966-8371-2C5A-DA3B-665A99ED043C}" dt="2023-07-24T15:24:14.167" v="5" actId="20577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B43E7966-8371-2C5A-DA3B-665A99ED043C}" dt="2023-07-24T15:24:44.652" v="8" actId="20577"/>
        <pc:sldMkLst>
          <pc:docMk/>
          <pc:sldMk cId="3113318487" sldId="280"/>
        </pc:sldMkLst>
      </pc:sldChg>
      <pc:sldChg chg="addSp delSp modSp">
        <pc:chgData name="Jennifer Elorreaga" userId="S::jennifer.elorreaga@logan.edu::e1aa907a-6c11-435a-a88c-cc89013b43d8" providerId="AD" clId="Web-{B43E7966-8371-2C5A-DA3B-665A99ED043C}" dt="2023-07-24T15:30:07.130" v="197" actId="20577"/>
        <pc:sldMkLst>
          <pc:docMk/>
          <pc:sldMk cId="809263698" sldId="283"/>
        </pc:sldMkLst>
      </pc:sldChg>
    </pc:docChg>
  </pc:docChgLst>
  <pc:docChgLst>
    <pc:chgData name="Jennifer Elorreaga" userId="S::jennifer.elorreaga@logan.edu::e1aa907a-6c11-435a-a88c-cc89013b43d8" providerId="AD" clId="Web-{914BCACD-842A-185F-0785-CD1AA8FE0A12}"/>
    <pc:docChg chg="modSld">
      <pc:chgData name="Jennifer Elorreaga" userId="S::jennifer.elorreaga@logan.edu::e1aa907a-6c11-435a-a88c-cc89013b43d8" providerId="AD" clId="Web-{914BCACD-842A-185F-0785-CD1AA8FE0A12}" dt="2023-07-21T13:26:17.041" v="11" actId="20577"/>
      <pc:docMkLst>
        <pc:docMk/>
      </pc:docMkLst>
      <pc:sldChg chg="modSp">
        <pc:chgData name="Jennifer Elorreaga" userId="S::jennifer.elorreaga@logan.edu::e1aa907a-6c11-435a-a88c-cc89013b43d8" providerId="AD" clId="Web-{914BCACD-842A-185F-0785-CD1AA8FE0A12}" dt="2023-07-21T13:26:17.041" v="11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05E9A322-BD98-B196-F55D-3EEE7815F324}"/>
    <pc:docChg chg="modSld">
      <pc:chgData name="Jennifer Elorreaga" userId="S::jennifer.elorreaga@logan.edu::e1aa907a-6c11-435a-a88c-cc89013b43d8" providerId="AD" clId="Web-{05E9A322-BD98-B196-F55D-3EEE7815F324}" dt="2024-04-19T19:42:42.664" v="57" actId="20577"/>
      <pc:docMkLst>
        <pc:docMk/>
      </pc:docMkLst>
      <pc:sldChg chg="modSp">
        <pc:chgData name="Jennifer Elorreaga" userId="S::jennifer.elorreaga@logan.edu::e1aa907a-6c11-435a-a88c-cc89013b43d8" providerId="AD" clId="Web-{05E9A322-BD98-B196-F55D-3EEE7815F324}" dt="2024-04-19T19:42:26.304" v="45" actId="14100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05E9A322-BD98-B196-F55D-3EEE7815F324}" dt="2024-04-19T19:42:42.664" v="57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1F16A609-9734-544A-F2CB-DA34923021F9}"/>
    <pc:docChg chg="addSld modSld">
      <pc:chgData name="Jennifer Elorreaga" userId="S::jennifer.elorreaga@logan.edu::e1aa907a-6c11-435a-a88c-cc89013b43d8" providerId="AD" clId="Web-{1F16A609-9734-544A-F2CB-DA34923021F9}" dt="2025-07-30T18:28:16.711" v="411" actId="20577"/>
      <pc:docMkLst>
        <pc:docMk/>
      </pc:docMkLst>
      <pc:sldChg chg="addSp modSp">
        <pc:chgData name="Jennifer Elorreaga" userId="S::jennifer.elorreaga@logan.edu::e1aa907a-6c11-435a-a88c-cc89013b43d8" providerId="AD" clId="Web-{1F16A609-9734-544A-F2CB-DA34923021F9}" dt="2025-07-30T18:26:58.976" v="403" actId="20577"/>
        <pc:sldMkLst>
          <pc:docMk/>
          <pc:sldMk cId="342131329" sldId="275"/>
        </pc:sldMkLst>
        <pc:spChg chg="add mod">
          <ac:chgData name="Jennifer Elorreaga" userId="S::jennifer.elorreaga@logan.edu::e1aa907a-6c11-435a-a88c-cc89013b43d8" providerId="AD" clId="Web-{1F16A609-9734-544A-F2CB-DA34923021F9}" dt="2025-07-30T18:26:57.320" v="399" actId="20577"/>
          <ac:spMkLst>
            <pc:docMk/>
            <pc:sldMk cId="342131329" sldId="275"/>
            <ac:spMk id="3" creationId="{21718A64-9091-DFDF-1D1B-796EB911F57C}"/>
          </ac:spMkLst>
        </pc:spChg>
        <pc:spChg chg="mod">
          <ac:chgData name="Jennifer Elorreaga" userId="S::jennifer.elorreaga@logan.edu::e1aa907a-6c11-435a-a88c-cc89013b43d8" providerId="AD" clId="Web-{1F16A609-9734-544A-F2CB-DA34923021F9}" dt="2025-07-30T18:26:58.976" v="403" actId="20577"/>
          <ac:spMkLst>
            <pc:docMk/>
            <pc:sldMk cId="342131329" sldId="275"/>
            <ac:spMk id="6" creationId="{7DB38482-0C05-158D-A7DE-BDE5CE95C99E}"/>
          </ac:spMkLst>
        </pc:spChg>
      </pc:sldChg>
      <pc:sldChg chg="modSp">
        <pc:chgData name="Jennifer Elorreaga" userId="S::jennifer.elorreaga@logan.edu::e1aa907a-6c11-435a-a88c-cc89013b43d8" providerId="AD" clId="Web-{1F16A609-9734-544A-F2CB-DA34923021F9}" dt="2025-07-30T18:28:16.711" v="411" actId="20577"/>
        <pc:sldMkLst>
          <pc:docMk/>
          <pc:sldMk cId="420664609" sldId="287"/>
        </pc:sldMkLst>
        <pc:spChg chg="mod">
          <ac:chgData name="Jennifer Elorreaga" userId="S::jennifer.elorreaga@logan.edu::e1aa907a-6c11-435a-a88c-cc89013b43d8" providerId="AD" clId="Web-{1F16A609-9734-544A-F2CB-DA34923021F9}" dt="2025-07-30T18:09:57.585" v="3" actId="20577"/>
          <ac:spMkLst>
            <pc:docMk/>
            <pc:sldMk cId="420664609" sldId="287"/>
            <ac:spMk id="13" creationId="{D89F8EE1-8482-AE21-0498-A2F02B77AD44}"/>
          </ac:spMkLst>
        </pc:spChg>
        <pc:graphicFrameChg chg="mod modGraphic">
          <ac:chgData name="Jennifer Elorreaga" userId="S::jennifer.elorreaga@logan.edu::e1aa907a-6c11-435a-a88c-cc89013b43d8" providerId="AD" clId="Web-{1F16A609-9734-544A-F2CB-DA34923021F9}" dt="2025-07-30T18:28:16.711" v="411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  <pc:sldChg chg="modSp add replId">
        <pc:chgData name="Jennifer Elorreaga" userId="S::jennifer.elorreaga@logan.edu::e1aa907a-6c11-435a-a88c-cc89013b43d8" providerId="AD" clId="Web-{1F16A609-9734-544A-F2CB-DA34923021F9}" dt="2025-07-30T18:21:47.039" v="300" actId="1076"/>
        <pc:sldMkLst>
          <pc:docMk/>
          <pc:sldMk cId="3918271552" sldId="288"/>
        </pc:sldMkLst>
        <pc:spChg chg="mod">
          <ac:chgData name="Jennifer Elorreaga" userId="S::jennifer.elorreaga@logan.edu::e1aa907a-6c11-435a-a88c-cc89013b43d8" providerId="AD" clId="Web-{1F16A609-9734-544A-F2CB-DA34923021F9}" dt="2025-07-30T18:21:47.039" v="300" actId="1076"/>
          <ac:spMkLst>
            <pc:docMk/>
            <pc:sldMk cId="3918271552" sldId="288"/>
            <ac:spMk id="3" creationId="{12C8CB7C-E787-582D-9951-ABD0467CAF43}"/>
          </ac:spMkLst>
        </pc:spChg>
        <pc:graphicFrameChg chg="mod modGraphic">
          <ac:chgData name="Jennifer Elorreaga" userId="S::jennifer.elorreaga@logan.edu::e1aa907a-6c11-435a-a88c-cc89013b43d8" providerId="AD" clId="Web-{1F16A609-9734-544A-F2CB-DA34923021F9}" dt="2025-07-30T18:16:53.570" v="203"/>
          <ac:graphicFrameMkLst>
            <pc:docMk/>
            <pc:sldMk cId="3918271552" sldId="288"/>
            <ac:graphicFrameMk id="5" creationId="{0EA0E279-FF1F-5295-1578-46BAFCD4A21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263D769B-3225-02B4-2F2A-486017D8B6CA}"/>
    <pc:docChg chg="modSld">
      <pc:chgData name="Jennifer Elorreaga" userId="S::jennifer.elorreaga@logan.edu::e1aa907a-6c11-435a-a88c-cc89013b43d8" providerId="AD" clId="Web-{263D769B-3225-02B4-2F2A-486017D8B6CA}" dt="2024-06-03T21:21:58.690" v="1" actId="1076"/>
      <pc:docMkLst>
        <pc:docMk/>
      </pc:docMkLst>
    </pc:docChg>
  </pc:docChgLst>
  <pc:docChgLst>
    <pc:chgData name="Jennifer Elorreaga" userId="S::jennifer.elorreaga@logan.edu::e1aa907a-6c11-435a-a88c-cc89013b43d8" providerId="AD" clId="Web-{2CF0AA2B-BD55-9BF7-9ABB-199409B49B2D}"/>
    <pc:docChg chg="modSld">
      <pc:chgData name="Jennifer Elorreaga" userId="S::jennifer.elorreaga@logan.edu::e1aa907a-6c11-435a-a88c-cc89013b43d8" providerId="AD" clId="Web-{2CF0AA2B-BD55-9BF7-9ABB-199409B49B2D}" dt="2024-02-09T21:05:07.842" v="0"/>
      <pc:docMkLst>
        <pc:docMk/>
      </pc:docMkLst>
    </pc:docChg>
  </pc:docChgLst>
  <pc:docChgLst>
    <pc:chgData name="Jennifer Elorreaga" userId="S::jennifer.elorreaga@logan.edu::e1aa907a-6c11-435a-a88c-cc89013b43d8" providerId="AD" clId="Web-{9061CD4E-3638-297E-6143-CA15389DDAA5}"/>
    <pc:docChg chg="modSld">
      <pc:chgData name="Jennifer Elorreaga" userId="S::jennifer.elorreaga@logan.edu::e1aa907a-6c11-435a-a88c-cc89013b43d8" providerId="AD" clId="Web-{9061CD4E-3638-297E-6143-CA15389DDAA5}" dt="2025-07-30T18:08:31.425" v="97" actId="20577"/>
      <pc:docMkLst>
        <pc:docMk/>
      </pc:docMkLst>
      <pc:sldChg chg="modSp">
        <pc:chgData name="Jennifer Elorreaga" userId="S::jennifer.elorreaga@logan.edu::e1aa907a-6c11-435a-a88c-cc89013b43d8" providerId="AD" clId="Web-{9061CD4E-3638-297E-6143-CA15389DDAA5}" dt="2025-07-30T18:07:36.706" v="82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9061CD4E-3638-297E-6143-CA15389DDAA5}" dt="2025-07-30T18:07:36.706" v="82" actId="20577"/>
          <ac:spMkLst>
            <pc:docMk/>
            <pc:sldMk cId="342131329" sldId="275"/>
            <ac:spMk id="6" creationId="{7DB38482-0C05-158D-A7DE-BDE5CE95C99E}"/>
          </ac:spMkLst>
        </pc:spChg>
      </pc:sldChg>
      <pc:sldChg chg="modSp mod setBg">
        <pc:chgData name="Jennifer Elorreaga" userId="S::jennifer.elorreaga@logan.edu::e1aa907a-6c11-435a-a88c-cc89013b43d8" providerId="AD" clId="Web-{9061CD4E-3638-297E-6143-CA15389DDAA5}" dt="2025-07-30T18:08:31.425" v="97" actId="20577"/>
        <pc:sldMkLst>
          <pc:docMk/>
          <pc:sldMk cId="420664609" sldId="287"/>
        </pc:sldMkLst>
        <pc:graphicFrameChg chg="modGraphic">
          <ac:chgData name="Jennifer Elorreaga" userId="S::jennifer.elorreaga@logan.edu::e1aa907a-6c11-435a-a88c-cc89013b43d8" providerId="AD" clId="Web-{9061CD4E-3638-297E-6143-CA15389DDAA5}" dt="2025-07-30T18:08:31.425" v="97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1CD462B-3AC6-DB48-2BC1-66164D78BC79}"/>
    <pc:docChg chg="modSld">
      <pc:chgData name="Jennifer Elorreaga" userId="S::jennifer.elorreaga@logan.edu::e1aa907a-6c11-435a-a88c-cc89013b43d8" providerId="AD" clId="Web-{41CD462B-3AC6-DB48-2BC1-66164D78BC79}" dt="2024-02-22T20:47:26.583" v="3"/>
      <pc:docMkLst>
        <pc:docMk/>
      </pc:docMkLst>
    </pc:docChg>
  </pc:docChgLst>
  <pc:docChgLst>
    <pc:chgData name="Jennifer Elorreaga" userId="S::jennifer.elorreaga@logan.edu::e1aa907a-6c11-435a-a88c-cc89013b43d8" providerId="AD" clId="Web-{8D864E76-04A0-2126-E7A2-7D27CF68A26A}"/>
    <pc:docChg chg="modSld">
      <pc:chgData name="Jennifer Elorreaga" userId="S::jennifer.elorreaga@logan.edu::e1aa907a-6c11-435a-a88c-cc89013b43d8" providerId="AD" clId="Web-{8D864E76-04A0-2126-E7A2-7D27CF68A26A}" dt="2024-04-24T18:04:46.449" v="255" actId="1076"/>
      <pc:docMkLst>
        <pc:docMk/>
      </pc:docMkLst>
    </pc:docChg>
  </pc:docChgLst>
  <pc:docChgLst>
    <pc:chgData name="Jennifer Elorreaga" userId="S::jennifer.elorreaga@logan.edu::e1aa907a-6c11-435a-a88c-cc89013b43d8" providerId="AD" clId="Web-{4CD20EAD-7A8C-28FD-85D4-AB49FCA4E404}"/>
    <pc:docChg chg="modSld">
      <pc:chgData name="Jennifer Elorreaga" userId="S::jennifer.elorreaga@logan.edu::e1aa907a-6c11-435a-a88c-cc89013b43d8" providerId="AD" clId="Web-{4CD20EAD-7A8C-28FD-85D4-AB49FCA4E404}" dt="2023-07-19T16:24:15.073" v="453"/>
      <pc:docMkLst>
        <pc:docMk/>
      </pc:docMkLst>
      <pc:sldChg chg="addSp modSp">
        <pc:chgData name="Jennifer Elorreaga" userId="S::jennifer.elorreaga@logan.edu::e1aa907a-6c11-435a-a88c-cc89013b43d8" providerId="AD" clId="Web-{4CD20EAD-7A8C-28FD-85D4-AB49FCA4E404}" dt="2023-07-19T15:29:06.613" v="363" actId="20577"/>
        <pc:sldMkLst>
          <pc:docMk/>
          <pc:sldMk cId="214253364" sldId="277"/>
        </pc:sldMkLst>
      </pc:sldChg>
      <pc:sldChg chg="modSp">
        <pc:chgData name="Jennifer Elorreaga" userId="S::jennifer.elorreaga@logan.edu::e1aa907a-6c11-435a-a88c-cc89013b43d8" providerId="AD" clId="Web-{4CD20EAD-7A8C-28FD-85D4-AB49FCA4E404}" dt="2023-07-19T15:14:59.615" v="341" actId="20577"/>
        <pc:sldMkLst>
          <pc:docMk/>
          <pc:sldMk cId="306933949" sldId="286"/>
        </pc:sldMkLst>
      </pc:sldChg>
    </pc:docChg>
  </pc:docChgLst>
  <pc:docChgLst>
    <pc:chgData name="Jennifer Elorreaga" userId="S::jennifer.elorreaga@logan.edu::e1aa907a-6c11-435a-a88c-cc89013b43d8" providerId="AD" clId="Web-{3770A78C-EEA4-8B15-5857-A7D58F9E564B}"/>
    <pc:docChg chg="modSld">
      <pc:chgData name="Jennifer Elorreaga" userId="S::jennifer.elorreaga@logan.edu::e1aa907a-6c11-435a-a88c-cc89013b43d8" providerId="AD" clId="Web-{3770A78C-EEA4-8B15-5857-A7D58F9E564B}" dt="2024-10-17T14:46:32.891" v="45"/>
      <pc:docMkLst>
        <pc:docMk/>
      </pc:docMkLst>
    </pc:docChg>
  </pc:docChgLst>
  <pc:docChgLst>
    <pc:chgData name="Jennifer Elorreaga" userId="S::jennifer.elorreaga@logan.edu::e1aa907a-6c11-435a-a88c-cc89013b43d8" providerId="AD" clId="Web-{E5101C8F-2F2C-5864-2DBF-192F4489A5DC}"/>
    <pc:docChg chg="modSld addMainMaster delMainMaster">
      <pc:chgData name="Jennifer Elorreaga" userId="S::jennifer.elorreaga@logan.edu::e1aa907a-6c11-435a-a88c-cc89013b43d8" providerId="AD" clId="Web-{E5101C8F-2F2C-5864-2DBF-192F4489A5DC}" dt="2024-01-25T16:55:59.929" v="842" actId="1076"/>
      <pc:docMkLst>
        <pc:docMk/>
      </pc:docMkLst>
      <pc:sldChg chg="modSp mod modClrScheme chgLayout">
        <pc:chgData name="Jennifer Elorreaga" userId="S::jennifer.elorreaga@logan.edu::e1aa907a-6c11-435a-a88c-cc89013b43d8" providerId="AD" clId="Web-{E5101C8F-2F2C-5864-2DBF-192F4489A5DC}" dt="2024-01-25T16:55:47.241" v="840" actId="20577"/>
        <pc:sldMkLst>
          <pc:docMk/>
          <pc:sldMk cId="420664609" sldId="287"/>
        </pc:sldMkLst>
      </pc:sldChg>
      <pc:sldMasterChg chg="del del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946163275" sldId="2147483648"/>
        </pc:sldMasterMkLst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34501631" sldId="214748365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891552186" sldId="214748365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139098627" sldId="214748365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05855276" sldId="214748365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139767039" sldId="214748365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518559430" sldId="214748366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421750877" sldId="214748366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3498353" sldId="214748366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623822546" sldId="214748366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7873217" sldId="214748366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311935" sldId="214748366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2371103" sldId="214748366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877649518" sldId="214748366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430366151" sldId="214748367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0484840" sldId="2147483671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09005853" sldId="214748367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643181" sldId="214748367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893058" sldId="214748367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337832630" sldId="214748367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41885152" sldId="214748367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95196888" sldId="214748367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71505411" sldId="214748367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630659579" sldId="214748367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35501931" sldId="214748368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658187814" sldId="2147483681"/>
          </pc:sldLayoutMkLst>
        </pc:sldLayoutChg>
      </pc:sldMasterChg>
      <pc:sldMasterChg chg="add addSldLayout mod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2660325885" sldId="2147483682"/>
        </pc:sldMasterMkLst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330067925" sldId="2147483683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80256267" sldId="2147483684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504837034" sldId="2147483685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10146204" sldId="2147483686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764642673" sldId="2147483687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1912402491" sldId="2147483688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988331965" sldId="2147483689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697361980" sldId="2147483690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284541226" sldId="2147483691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545421119" sldId="2147483692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26059305" sldId="2147483693"/>
          </pc:sldLayoutMkLst>
        </pc:sldLayoutChg>
      </pc:sldMasterChg>
    </pc:docChg>
  </pc:docChgLst>
  <pc:docChgLst>
    <pc:chgData name="Jennifer Elorreaga" userId="S::jennifer.elorreaga@logan.edu::e1aa907a-6c11-435a-a88c-cc89013b43d8" providerId="AD" clId="Web-{42B13B64-D5EB-A582-77C0-905D054AA5D5}"/>
    <pc:docChg chg="modSld">
      <pc:chgData name="Jennifer Elorreaga" userId="S::jennifer.elorreaga@logan.edu::e1aa907a-6c11-435a-a88c-cc89013b43d8" providerId="AD" clId="Web-{42B13B64-D5EB-A582-77C0-905D054AA5D5}" dt="2023-07-20T13:35:35.882" v="0" actId="20577"/>
      <pc:docMkLst>
        <pc:docMk/>
      </pc:docMkLst>
      <pc:sldChg chg="modSp">
        <pc:chgData name="Jennifer Elorreaga" userId="S::jennifer.elorreaga@logan.edu::e1aa907a-6c11-435a-a88c-cc89013b43d8" providerId="AD" clId="Web-{42B13B64-D5EB-A582-77C0-905D054AA5D5}" dt="2023-07-20T13:35:35.882" v="0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7D40C5B6-18C1-D19A-56D4-65571DC03464}"/>
    <pc:docChg chg="modSld">
      <pc:chgData name="Jennifer Elorreaga" userId="S::jennifer.elorreaga@logan.edu::e1aa907a-6c11-435a-a88c-cc89013b43d8" providerId="AD" clId="Web-{7D40C5B6-18C1-D19A-56D4-65571DC03464}" dt="2024-01-25T18:24:16.605" v="43"/>
      <pc:docMkLst>
        <pc:docMk/>
      </pc:docMkLst>
    </pc:docChg>
  </pc:docChgLst>
  <pc:docChgLst>
    <pc:chgData name="Jennifer Elorreaga" userId="S::jennifer.elorreaga@logan.edu::e1aa907a-6c11-435a-a88c-cc89013b43d8" providerId="AD" clId="Web-{8AEBC36A-E252-0A11-EE38-110B798CD676}"/>
    <pc:docChg chg="modSld">
      <pc:chgData name="Jennifer Elorreaga" userId="S::jennifer.elorreaga@logan.edu::e1aa907a-6c11-435a-a88c-cc89013b43d8" providerId="AD" clId="Web-{8AEBC36A-E252-0A11-EE38-110B798CD676}" dt="2024-04-24T18:07:00.009" v="21" actId="1076"/>
      <pc:docMkLst>
        <pc:docMk/>
      </pc:docMkLst>
    </pc:docChg>
  </pc:docChgLst>
  <pc:docChgLst>
    <pc:chgData name="Jennifer Elorreaga" userId="S::jennifer.elorreaga@logan.edu::e1aa907a-6c11-435a-a88c-cc89013b43d8" providerId="AD" clId="Web-{40A0F432-B8FB-33D4-6FC0-E6BC5E394C39}"/>
    <pc:docChg chg="modSld">
      <pc:chgData name="Jennifer Elorreaga" userId="S::jennifer.elorreaga@logan.edu::e1aa907a-6c11-435a-a88c-cc89013b43d8" providerId="AD" clId="Web-{40A0F432-B8FB-33D4-6FC0-E6BC5E394C39}" dt="2023-06-15T18:25:19.715" v="65" actId="20577"/>
      <pc:docMkLst>
        <pc:docMk/>
      </pc:docMkLst>
      <pc:sldChg chg="addSp delSp modSp">
        <pc:chgData name="Jennifer Elorreaga" userId="S::jennifer.elorreaga@logan.edu::e1aa907a-6c11-435a-a88c-cc89013b43d8" providerId="AD" clId="Web-{40A0F432-B8FB-33D4-6FC0-E6BC5E394C39}" dt="2023-06-15T18:25:19.715" v="65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6D35451F-6A03-E5FA-6A0A-E0008A22BC91}"/>
    <pc:docChg chg="modSld">
      <pc:chgData name="Jennifer Elorreaga" userId="S::jennifer.elorreaga@logan.edu::e1aa907a-6c11-435a-a88c-cc89013b43d8" providerId="AD" clId="Web-{6D35451F-6A03-E5FA-6A0A-E0008A22BC91}" dt="2024-04-24T17:38:57.490" v="11" actId="1076"/>
      <pc:docMkLst>
        <pc:docMk/>
      </pc:docMkLst>
    </pc:docChg>
  </pc:docChgLst>
  <pc:docChgLst>
    <pc:chgData name="Jennifer Elorreaga" userId="S::jennifer.elorreaga@logan.edu::e1aa907a-6c11-435a-a88c-cc89013b43d8" providerId="AD" clId="Web-{0E28FD84-7F96-C995-B95A-B7FFB999D295}"/>
    <pc:docChg chg="modSld">
      <pc:chgData name="Jennifer Elorreaga" userId="S::jennifer.elorreaga@logan.edu::e1aa907a-6c11-435a-a88c-cc89013b43d8" providerId="AD" clId="Web-{0E28FD84-7F96-C995-B95A-B7FFB999D295}" dt="2023-07-24T15:34:40.015" v="105" actId="1076"/>
      <pc:docMkLst>
        <pc:docMk/>
      </pc:docMkLst>
      <pc:sldChg chg="addSp modSp">
        <pc:chgData name="Jennifer Elorreaga" userId="S::jennifer.elorreaga@logan.edu::e1aa907a-6c11-435a-a88c-cc89013b43d8" providerId="AD" clId="Web-{0E28FD84-7F96-C995-B95A-B7FFB999D295}" dt="2023-07-24T15:33:01.027" v="72" actId="1076"/>
        <pc:sldMkLst>
          <pc:docMk/>
          <pc:sldMk cId="3113318487" sldId="28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CC810-FA74-40A3-A31C-A9CBE88C8487}" type="doc">
      <dgm:prSet loTypeId="urn:microsoft.com/office/officeart/2005/8/layout/default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6EAFF197-19D0-4EAE-AC0C-4E04EBA90F3C}">
      <dgm:prSet/>
      <dgm:spPr/>
      <dgm:t>
        <a:bodyPr/>
        <a:lstStyle/>
        <a:p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Nutritionist</a:t>
          </a:r>
        </a:p>
      </dgm:t>
    </dgm:pt>
    <dgm:pt modelId="{3D8008AB-D966-4A9F-8A73-0E124DAB777F}" type="parTrans" cxnId="{4C1409CC-194B-4E6C-AD5C-F9FD970A6425}">
      <dgm:prSet/>
      <dgm:spPr/>
      <dgm:t>
        <a:bodyPr/>
        <a:lstStyle/>
        <a:p>
          <a:endParaRPr lang="en-US"/>
        </a:p>
      </dgm:t>
    </dgm:pt>
    <dgm:pt modelId="{A8D7EEDA-2631-4EC6-84EA-DD5791F6730F}" type="sibTrans" cxnId="{4C1409CC-194B-4E6C-AD5C-F9FD970A6425}">
      <dgm:prSet/>
      <dgm:spPr/>
      <dgm:t>
        <a:bodyPr/>
        <a:lstStyle/>
        <a:p>
          <a:endParaRPr lang="en-US"/>
        </a:p>
      </dgm:t>
    </dgm:pt>
    <dgm:pt modelId="{5F8A5942-8C33-4D40-BEE6-A3A2013C21CB}">
      <dgm:prSet phldr="0"/>
      <dgm:spPr/>
      <dgm:t>
        <a:bodyPr/>
        <a:lstStyle/>
        <a:p>
          <a:pPr rtl="0"/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Registered Dietitian</a:t>
          </a:r>
        </a:p>
      </dgm:t>
    </dgm:pt>
    <dgm:pt modelId="{EC8362E3-B582-4E1D-B7B5-DD9FA4E7DFC2}" type="parTrans" cxnId="{0999CAC6-ECD8-4DBB-8269-8BB607093E0E}">
      <dgm:prSet/>
      <dgm:spPr/>
    </dgm:pt>
    <dgm:pt modelId="{4BCA94A4-4FE4-4A05-B8F2-F3E7F13CCC37}" type="sibTrans" cxnId="{0999CAC6-ECD8-4DBB-8269-8BB607093E0E}">
      <dgm:prSet/>
      <dgm:spPr/>
    </dgm:pt>
    <dgm:pt modelId="{58EFF281-0E7A-456F-BA2C-DE161049766D}">
      <dgm:prSet phldr="0" custT="1"/>
      <dgm:spPr/>
      <dgm:t>
        <a:bodyPr/>
        <a:lstStyle/>
        <a:p>
          <a:pPr rtl="0"/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Clinical Dietitian</a:t>
          </a:r>
        </a:p>
      </dgm:t>
    </dgm:pt>
    <dgm:pt modelId="{768ABF86-714C-4C9E-B209-994A70FEDD8B}" type="parTrans" cxnId="{84D4DE08-F09F-489F-A99D-FBC38E5A2097}">
      <dgm:prSet/>
      <dgm:spPr/>
    </dgm:pt>
    <dgm:pt modelId="{78F42ED9-7BD4-4F40-9702-1FFA1586920B}" type="sibTrans" cxnId="{84D4DE08-F09F-489F-A99D-FBC38E5A2097}">
      <dgm:prSet/>
      <dgm:spPr/>
    </dgm:pt>
    <dgm:pt modelId="{953B961F-A199-49FE-8D4C-593623F12F4E}">
      <dgm:prSet phldr="0"/>
      <dgm:spPr/>
      <dgm:t>
        <a:bodyPr/>
        <a:lstStyle/>
        <a:p>
          <a:pPr rtl="0"/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Health Coach</a:t>
          </a:r>
        </a:p>
      </dgm:t>
    </dgm:pt>
    <dgm:pt modelId="{FBE2E903-D796-4B2B-B9CB-DEDCE4FF1DDC}" type="parTrans" cxnId="{D46155EC-1128-426B-B7CF-99285AF5E86C}">
      <dgm:prSet/>
      <dgm:spPr/>
    </dgm:pt>
    <dgm:pt modelId="{3B61965F-4537-47C3-886B-E444E4D5A77C}" type="sibTrans" cxnId="{D46155EC-1128-426B-B7CF-99285AF5E86C}">
      <dgm:prSet/>
      <dgm:spPr/>
    </dgm:pt>
    <dgm:pt modelId="{B0BC3ACF-FBDA-436E-A884-AE84D5FDF7EE}">
      <dgm:prSet phldr="0"/>
      <dgm:spPr/>
      <dgm:t>
        <a:bodyPr/>
        <a:lstStyle/>
        <a:p>
          <a:pPr rtl="0"/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Nutrition Coach</a:t>
          </a:r>
        </a:p>
      </dgm:t>
    </dgm:pt>
    <dgm:pt modelId="{66554A74-DFBB-4176-A0F9-AAED1618AB1A}" type="parTrans" cxnId="{494A06D5-8006-46DE-90A6-7D5A93A3EF82}">
      <dgm:prSet/>
      <dgm:spPr/>
    </dgm:pt>
    <dgm:pt modelId="{2BEE1D44-C13A-4D7B-B229-4F27024014BA}" type="sibTrans" cxnId="{494A06D5-8006-46DE-90A6-7D5A93A3EF82}">
      <dgm:prSet/>
      <dgm:spPr/>
    </dgm:pt>
    <dgm:pt modelId="{FBFA7A2B-45B8-48CF-BC32-8F2B138B16CF}">
      <dgm:prSet phldr="0"/>
      <dgm:spPr/>
      <dgm:t>
        <a:bodyPr/>
        <a:lstStyle/>
        <a:p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Owner</a:t>
          </a:r>
        </a:p>
      </dgm:t>
    </dgm:pt>
    <dgm:pt modelId="{C8F0113F-6DA7-4D40-9F6D-6A9BA33F8C56}" type="parTrans" cxnId="{53713360-DDDB-49A5-BF1B-6AC5B3432CBA}">
      <dgm:prSet/>
      <dgm:spPr/>
    </dgm:pt>
    <dgm:pt modelId="{01EC62DB-9C11-49A1-85EE-DE0709D7A3BE}" type="sibTrans" cxnId="{53713360-DDDB-49A5-BF1B-6AC5B3432CBA}">
      <dgm:prSet/>
      <dgm:spPr/>
    </dgm:pt>
    <dgm:pt modelId="{708C3969-295F-480F-A6FD-B47BCEF3CB60}">
      <dgm:prSet phldr="0"/>
      <dgm:spPr/>
      <dgm:t>
        <a:bodyPr/>
        <a:lstStyle/>
        <a:p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Founder</a:t>
          </a:r>
        </a:p>
      </dgm:t>
    </dgm:pt>
    <dgm:pt modelId="{1616BA7F-AF1A-4F7A-9EA4-61262FC9AF79}" type="parTrans" cxnId="{B7A333A9-21F1-4234-B396-C87E0C084300}">
      <dgm:prSet/>
      <dgm:spPr/>
    </dgm:pt>
    <dgm:pt modelId="{45FDF8FE-F321-47E5-B0D0-5D108D93BE47}" type="sibTrans" cxnId="{B7A333A9-21F1-4234-B396-C87E0C084300}">
      <dgm:prSet/>
      <dgm:spPr/>
    </dgm:pt>
    <dgm:pt modelId="{20072392-E338-4BFD-81DB-189B2F782458}">
      <dgm:prSet phldr="0"/>
      <dgm:spPr/>
      <dgm:t>
        <a:bodyPr/>
        <a:lstStyle/>
        <a:p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Entrepreneur</a:t>
          </a:r>
        </a:p>
      </dgm:t>
    </dgm:pt>
    <dgm:pt modelId="{14271066-AB92-44B5-86EB-B81CAB626AEA}" type="parTrans" cxnId="{9055FE65-F388-442D-A00A-2998A07C63DE}">
      <dgm:prSet/>
      <dgm:spPr/>
    </dgm:pt>
    <dgm:pt modelId="{1CB0CDB6-4422-4065-8F51-9A2859C75AFA}" type="sibTrans" cxnId="{9055FE65-F388-442D-A00A-2998A07C63DE}">
      <dgm:prSet/>
      <dgm:spPr/>
    </dgm:pt>
    <dgm:pt modelId="{8A254BE2-C163-4813-B33F-2A71B7398DF8}">
      <dgm:prSet phldr="0"/>
      <dgm:spPr/>
      <dgm:t>
        <a:bodyPr/>
        <a:lstStyle/>
        <a:p>
          <a:pPr rtl="0"/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Extension Educator</a:t>
          </a:r>
        </a:p>
      </dgm:t>
    </dgm:pt>
    <dgm:pt modelId="{909879EC-728D-4ACB-AD15-8DDAAD94B43F}" type="parTrans" cxnId="{D783E744-DB9A-4738-BD3F-0BEA673D736E}">
      <dgm:prSet/>
      <dgm:spPr/>
    </dgm:pt>
    <dgm:pt modelId="{202B85D7-0CB7-492F-875D-700289113495}" type="sibTrans" cxnId="{D783E744-DB9A-4738-BD3F-0BEA673D736E}">
      <dgm:prSet/>
      <dgm:spPr/>
    </dgm:pt>
    <dgm:pt modelId="{402A248A-0A6E-4A2B-A68B-9B0F0A1E21C1}">
      <dgm:prSet phldr="0"/>
      <dgm:spPr/>
      <dgm:t>
        <a:bodyPr/>
        <a:lstStyle/>
        <a:p>
          <a:pPr rtl="0"/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Patient Navigator</a:t>
          </a:r>
        </a:p>
      </dgm:t>
    </dgm:pt>
    <dgm:pt modelId="{2C74C250-B478-47F7-9525-A72AB9D12B76}" type="parTrans" cxnId="{38F2D426-7E75-41E7-853C-6BB50AA9045C}">
      <dgm:prSet/>
      <dgm:spPr/>
    </dgm:pt>
    <dgm:pt modelId="{C06013CB-A093-487F-9F74-E6F2A903FAE4}" type="sibTrans" cxnId="{38F2D426-7E75-41E7-853C-6BB50AA9045C}">
      <dgm:prSet/>
      <dgm:spPr/>
    </dgm:pt>
    <dgm:pt modelId="{CE8E7DA8-60F0-4483-9ECA-DA9C32B943F1}">
      <dgm:prSet phldr="0"/>
      <dgm:spPr/>
      <dgm:t>
        <a:bodyPr/>
        <a:lstStyle/>
        <a:p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Dietitian</a:t>
          </a:r>
        </a:p>
      </dgm:t>
    </dgm:pt>
    <dgm:pt modelId="{382AEDA8-0661-46B1-9683-2D2564B57937}" type="parTrans" cxnId="{0AC7135F-DBA6-412E-B99F-332B8C3FA7FE}">
      <dgm:prSet/>
      <dgm:spPr/>
    </dgm:pt>
    <dgm:pt modelId="{11C521FC-2F96-423B-B42B-E2A92E1AD246}" type="sibTrans" cxnId="{0AC7135F-DBA6-412E-B99F-332B8C3FA7FE}">
      <dgm:prSet/>
      <dgm:spPr/>
    </dgm:pt>
    <dgm:pt modelId="{42034379-D40D-46C0-ACBA-73B223D226AD}">
      <dgm:prSet phldr="0"/>
      <dgm:spPr/>
      <dgm:t>
        <a:bodyPr/>
        <a:lstStyle/>
        <a:p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Trainer</a:t>
          </a:r>
        </a:p>
      </dgm:t>
    </dgm:pt>
    <dgm:pt modelId="{F7C6F6E1-A91C-416E-BE27-1CA8090A1844}" type="parTrans" cxnId="{CCA3FB7F-1736-454F-BE88-10CCE1A40D6C}">
      <dgm:prSet/>
      <dgm:spPr/>
    </dgm:pt>
    <dgm:pt modelId="{6B0600DD-74FA-469C-AF83-6635D4794B2C}" type="sibTrans" cxnId="{CCA3FB7F-1736-454F-BE88-10CCE1A40D6C}">
      <dgm:prSet/>
      <dgm:spPr/>
    </dgm:pt>
    <dgm:pt modelId="{6FE35577-13AE-4F3A-BE21-E2F6A7542A84}">
      <dgm:prSet phldr="0"/>
      <dgm:spPr/>
      <dgm:t>
        <a:bodyPr/>
        <a:lstStyle/>
        <a:p>
          <a:pPr rtl="0"/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Nutritionist RD</a:t>
          </a:r>
        </a:p>
      </dgm:t>
    </dgm:pt>
    <dgm:pt modelId="{FC574530-8BAA-4BA9-9D7C-0B1DEFCFB7AE}" type="parTrans" cxnId="{FE7F6680-C164-4444-88EA-9E2D36FC68DB}">
      <dgm:prSet/>
      <dgm:spPr/>
    </dgm:pt>
    <dgm:pt modelId="{69FC30BD-78FF-4924-A155-073DC9F5528C}" type="sibTrans" cxnId="{FE7F6680-C164-4444-88EA-9E2D36FC68DB}">
      <dgm:prSet/>
      <dgm:spPr/>
    </dgm:pt>
    <dgm:pt modelId="{EF91F5A8-7B51-4709-8F8A-182C92CC9AC9}">
      <dgm:prSet phldr="0"/>
      <dgm:spPr/>
      <dgm:t>
        <a:bodyPr/>
        <a:lstStyle/>
        <a:p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Dance Nutrition Specialist</a:t>
          </a:r>
        </a:p>
      </dgm:t>
    </dgm:pt>
    <dgm:pt modelId="{8B5349F9-C8CA-4984-AD9D-6063B66EB12D}" type="parTrans" cxnId="{687B4B0C-B719-4612-99CE-5584D23CA0DE}">
      <dgm:prSet/>
      <dgm:spPr/>
    </dgm:pt>
    <dgm:pt modelId="{B19DA260-D178-47D0-A666-36B3BA34ADF2}" type="sibTrans" cxnId="{687B4B0C-B719-4612-99CE-5584D23CA0DE}">
      <dgm:prSet/>
      <dgm:spPr/>
    </dgm:pt>
    <dgm:pt modelId="{2065979E-BB2E-433C-91BE-70A7F7673510}">
      <dgm:prSet phldr="0"/>
      <dgm:spPr/>
      <dgm:t>
        <a:bodyPr/>
        <a:lstStyle/>
        <a:p>
          <a:pPr rtl="0"/>
          <a:r>
            <a:rPr lang="en-US" sz="1800">
              <a:solidFill>
                <a:schemeClr val="tx1"/>
              </a:solidFill>
              <a:latin typeface="Calibri"/>
              <a:ea typeface="Calibri"/>
              <a:cs typeface="Calibri"/>
            </a:rPr>
            <a:t>Nutrition Specialist</a:t>
          </a:r>
        </a:p>
      </dgm:t>
    </dgm:pt>
    <dgm:pt modelId="{BCA88BFA-EA90-4A30-8506-BC94A746C1FB}" type="parTrans" cxnId="{93BCFFE9-2019-439F-9ECA-09D70365D7F5}">
      <dgm:prSet/>
      <dgm:spPr/>
    </dgm:pt>
    <dgm:pt modelId="{32E6148A-184E-4D66-92CA-2857CA0B3ACA}" type="sibTrans" cxnId="{93BCFFE9-2019-439F-9ECA-09D70365D7F5}">
      <dgm:prSet/>
      <dgm:spPr/>
    </dgm:pt>
    <dgm:pt modelId="{64A2D741-FC1F-4EE7-AFDB-88BAA924E022}" type="pres">
      <dgm:prSet presAssocID="{9B9CC810-FA74-40A3-A31C-A9CBE88C8487}" presName="diagram" presStyleCnt="0">
        <dgm:presLayoutVars>
          <dgm:dir/>
          <dgm:resizeHandles val="exact"/>
        </dgm:presLayoutVars>
      </dgm:prSet>
      <dgm:spPr/>
    </dgm:pt>
    <dgm:pt modelId="{50DEF954-FFEE-447B-8538-268F70BA4CEE}" type="pres">
      <dgm:prSet presAssocID="{58EFF281-0E7A-456F-BA2C-DE161049766D}" presName="node" presStyleLbl="node1" presStyleIdx="0" presStyleCnt="15">
        <dgm:presLayoutVars>
          <dgm:bulletEnabled val="1"/>
        </dgm:presLayoutVars>
      </dgm:prSet>
      <dgm:spPr/>
    </dgm:pt>
    <dgm:pt modelId="{A7D901EC-902D-4A90-9A54-E4CA6AF94C4A}" type="pres">
      <dgm:prSet presAssocID="{78F42ED9-7BD4-4F40-9702-1FFA1586920B}" presName="sibTrans" presStyleCnt="0"/>
      <dgm:spPr/>
    </dgm:pt>
    <dgm:pt modelId="{43DAF377-C80F-4CA3-B637-86256A88D60C}" type="pres">
      <dgm:prSet presAssocID="{EF91F5A8-7B51-4709-8F8A-182C92CC9AC9}" presName="node" presStyleLbl="node1" presStyleIdx="1" presStyleCnt="15">
        <dgm:presLayoutVars>
          <dgm:bulletEnabled val="1"/>
        </dgm:presLayoutVars>
      </dgm:prSet>
      <dgm:spPr/>
    </dgm:pt>
    <dgm:pt modelId="{7D5B75DD-B8CA-4789-99E3-2AF8CD77BA3D}" type="pres">
      <dgm:prSet presAssocID="{B19DA260-D178-47D0-A666-36B3BA34ADF2}" presName="sibTrans" presStyleCnt="0"/>
      <dgm:spPr/>
    </dgm:pt>
    <dgm:pt modelId="{7A1D7635-8B6F-4342-83E7-9CCBBA6F7C6C}" type="pres">
      <dgm:prSet presAssocID="{CE8E7DA8-60F0-4483-9ECA-DA9C32B943F1}" presName="node" presStyleLbl="node1" presStyleIdx="2" presStyleCnt="15">
        <dgm:presLayoutVars>
          <dgm:bulletEnabled val="1"/>
        </dgm:presLayoutVars>
      </dgm:prSet>
      <dgm:spPr/>
    </dgm:pt>
    <dgm:pt modelId="{DE57D1A8-1AB6-41C8-BF8D-FA3406421BFD}" type="pres">
      <dgm:prSet presAssocID="{11C521FC-2F96-423B-B42B-E2A92E1AD246}" presName="sibTrans" presStyleCnt="0"/>
      <dgm:spPr/>
    </dgm:pt>
    <dgm:pt modelId="{7F3C708F-FECC-4863-B78D-BE28A45AC9A1}" type="pres">
      <dgm:prSet presAssocID="{20072392-E338-4BFD-81DB-189B2F782458}" presName="node" presStyleLbl="node1" presStyleIdx="3" presStyleCnt="15">
        <dgm:presLayoutVars>
          <dgm:bulletEnabled val="1"/>
        </dgm:presLayoutVars>
      </dgm:prSet>
      <dgm:spPr/>
    </dgm:pt>
    <dgm:pt modelId="{8363FE97-3896-4F01-A182-B99096924147}" type="pres">
      <dgm:prSet presAssocID="{1CB0CDB6-4422-4065-8F51-9A2859C75AFA}" presName="sibTrans" presStyleCnt="0"/>
      <dgm:spPr/>
    </dgm:pt>
    <dgm:pt modelId="{215FD799-B0B5-4081-8A6D-479825821AB2}" type="pres">
      <dgm:prSet presAssocID="{8A254BE2-C163-4813-B33F-2A71B7398DF8}" presName="node" presStyleLbl="node1" presStyleIdx="4" presStyleCnt="15">
        <dgm:presLayoutVars>
          <dgm:bulletEnabled val="1"/>
        </dgm:presLayoutVars>
      </dgm:prSet>
      <dgm:spPr/>
    </dgm:pt>
    <dgm:pt modelId="{AFC0226E-BB79-4301-B41C-26F8355FC19D}" type="pres">
      <dgm:prSet presAssocID="{202B85D7-0CB7-492F-875D-700289113495}" presName="sibTrans" presStyleCnt="0"/>
      <dgm:spPr/>
    </dgm:pt>
    <dgm:pt modelId="{2359A67D-5A81-4D8A-AFB9-DBB6246D0024}" type="pres">
      <dgm:prSet presAssocID="{708C3969-295F-480F-A6FD-B47BCEF3CB60}" presName="node" presStyleLbl="node1" presStyleIdx="5" presStyleCnt="15">
        <dgm:presLayoutVars>
          <dgm:bulletEnabled val="1"/>
        </dgm:presLayoutVars>
      </dgm:prSet>
      <dgm:spPr/>
    </dgm:pt>
    <dgm:pt modelId="{848BF332-06B0-463D-BCE6-E68AD79F3097}" type="pres">
      <dgm:prSet presAssocID="{45FDF8FE-F321-47E5-B0D0-5D108D93BE47}" presName="sibTrans" presStyleCnt="0"/>
      <dgm:spPr/>
    </dgm:pt>
    <dgm:pt modelId="{0ACF7B53-DE50-4F85-941C-29D408EA6E79}" type="pres">
      <dgm:prSet presAssocID="{953B961F-A199-49FE-8D4C-593623F12F4E}" presName="node" presStyleLbl="node1" presStyleIdx="6" presStyleCnt="15">
        <dgm:presLayoutVars>
          <dgm:bulletEnabled val="1"/>
        </dgm:presLayoutVars>
      </dgm:prSet>
      <dgm:spPr/>
    </dgm:pt>
    <dgm:pt modelId="{8D8B2FBD-F0F1-4118-BC63-FD2468873041}" type="pres">
      <dgm:prSet presAssocID="{3B61965F-4537-47C3-886B-E444E4D5A77C}" presName="sibTrans" presStyleCnt="0"/>
      <dgm:spPr/>
    </dgm:pt>
    <dgm:pt modelId="{3C6F96CD-A78C-41A1-96E1-AD0B3EDE97AC}" type="pres">
      <dgm:prSet presAssocID="{B0BC3ACF-FBDA-436E-A884-AE84D5FDF7EE}" presName="node" presStyleLbl="node1" presStyleIdx="7" presStyleCnt="15">
        <dgm:presLayoutVars>
          <dgm:bulletEnabled val="1"/>
        </dgm:presLayoutVars>
      </dgm:prSet>
      <dgm:spPr/>
    </dgm:pt>
    <dgm:pt modelId="{1E10E627-32FA-4BFD-B855-98B3E37CBB17}" type="pres">
      <dgm:prSet presAssocID="{2BEE1D44-C13A-4D7B-B229-4F27024014BA}" presName="sibTrans" presStyleCnt="0"/>
      <dgm:spPr/>
    </dgm:pt>
    <dgm:pt modelId="{8438F974-A109-4782-855B-711560B7953A}" type="pres">
      <dgm:prSet presAssocID="{2065979E-BB2E-433C-91BE-70A7F7673510}" presName="node" presStyleLbl="node1" presStyleIdx="8" presStyleCnt="15">
        <dgm:presLayoutVars>
          <dgm:bulletEnabled val="1"/>
        </dgm:presLayoutVars>
      </dgm:prSet>
      <dgm:spPr/>
    </dgm:pt>
    <dgm:pt modelId="{8426E4EC-D37F-4EA5-A116-197847B9105F}" type="pres">
      <dgm:prSet presAssocID="{32E6148A-184E-4D66-92CA-2857CA0B3ACA}" presName="sibTrans" presStyleCnt="0"/>
      <dgm:spPr/>
    </dgm:pt>
    <dgm:pt modelId="{7486A222-A3B9-4400-9686-4418DEACE358}" type="pres">
      <dgm:prSet presAssocID="{6EAFF197-19D0-4EAE-AC0C-4E04EBA90F3C}" presName="node" presStyleLbl="node1" presStyleIdx="9" presStyleCnt="15">
        <dgm:presLayoutVars>
          <dgm:bulletEnabled val="1"/>
        </dgm:presLayoutVars>
      </dgm:prSet>
      <dgm:spPr/>
    </dgm:pt>
    <dgm:pt modelId="{DA2C364E-87EF-463B-8E96-690333CF3683}" type="pres">
      <dgm:prSet presAssocID="{A8D7EEDA-2631-4EC6-84EA-DD5791F6730F}" presName="sibTrans" presStyleCnt="0"/>
      <dgm:spPr/>
    </dgm:pt>
    <dgm:pt modelId="{7A8FDD70-73CF-49E6-824D-3D08D0003EA0}" type="pres">
      <dgm:prSet presAssocID="{6FE35577-13AE-4F3A-BE21-E2F6A7542A84}" presName="node" presStyleLbl="node1" presStyleIdx="10" presStyleCnt="15">
        <dgm:presLayoutVars>
          <dgm:bulletEnabled val="1"/>
        </dgm:presLayoutVars>
      </dgm:prSet>
      <dgm:spPr/>
    </dgm:pt>
    <dgm:pt modelId="{9CC33EE5-B827-4EBB-A7AE-7B725D4AFD8F}" type="pres">
      <dgm:prSet presAssocID="{69FC30BD-78FF-4924-A155-073DC9F5528C}" presName="sibTrans" presStyleCnt="0"/>
      <dgm:spPr/>
    </dgm:pt>
    <dgm:pt modelId="{35C12C1A-87D2-4476-853B-218440286CDD}" type="pres">
      <dgm:prSet presAssocID="{402A248A-0A6E-4A2B-A68B-9B0F0A1E21C1}" presName="node" presStyleLbl="node1" presStyleIdx="11" presStyleCnt="15">
        <dgm:presLayoutVars>
          <dgm:bulletEnabled val="1"/>
        </dgm:presLayoutVars>
      </dgm:prSet>
      <dgm:spPr/>
    </dgm:pt>
    <dgm:pt modelId="{56876480-017E-4801-B8FA-BFF4F84B393B}" type="pres">
      <dgm:prSet presAssocID="{C06013CB-A093-487F-9F74-E6F2A903FAE4}" presName="sibTrans" presStyleCnt="0"/>
      <dgm:spPr/>
    </dgm:pt>
    <dgm:pt modelId="{6092D711-7D61-4A06-82DE-78B8D659CB33}" type="pres">
      <dgm:prSet presAssocID="{FBFA7A2B-45B8-48CF-BC32-8F2B138B16CF}" presName="node" presStyleLbl="node1" presStyleIdx="12" presStyleCnt="15">
        <dgm:presLayoutVars>
          <dgm:bulletEnabled val="1"/>
        </dgm:presLayoutVars>
      </dgm:prSet>
      <dgm:spPr/>
    </dgm:pt>
    <dgm:pt modelId="{1C1BB0B2-1A03-432C-88AE-B65E4B58FCB0}" type="pres">
      <dgm:prSet presAssocID="{01EC62DB-9C11-49A1-85EE-DE0709D7A3BE}" presName="sibTrans" presStyleCnt="0"/>
      <dgm:spPr/>
    </dgm:pt>
    <dgm:pt modelId="{EC5CF534-E364-4A38-BB5A-D9623359264F}" type="pres">
      <dgm:prSet presAssocID="{5F8A5942-8C33-4D40-BEE6-A3A2013C21CB}" presName="node" presStyleLbl="node1" presStyleIdx="13" presStyleCnt="15">
        <dgm:presLayoutVars>
          <dgm:bulletEnabled val="1"/>
        </dgm:presLayoutVars>
      </dgm:prSet>
      <dgm:spPr/>
    </dgm:pt>
    <dgm:pt modelId="{8324F043-58F8-4A2E-A38D-CB72E2EABA98}" type="pres">
      <dgm:prSet presAssocID="{4BCA94A4-4FE4-4A05-B8F2-F3E7F13CCC37}" presName="sibTrans" presStyleCnt="0"/>
      <dgm:spPr/>
    </dgm:pt>
    <dgm:pt modelId="{CC2F75FD-E547-4ED2-9FF2-3952D96C3C28}" type="pres">
      <dgm:prSet presAssocID="{42034379-D40D-46C0-ACBA-73B223D226AD}" presName="node" presStyleLbl="node1" presStyleIdx="14" presStyleCnt="15">
        <dgm:presLayoutVars>
          <dgm:bulletEnabled val="1"/>
        </dgm:presLayoutVars>
      </dgm:prSet>
      <dgm:spPr/>
    </dgm:pt>
  </dgm:ptLst>
  <dgm:cxnLst>
    <dgm:cxn modelId="{84D4DE08-F09F-489F-A99D-FBC38E5A2097}" srcId="{9B9CC810-FA74-40A3-A31C-A9CBE88C8487}" destId="{58EFF281-0E7A-456F-BA2C-DE161049766D}" srcOrd="0" destOrd="0" parTransId="{768ABF86-714C-4C9E-B209-994A70FEDD8B}" sibTransId="{78F42ED9-7BD4-4F40-9702-1FFA1586920B}"/>
    <dgm:cxn modelId="{687B4B0C-B719-4612-99CE-5584D23CA0DE}" srcId="{9B9CC810-FA74-40A3-A31C-A9CBE88C8487}" destId="{EF91F5A8-7B51-4709-8F8A-182C92CC9AC9}" srcOrd="1" destOrd="0" parTransId="{8B5349F9-C8CA-4984-AD9D-6063B66EB12D}" sibTransId="{B19DA260-D178-47D0-A666-36B3BA34ADF2}"/>
    <dgm:cxn modelId="{63C9B022-9F93-465E-97EE-0D5F7E097B36}" type="presOf" srcId="{402A248A-0A6E-4A2B-A68B-9B0F0A1E21C1}" destId="{35C12C1A-87D2-4476-853B-218440286CDD}" srcOrd="0" destOrd="0" presId="urn:microsoft.com/office/officeart/2005/8/layout/default"/>
    <dgm:cxn modelId="{5C719624-ADEC-4C10-95D5-FEA152501B35}" type="presOf" srcId="{FBFA7A2B-45B8-48CF-BC32-8F2B138B16CF}" destId="{6092D711-7D61-4A06-82DE-78B8D659CB33}" srcOrd="0" destOrd="0" presId="urn:microsoft.com/office/officeart/2005/8/layout/default"/>
    <dgm:cxn modelId="{38F2D426-7E75-41E7-853C-6BB50AA9045C}" srcId="{9B9CC810-FA74-40A3-A31C-A9CBE88C8487}" destId="{402A248A-0A6E-4A2B-A68B-9B0F0A1E21C1}" srcOrd="11" destOrd="0" parTransId="{2C74C250-B478-47F7-9525-A72AB9D12B76}" sibTransId="{C06013CB-A093-487F-9F74-E6F2A903FAE4}"/>
    <dgm:cxn modelId="{E0B3DA2F-A02A-4132-B756-53F3155F3979}" type="presOf" srcId="{708C3969-295F-480F-A6FD-B47BCEF3CB60}" destId="{2359A67D-5A81-4D8A-AFB9-DBB6246D0024}" srcOrd="0" destOrd="0" presId="urn:microsoft.com/office/officeart/2005/8/layout/default"/>
    <dgm:cxn modelId="{C19B5435-4315-4481-B542-618A5A684DA6}" type="presOf" srcId="{953B961F-A199-49FE-8D4C-593623F12F4E}" destId="{0ACF7B53-DE50-4F85-941C-29D408EA6E79}" srcOrd="0" destOrd="0" presId="urn:microsoft.com/office/officeart/2005/8/layout/default"/>
    <dgm:cxn modelId="{27C4E83D-2C21-4DF9-A7E7-78DE35C35051}" type="presOf" srcId="{20072392-E338-4BFD-81DB-189B2F782458}" destId="{7F3C708F-FECC-4863-B78D-BE28A45AC9A1}" srcOrd="0" destOrd="0" presId="urn:microsoft.com/office/officeart/2005/8/layout/default"/>
    <dgm:cxn modelId="{D79DCC5E-B532-4049-A364-4B8AC98745E9}" type="presOf" srcId="{9B9CC810-FA74-40A3-A31C-A9CBE88C8487}" destId="{64A2D741-FC1F-4EE7-AFDB-88BAA924E022}" srcOrd="0" destOrd="0" presId="urn:microsoft.com/office/officeart/2005/8/layout/default"/>
    <dgm:cxn modelId="{0AC7135F-DBA6-412E-B99F-332B8C3FA7FE}" srcId="{9B9CC810-FA74-40A3-A31C-A9CBE88C8487}" destId="{CE8E7DA8-60F0-4483-9ECA-DA9C32B943F1}" srcOrd="2" destOrd="0" parTransId="{382AEDA8-0661-46B1-9683-2D2564B57937}" sibTransId="{11C521FC-2F96-423B-B42B-E2A92E1AD246}"/>
    <dgm:cxn modelId="{53713360-DDDB-49A5-BF1B-6AC5B3432CBA}" srcId="{9B9CC810-FA74-40A3-A31C-A9CBE88C8487}" destId="{FBFA7A2B-45B8-48CF-BC32-8F2B138B16CF}" srcOrd="12" destOrd="0" parTransId="{C8F0113F-6DA7-4D40-9F6D-6A9BA33F8C56}" sibTransId="{01EC62DB-9C11-49A1-85EE-DE0709D7A3BE}"/>
    <dgm:cxn modelId="{B14A3B41-CF62-4EE8-892D-425FA536F348}" type="presOf" srcId="{CE8E7DA8-60F0-4483-9ECA-DA9C32B943F1}" destId="{7A1D7635-8B6F-4342-83E7-9CCBBA6F7C6C}" srcOrd="0" destOrd="0" presId="urn:microsoft.com/office/officeart/2005/8/layout/default"/>
    <dgm:cxn modelId="{C95FA161-7121-4784-8D3D-61CE2DD44AAB}" type="presOf" srcId="{EF91F5A8-7B51-4709-8F8A-182C92CC9AC9}" destId="{43DAF377-C80F-4CA3-B637-86256A88D60C}" srcOrd="0" destOrd="0" presId="urn:microsoft.com/office/officeart/2005/8/layout/default"/>
    <dgm:cxn modelId="{D783E744-DB9A-4738-BD3F-0BEA673D736E}" srcId="{9B9CC810-FA74-40A3-A31C-A9CBE88C8487}" destId="{8A254BE2-C163-4813-B33F-2A71B7398DF8}" srcOrd="4" destOrd="0" parTransId="{909879EC-728D-4ACB-AD15-8DDAAD94B43F}" sibTransId="{202B85D7-0CB7-492F-875D-700289113495}"/>
    <dgm:cxn modelId="{9055FE65-F388-442D-A00A-2998A07C63DE}" srcId="{9B9CC810-FA74-40A3-A31C-A9CBE88C8487}" destId="{20072392-E338-4BFD-81DB-189B2F782458}" srcOrd="3" destOrd="0" parTransId="{14271066-AB92-44B5-86EB-B81CAB626AEA}" sibTransId="{1CB0CDB6-4422-4065-8F51-9A2859C75AFA}"/>
    <dgm:cxn modelId="{D1FA2D70-A4F6-481C-BC54-C9F1A4AB4DD7}" type="presOf" srcId="{B0BC3ACF-FBDA-436E-A884-AE84D5FDF7EE}" destId="{3C6F96CD-A78C-41A1-96E1-AD0B3EDE97AC}" srcOrd="0" destOrd="0" presId="urn:microsoft.com/office/officeart/2005/8/layout/default"/>
    <dgm:cxn modelId="{CFC9C370-6B66-44BE-A77C-08F164F72F0F}" type="presOf" srcId="{8A254BE2-C163-4813-B33F-2A71B7398DF8}" destId="{215FD799-B0B5-4081-8A6D-479825821AB2}" srcOrd="0" destOrd="0" presId="urn:microsoft.com/office/officeart/2005/8/layout/default"/>
    <dgm:cxn modelId="{F34BC954-EF3B-4371-803B-D032DD7A7400}" type="presOf" srcId="{2065979E-BB2E-433C-91BE-70A7F7673510}" destId="{8438F974-A109-4782-855B-711560B7953A}" srcOrd="0" destOrd="0" presId="urn:microsoft.com/office/officeart/2005/8/layout/default"/>
    <dgm:cxn modelId="{CCA3FB7F-1736-454F-BE88-10CCE1A40D6C}" srcId="{9B9CC810-FA74-40A3-A31C-A9CBE88C8487}" destId="{42034379-D40D-46C0-ACBA-73B223D226AD}" srcOrd="14" destOrd="0" parTransId="{F7C6F6E1-A91C-416E-BE27-1CA8090A1844}" sibTransId="{6B0600DD-74FA-469C-AF83-6635D4794B2C}"/>
    <dgm:cxn modelId="{34E11480-F4AA-4580-AB4A-15050BCDFB2E}" type="presOf" srcId="{6EAFF197-19D0-4EAE-AC0C-4E04EBA90F3C}" destId="{7486A222-A3B9-4400-9686-4418DEACE358}" srcOrd="0" destOrd="0" presId="urn:microsoft.com/office/officeart/2005/8/layout/default"/>
    <dgm:cxn modelId="{FE7F6680-C164-4444-88EA-9E2D36FC68DB}" srcId="{9B9CC810-FA74-40A3-A31C-A9CBE88C8487}" destId="{6FE35577-13AE-4F3A-BE21-E2F6A7542A84}" srcOrd="10" destOrd="0" parTransId="{FC574530-8BAA-4BA9-9D7C-0B1DEFCFB7AE}" sibTransId="{69FC30BD-78FF-4924-A155-073DC9F5528C}"/>
    <dgm:cxn modelId="{3BF0678C-8771-4C0D-B9D6-16E06D7C6DD1}" type="presOf" srcId="{6FE35577-13AE-4F3A-BE21-E2F6A7542A84}" destId="{7A8FDD70-73CF-49E6-824D-3D08D0003EA0}" srcOrd="0" destOrd="0" presId="urn:microsoft.com/office/officeart/2005/8/layout/default"/>
    <dgm:cxn modelId="{9235F99D-2B01-454B-87E3-49DB43D9859A}" type="presOf" srcId="{5F8A5942-8C33-4D40-BEE6-A3A2013C21CB}" destId="{EC5CF534-E364-4A38-BB5A-D9623359264F}" srcOrd="0" destOrd="0" presId="urn:microsoft.com/office/officeart/2005/8/layout/default"/>
    <dgm:cxn modelId="{B7A333A9-21F1-4234-B396-C87E0C084300}" srcId="{9B9CC810-FA74-40A3-A31C-A9CBE88C8487}" destId="{708C3969-295F-480F-A6FD-B47BCEF3CB60}" srcOrd="5" destOrd="0" parTransId="{1616BA7F-AF1A-4F7A-9EA4-61262FC9AF79}" sibTransId="{45FDF8FE-F321-47E5-B0D0-5D108D93BE47}"/>
    <dgm:cxn modelId="{1A4278BD-BE00-4C6A-AB97-6C6F579F15E3}" type="presOf" srcId="{42034379-D40D-46C0-ACBA-73B223D226AD}" destId="{CC2F75FD-E547-4ED2-9FF2-3952D96C3C28}" srcOrd="0" destOrd="0" presId="urn:microsoft.com/office/officeart/2005/8/layout/default"/>
    <dgm:cxn modelId="{0999CAC6-ECD8-4DBB-8269-8BB607093E0E}" srcId="{9B9CC810-FA74-40A3-A31C-A9CBE88C8487}" destId="{5F8A5942-8C33-4D40-BEE6-A3A2013C21CB}" srcOrd="13" destOrd="0" parTransId="{EC8362E3-B582-4E1D-B7B5-DD9FA4E7DFC2}" sibTransId="{4BCA94A4-4FE4-4A05-B8F2-F3E7F13CCC37}"/>
    <dgm:cxn modelId="{4C1409CC-194B-4E6C-AD5C-F9FD970A6425}" srcId="{9B9CC810-FA74-40A3-A31C-A9CBE88C8487}" destId="{6EAFF197-19D0-4EAE-AC0C-4E04EBA90F3C}" srcOrd="9" destOrd="0" parTransId="{3D8008AB-D966-4A9F-8A73-0E124DAB777F}" sibTransId="{A8D7EEDA-2631-4EC6-84EA-DD5791F6730F}"/>
    <dgm:cxn modelId="{414CB8D4-6AD0-4BA2-B5C8-964ECAE34CBA}" type="presOf" srcId="{58EFF281-0E7A-456F-BA2C-DE161049766D}" destId="{50DEF954-FFEE-447B-8538-268F70BA4CEE}" srcOrd="0" destOrd="0" presId="urn:microsoft.com/office/officeart/2005/8/layout/default"/>
    <dgm:cxn modelId="{494A06D5-8006-46DE-90A6-7D5A93A3EF82}" srcId="{9B9CC810-FA74-40A3-A31C-A9CBE88C8487}" destId="{B0BC3ACF-FBDA-436E-A884-AE84D5FDF7EE}" srcOrd="7" destOrd="0" parTransId="{66554A74-DFBB-4176-A0F9-AAED1618AB1A}" sibTransId="{2BEE1D44-C13A-4D7B-B229-4F27024014BA}"/>
    <dgm:cxn modelId="{93BCFFE9-2019-439F-9ECA-09D70365D7F5}" srcId="{9B9CC810-FA74-40A3-A31C-A9CBE88C8487}" destId="{2065979E-BB2E-433C-91BE-70A7F7673510}" srcOrd="8" destOrd="0" parTransId="{BCA88BFA-EA90-4A30-8506-BC94A746C1FB}" sibTransId="{32E6148A-184E-4D66-92CA-2857CA0B3ACA}"/>
    <dgm:cxn modelId="{D46155EC-1128-426B-B7CF-99285AF5E86C}" srcId="{9B9CC810-FA74-40A3-A31C-A9CBE88C8487}" destId="{953B961F-A199-49FE-8D4C-593623F12F4E}" srcOrd="6" destOrd="0" parTransId="{FBE2E903-D796-4B2B-B9CB-DEDCE4FF1DDC}" sibTransId="{3B61965F-4537-47C3-886B-E444E4D5A77C}"/>
    <dgm:cxn modelId="{4DEE32F6-B9B9-401C-A9BD-06A21DF820C8}" type="presParOf" srcId="{64A2D741-FC1F-4EE7-AFDB-88BAA924E022}" destId="{50DEF954-FFEE-447B-8538-268F70BA4CEE}" srcOrd="0" destOrd="0" presId="urn:microsoft.com/office/officeart/2005/8/layout/default"/>
    <dgm:cxn modelId="{3361AD59-8F1B-402B-BE25-0ECADB31E251}" type="presParOf" srcId="{64A2D741-FC1F-4EE7-AFDB-88BAA924E022}" destId="{A7D901EC-902D-4A90-9A54-E4CA6AF94C4A}" srcOrd="1" destOrd="0" presId="urn:microsoft.com/office/officeart/2005/8/layout/default"/>
    <dgm:cxn modelId="{44CE3DB5-2A0F-446C-A95D-EC96A3ECBE8A}" type="presParOf" srcId="{64A2D741-FC1F-4EE7-AFDB-88BAA924E022}" destId="{43DAF377-C80F-4CA3-B637-86256A88D60C}" srcOrd="2" destOrd="0" presId="urn:microsoft.com/office/officeart/2005/8/layout/default"/>
    <dgm:cxn modelId="{1AF25248-BDD0-4136-B27D-FC5A4A32D58E}" type="presParOf" srcId="{64A2D741-FC1F-4EE7-AFDB-88BAA924E022}" destId="{7D5B75DD-B8CA-4789-99E3-2AF8CD77BA3D}" srcOrd="3" destOrd="0" presId="urn:microsoft.com/office/officeart/2005/8/layout/default"/>
    <dgm:cxn modelId="{0AF26663-198D-4711-B3E6-6DC577E35E47}" type="presParOf" srcId="{64A2D741-FC1F-4EE7-AFDB-88BAA924E022}" destId="{7A1D7635-8B6F-4342-83E7-9CCBBA6F7C6C}" srcOrd="4" destOrd="0" presId="urn:microsoft.com/office/officeart/2005/8/layout/default"/>
    <dgm:cxn modelId="{E21C2B9A-FE0E-41B3-95CE-93AEFD142FC1}" type="presParOf" srcId="{64A2D741-FC1F-4EE7-AFDB-88BAA924E022}" destId="{DE57D1A8-1AB6-41C8-BF8D-FA3406421BFD}" srcOrd="5" destOrd="0" presId="urn:microsoft.com/office/officeart/2005/8/layout/default"/>
    <dgm:cxn modelId="{8771FBD4-0BA4-4FC2-9265-3DA593738E25}" type="presParOf" srcId="{64A2D741-FC1F-4EE7-AFDB-88BAA924E022}" destId="{7F3C708F-FECC-4863-B78D-BE28A45AC9A1}" srcOrd="6" destOrd="0" presId="urn:microsoft.com/office/officeart/2005/8/layout/default"/>
    <dgm:cxn modelId="{1E4CDC18-AEF3-4F2A-B134-60956FE95145}" type="presParOf" srcId="{64A2D741-FC1F-4EE7-AFDB-88BAA924E022}" destId="{8363FE97-3896-4F01-A182-B99096924147}" srcOrd="7" destOrd="0" presId="urn:microsoft.com/office/officeart/2005/8/layout/default"/>
    <dgm:cxn modelId="{88975E74-C2D8-4F69-B170-D5BCC63C80E8}" type="presParOf" srcId="{64A2D741-FC1F-4EE7-AFDB-88BAA924E022}" destId="{215FD799-B0B5-4081-8A6D-479825821AB2}" srcOrd="8" destOrd="0" presId="urn:microsoft.com/office/officeart/2005/8/layout/default"/>
    <dgm:cxn modelId="{A64B1AED-57BC-45F3-98D6-345D8C21FF34}" type="presParOf" srcId="{64A2D741-FC1F-4EE7-AFDB-88BAA924E022}" destId="{AFC0226E-BB79-4301-B41C-26F8355FC19D}" srcOrd="9" destOrd="0" presId="urn:microsoft.com/office/officeart/2005/8/layout/default"/>
    <dgm:cxn modelId="{FB7DC7F8-DAA1-472A-AD63-50D9AB22AD83}" type="presParOf" srcId="{64A2D741-FC1F-4EE7-AFDB-88BAA924E022}" destId="{2359A67D-5A81-4D8A-AFB9-DBB6246D0024}" srcOrd="10" destOrd="0" presId="urn:microsoft.com/office/officeart/2005/8/layout/default"/>
    <dgm:cxn modelId="{EF0A21F4-B0AC-4AB7-B4F0-09034DE667F9}" type="presParOf" srcId="{64A2D741-FC1F-4EE7-AFDB-88BAA924E022}" destId="{848BF332-06B0-463D-BCE6-E68AD79F3097}" srcOrd="11" destOrd="0" presId="urn:microsoft.com/office/officeart/2005/8/layout/default"/>
    <dgm:cxn modelId="{7B308E5C-692B-4558-A89F-394686F1E1A5}" type="presParOf" srcId="{64A2D741-FC1F-4EE7-AFDB-88BAA924E022}" destId="{0ACF7B53-DE50-4F85-941C-29D408EA6E79}" srcOrd="12" destOrd="0" presId="urn:microsoft.com/office/officeart/2005/8/layout/default"/>
    <dgm:cxn modelId="{23D9A7A0-BF77-4B04-966F-EFA6E1CE3207}" type="presParOf" srcId="{64A2D741-FC1F-4EE7-AFDB-88BAA924E022}" destId="{8D8B2FBD-F0F1-4118-BC63-FD2468873041}" srcOrd="13" destOrd="0" presId="urn:microsoft.com/office/officeart/2005/8/layout/default"/>
    <dgm:cxn modelId="{9DD2B5D4-89EA-4D92-8817-1F9AC2638B05}" type="presParOf" srcId="{64A2D741-FC1F-4EE7-AFDB-88BAA924E022}" destId="{3C6F96CD-A78C-41A1-96E1-AD0B3EDE97AC}" srcOrd="14" destOrd="0" presId="urn:microsoft.com/office/officeart/2005/8/layout/default"/>
    <dgm:cxn modelId="{2DB96EE2-3BD5-4E9B-8A37-4A5835B203E2}" type="presParOf" srcId="{64A2D741-FC1F-4EE7-AFDB-88BAA924E022}" destId="{1E10E627-32FA-4BFD-B855-98B3E37CBB17}" srcOrd="15" destOrd="0" presId="urn:microsoft.com/office/officeart/2005/8/layout/default"/>
    <dgm:cxn modelId="{8C272C23-AEE3-4664-B55E-8977BC478A11}" type="presParOf" srcId="{64A2D741-FC1F-4EE7-AFDB-88BAA924E022}" destId="{8438F974-A109-4782-855B-711560B7953A}" srcOrd="16" destOrd="0" presId="urn:microsoft.com/office/officeart/2005/8/layout/default"/>
    <dgm:cxn modelId="{574F6A94-9A62-4737-BED6-4A171E84FB66}" type="presParOf" srcId="{64A2D741-FC1F-4EE7-AFDB-88BAA924E022}" destId="{8426E4EC-D37F-4EA5-A116-197847B9105F}" srcOrd="17" destOrd="0" presId="urn:microsoft.com/office/officeart/2005/8/layout/default"/>
    <dgm:cxn modelId="{0340D67E-5FFD-4C73-B630-6D3708B6E5E7}" type="presParOf" srcId="{64A2D741-FC1F-4EE7-AFDB-88BAA924E022}" destId="{7486A222-A3B9-4400-9686-4418DEACE358}" srcOrd="18" destOrd="0" presId="urn:microsoft.com/office/officeart/2005/8/layout/default"/>
    <dgm:cxn modelId="{AEE14AD8-AB3E-42E8-AAA5-4C3C355099DB}" type="presParOf" srcId="{64A2D741-FC1F-4EE7-AFDB-88BAA924E022}" destId="{DA2C364E-87EF-463B-8E96-690333CF3683}" srcOrd="19" destOrd="0" presId="urn:microsoft.com/office/officeart/2005/8/layout/default"/>
    <dgm:cxn modelId="{5770EF13-DAE1-4691-847D-7B7320EA9DDF}" type="presParOf" srcId="{64A2D741-FC1F-4EE7-AFDB-88BAA924E022}" destId="{7A8FDD70-73CF-49E6-824D-3D08D0003EA0}" srcOrd="20" destOrd="0" presId="urn:microsoft.com/office/officeart/2005/8/layout/default"/>
    <dgm:cxn modelId="{C2A9F4ED-3967-403A-B0A5-FA5BD7CDADA6}" type="presParOf" srcId="{64A2D741-FC1F-4EE7-AFDB-88BAA924E022}" destId="{9CC33EE5-B827-4EBB-A7AE-7B725D4AFD8F}" srcOrd="21" destOrd="0" presId="urn:microsoft.com/office/officeart/2005/8/layout/default"/>
    <dgm:cxn modelId="{82D321B6-40DC-49FD-BD99-95A3C1BA76E1}" type="presParOf" srcId="{64A2D741-FC1F-4EE7-AFDB-88BAA924E022}" destId="{35C12C1A-87D2-4476-853B-218440286CDD}" srcOrd="22" destOrd="0" presId="urn:microsoft.com/office/officeart/2005/8/layout/default"/>
    <dgm:cxn modelId="{4CDA0044-5AA3-4CE7-8495-463C0A19D39E}" type="presParOf" srcId="{64A2D741-FC1F-4EE7-AFDB-88BAA924E022}" destId="{56876480-017E-4801-B8FA-BFF4F84B393B}" srcOrd="23" destOrd="0" presId="urn:microsoft.com/office/officeart/2005/8/layout/default"/>
    <dgm:cxn modelId="{20C4C57B-9CC6-4224-B6E5-5367DF91ADD8}" type="presParOf" srcId="{64A2D741-FC1F-4EE7-AFDB-88BAA924E022}" destId="{6092D711-7D61-4A06-82DE-78B8D659CB33}" srcOrd="24" destOrd="0" presId="urn:microsoft.com/office/officeart/2005/8/layout/default"/>
    <dgm:cxn modelId="{DCF79964-3E43-4521-A5B2-CB660AF370D8}" type="presParOf" srcId="{64A2D741-FC1F-4EE7-AFDB-88BAA924E022}" destId="{1C1BB0B2-1A03-432C-88AE-B65E4B58FCB0}" srcOrd="25" destOrd="0" presId="urn:microsoft.com/office/officeart/2005/8/layout/default"/>
    <dgm:cxn modelId="{19CC9128-614D-41A3-9A7F-824E4DA64B14}" type="presParOf" srcId="{64A2D741-FC1F-4EE7-AFDB-88BAA924E022}" destId="{EC5CF534-E364-4A38-BB5A-D9623359264F}" srcOrd="26" destOrd="0" presId="urn:microsoft.com/office/officeart/2005/8/layout/default"/>
    <dgm:cxn modelId="{061E4D2B-46C1-43F4-BC33-85806B859454}" type="presParOf" srcId="{64A2D741-FC1F-4EE7-AFDB-88BAA924E022}" destId="{8324F043-58F8-4A2E-A38D-CB72E2EABA98}" srcOrd="27" destOrd="0" presId="urn:microsoft.com/office/officeart/2005/8/layout/default"/>
    <dgm:cxn modelId="{11553EF6-945C-45B3-9E7C-1EAE8F7D51F4}" type="presParOf" srcId="{64A2D741-FC1F-4EE7-AFDB-88BAA924E022}" destId="{CC2F75FD-E547-4ED2-9FF2-3952D96C3C28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EF954-FFEE-447B-8538-268F70BA4CEE}">
      <dsp:nvSpPr>
        <dsp:cNvPr id="0" name=""/>
        <dsp:cNvSpPr/>
      </dsp:nvSpPr>
      <dsp:spPr>
        <a:xfrm>
          <a:off x="3872" y="422944"/>
          <a:ext cx="2096417" cy="125785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1"/>
              </a:solidFill>
              <a:latin typeface="Calibri"/>
              <a:ea typeface="Calibri"/>
              <a:cs typeface="Calibri"/>
            </a:rPr>
            <a:t>Clinical Dietitian</a:t>
          </a:r>
        </a:p>
      </dsp:txBody>
      <dsp:txXfrm>
        <a:off x="3872" y="422944"/>
        <a:ext cx="2096417" cy="1257850"/>
      </dsp:txXfrm>
    </dsp:sp>
    <dsp:sp modelId="{43DAF377-C80F-4CA3-B637-86256A88D60C}">
      <dsp:nvSpPr>
        <dsp:cNvPr id="0" name=""/>
        <dsp:cNvSpPr/>
      </dsp:nvSpPr>
      <dsp:spPr>
        <a:xfrm>
          <a:off x="2309931" y="422944"/>
          <a:ext cx="2096417" cy="1257850"/>
        </a:xfrm>
        <a:prstGeom prst="rect">
          <a:avLst/>
        </a:prstGeom>
        <a:solidFill>
          <a:schemeClr val="accent1">
            <a:shade val="50000"/>
            <a:hueOff val="32271"/>
            <a:satOff val="-602"/>
            <a:lumOff val="568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Dance Nutrition Specialist</a:t>
          </a:r>
        </a:p>
      </dsp:txBody>
      <dsp:txXfrm>
        <a:off x="2309931" y="422944"/>
        <a:ext cx="2096417" cy="1257850"/>
      </dsp:txXfrm>
    </dsp:sp>
    <dsp:sp modelId="{7A1D7635-8B6F-4342-83E7-9CCBBA6F7C6C}">
      <dsp:nvSpPr>
        <dsp:cNvPr id="0" name=""/>
        <dsp:cNvSpPr/>
      </dsp:nvSpPr>
      <dsp:spPr>
        <a:xfrm>
          <a:off x="4615991" y="422944"/>
          <a:ext cx="2096417" cy="1257850"/>
        </a:xfrm>
        <a:prstGeom prst="rect">
          <a:avLst/>
        </a:prstGeom>
        <a:solidFill>
          <a:schemeClr val="accent1">
            <a:shade val="50000"/>
            <a:hueOff val="64542"/>
            <a:satOff val="-1204"/>
            <a:lumOff val="1136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Dietitian</a:t>
          </a:r>
        </a:p>
      </dsp:txBody>
      <dsp:txXfrm>
        <a:off x="4615991" y="422944"/>
        <a:ext cx="2096417" cy="1257850"/>
      </dsp:txXfrm>
    </dsp:sp>
    <dsp:sp modelId="{7F3C708F-FECC-4863-B78D-BE28A45AC9A1}">
      <dsp:nvSpPr>
        <dsp:cNvPr id="0" name=""/>
        <dsp:cNvSpPr/>
      </dsp:nvSpPr>
      <dsp:spPr>
        <a:xfrm>
          <a:off x="6922050" y="422944"/>
          <a:ext cx="2096417" cy="1257850"/>
        </a:xfrm>
        <a:prstGeom prst="rect">
          <a:avLst/>
        </a:prstGeom>
        <a:solidFill>
          <a:schemeClr val="accent1">
            <a:shade val="50000"/>
            <a:hueOff val="96814"/>
            <a:satOff val="-1806"/>
            <a:lumOff val="1704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Entrepreneur</a:t>
          </a:r>
        </a:p>
      </dsp:txBody>
      <dsp:txXfrm>
        <a:off x="6922050" y="422944"/>
        <a:ext cx="2096417" cy="1257850"/>
      </dsp:txXfrm>
    </dsp:sp>
    <dsp:sp modelId="{215FD799-B0B5-4081-8A6D-479825821AB2}">
      <dsp:nvSpPr>
        <dsp:cNvPr id="0" name=""/>
        <dsp:cNvSpPr/>
      </dsp:nvSpPr>
      <dsp:spPr>
        <a:xfrm>
          <a:off x="9228110" y="422944"/>
          <a:ext cx="2096417" cy="1257850"/>
        </a:xfrm>
        <a:prstGeom prst="rect">
          <a:avLst/>
        </a:prstGeom>
        <a:solidFill>
          <a:schemeClr val="accent1">
            <a:shade val="50000"/>
            <a:hueOff val="129085"/>
            <a:satOff val="-2408"/>
            <a:lumOff val="2271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Extension Educator</a:t>
          </a:r>
        </a:p>
      </dsp:txBody>
      <dsp:txXfrm>
        <a:off x="9228110" y="422944"/>
        <a:ext cx="2096417" cy="1257850"/>
      </dsp:txXfrm>
    </dsp:sp>
    <dsp:sp modelId="{2359A67D-5A81-4D8A-AFB9-DBB6246D0024}">
      <dsp:nvSpPr>
        <dsp:cNvPr id="0" name=""/>
        <dsp:cNvSpPr/>
      </dsp:nvSpPr>
      <dsp:spPr>
        <a:xfrm>
          <a:off x="3872" y="1890437"/>
          <a:ext cx="2096417" cy="1257850"/>
        </a:xfrm>
        <a:prstGeom prst="rect">
          <a:avLst/>
        </a:prstGeom>
        <a:solidFill>
          <a:schemeClr val="accent1">
            <a:shade val="50000"/>
            <a:hueOff val="161356"/>
            <a:satOff val="-3010"/>
            <a:lumOff val="2839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Founder</a:t>
          </a:r>
        </a:p>
      </dsp:txBody>
      <dsp:txXfrm>
        <a:off x="3872" y="1890437"/>
        <a:ext cx="2096417" cy="1257850"/>
      </dsp:txXfrm>
    </dsp:sp>
    <dsp:sp modelId="{0ACF7B53-DE50-4F85-941C-29D408EA6E79}">
      <dsp:nvSpPr>
        <dsp:cNvPr id="0" name=""/>
        <dsp:cNvSpPr/>
      </dsp:nvSpPr>
      <dsp:spPr>
        <a:xfrm>
          <a:off x="2309931" y="1890437"/>
          <a:ext cx="2096417" cy="1257850"/>
        </a:xfrm>
        <a:prstGeom prst="rect">
          <a:avLst/>
        </a:prstGeom>
        <a:solidFill>
          <a:schemeClr val="accent1">
            <a:shade val="50000"/>
            <a:hueOff val="193627"/>
            <a:satOff val="-3612"/>
            <a:lumOff val="3407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Health Coach</a:t>
          </a:r>
        </a:p>
      </dsp:txBody>
      <dsp:txXfrm>
        <a:off x="2309931" y="1890437"/>
        <a:ext cx="2096417" cy="1257850"/>
      </dsp:txXfrm>
    </dsp:sp>
    <dsp:sp modelId="{3C6F96CD-A78C-41A1-96E1-AD0B3EDE97AC}">
      <dsp:nvSpPr>
        <dsp:cNvPr id="0" name=""/>
        <dsp:cNvSpPr/>
      </dsp:nvSpPr>
      <dsp:spPr>
        <a:xfrm>
          <a:off x="4615991" y="1890437"/>
          <a:ext cx="2096417" cy="1257850"/>
        </a:xfrm>
        <a:prstGeom prst="rect">
          <a:avLst/>
        </a:prstGeom>
        <a:solidFill>
          <a:schemeClr val="accent1">
            <a:shade val="50000"/>
            <a:hueOff val="225899"/>
            <a:satOff val="-4214"/>
            <a:lumOff val="3975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Nutrition Coach</a:t>
          </a:r>
        </a:p>
      </dsp:txBody>
      <dsp:txXfrm>
        <a:off x="4615991" y="1890437"/>
        <a:ext cx="2096417" cy="1257850"/>
      </dsp:txXfrm>
    </dsp:sp>
    <dsp:sp modelId="{8438F974-A109-4782-855B-711560B7953A}">
      <dsp:nvSpPr>
        <dsp:cNvPr id="0" name=""/>
        <dsp:cNvSpPr/>
      </dsp:nvSpPr>
      <dsp:spPr>
        <a:xfrm>
          <a:off x="6922050" y="1890437"/>
          <a:ext cx="2096417" cy="1257850"/>
        </a:xfrm>
        <a:prstGeom prst="rect">
          <a:avLst/>
        </a:prstGeom>
        <a:solidFill>
          <a:schemeClr val="accent1">
            <a:shade val="50000"/>
            <a:hueOff val="225899"/>
            <a:satOff val="-4214"/>
            <a:lumOff val="3975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Nutrition Specialist</a:t>
          </a:r>
        </a:p>
      </dsp:txBody>
      <dsp:txXfrm>
        <a:off x="6922050" y="1890437"/>
        <a:ext cx="2096417" cy="1257850"/>
      </dsp:txXfrm>
    </dsp:sp>
    <dsp:sp modelId="{7486A222-A3B9-4400-9686-4418DEACE358}">
      <dsp:nvSpPr>
        <dsp:cNvPr id="0" name=""/>
        <dsp:cNvSpPr/>
      </dsp:nvSpPr>
      <dsp:spPr>
        <a:xfrm>
          <a:off x="9228110" y="1890437"/>
          <a:ext cx="2096417" cy="1257850"/>
        </a:xfrm>
        <a:prstGeom prst="rect">
          <a:avLst/>
        </a:prstGeom>
        <a:solidFill>
          <a:schemeClr val="accent1">
            <a:shade val="50000"/>
            <a:hueOff val="193627"/>
            <a:satOff val="-3612"/>
            <a:lumOff val="3407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Nutritionist</a:t>
          </a:r>
        </a:p>
      </dsp:txBody>
      <dsp:txXfrm>
        <a:off x="9228110" y="1890437"/>
        <a:ext cx="2096417" cy="1257850"/>
      </dsp:txXfrm>
    </dsp:sp>
    <dsp:sp modelId="{7A8FDD70-73CF-49E6-824D-3D08D0003EA0}">
      <dsp:nvSpPr>
        <dsp:cNvPr id="0" name=""/>
        <dsp:cNvSpPr/>
      </dsp:nvSpPr>
      <dsp:spPr>
        <a:xfrm>
          <a:off x="3872" y="3357929"/>
          <a:ext cx="2096417" cy="1257850"/>
        </a:xfrm>
        <a:prstGeom prst="rect">
          <a:avLst/>
        </a:prstGeom>
        <a:solidFill>
          <a:schemeClr val="accent1">
            <a:shade val="50000"/>
            <a:hueOff val="161356"/>
            <a:satOff val="-3010"/>
            <a:lumOff val="2839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Nutritionist RD</a:t>
          </a:r>
        </a:p>
      </dsp:txBody>
      <dsp:txXfrm>
        <a:off x="3872" y="3357929"/>
        <a:ext cx="2096417" cy="1257850"/>
      </dsp:txXfrm>
    </dsp:sp>
    <dsp:sp modelId="{35C12C1A-87D2-4476-853B-218440286CDD}">
      <dsp:nvSpPr>
        <dsp:cNvPr id="0" name=""/>
        <dsp:cNvSpPr/>
      </dsp:nvSpPr>
      <dsp:spPr>
        <a:xfrm>
          <a:off x="2309931" y="3357929"/>
          <a:ext cx="2096417" cy="1257850"/>
        </a:xfrm>
        <a:prstGeom prst="rect">
          <a:avLst/>
        </a:prstGeom>
        <a:solidFill>
          <a:schemeClr val="accent1">
            <a:shade val="50000"/>
            <a:hueOff val="129085"/>
            <a:satOff val="-2408"/>
            <a:lumOff val="2271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Patient Navigator</a:t>
          </a:r>
        </a:p>
      </dsp:txBody>
      <dsp:txXfrm>
        <a:off x="2309931" y="3357929"/>
        <a:ext cx="2096417" cy="1257850"/>
      </dsp:txXfrm>
    </dsp:sp>
    <dsp:sp modelId="{6092D711-7D61-4A06-82DE-78B8D659CB33}">
      <dsp:nvSpPr>
        <dsp:cNvPr id="0" name=""/>
        <dsp:cNvSpPr/>
      </dsp:nvSpPr>
      <dsp:spPr>
        <a:xfrm>
          <a:off x="4615991" y="3357929"/>
          <a:ext cx="2096417" cy="1257850"/>
        </a:xfrm>
        <a:prstGeom prst="rect">
          <a:avLst/>
        </a:prstGeom>
        <a:solidFill>
          <a:schemeClr val="accent1">
            <a:shade val="50000"/>
            <a:hueOff val="96814"/>
            <a:satOff val="-1806"/>
            <a:lumOff val="1704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Owner</a:t>
          </a:r>
        </a:p>
      </dsp:txBody>
      <dsp:txXfrm>
        <a:off x="4615991" y="3357929"/>
        <a:ext cx="2096417" cy="1257850"/>
      </dsp:txXfrm>
    </dsp:sp>
    <dsp:sp modelId="{EC5CF534-E364-4A38-BB5A-D9623359264F}">
      <dsp:nvSpPr>
        <dsp:cNvPr id="0" name=""/>
        <dsp:cNvSpPr/>
      </dsp:nvSpPr>
      <dsp:spPr>
        <a:xfrm>
          <a:off x="6922050" y="3357929"/>
          <a:ext cx="2096417" cy="1257850"/>
        </a:xfrm>
        <a:prstGeom prst="rect">
          <a:avLst/>
        </a:prstGeom>
        <a:solidFill>
          <a:schemeClr val="accent1">
            <a:shade val="50000"/>
            <a:hueOff val="64542"/>
            <a:satOff val="-1204"/>
            <a:lumOff val="1136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Registered Dietitian</a:t>
          </a:r>
        </a:p>
      </dsp:txBody>
      <dsp:txXfrm>
        <a:off x="6922050" y="3357929"/>
        <a:ext cx="2096417" cy="1257850"/>
      </dsp:txXfrm>
    </dsp:sp>
    <dsp:sp modelId="{CC2F75FD-E547-4ED2-9FF2-3952D96C3C28}">
      <dsp:nvSpPr>
        <dsp:cNvPr id="0" name=""/>
        <dsp:cNvSpPr/>
      </dsp:nvSpPr>
      <dsp:spPr>
        <a:xfrm>
          <a:off x="9228110" y="3357929"/>
          <a:ext cx="2096417" cy="1257850"/>
        </a:xfrm>
        <a:prstGeom prst="rect">
          <a:avLst/>
        </a:prstGeom>
        <a:solidFill>
          <a:schemeClr val="accent1">
            <a:shade val="50000"/>
            <a:hueOff val="32271"/>
            <a:satOff val="-602"/>
            <a:lumOff val="568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  <a:latin typeface="Calibri"/>
              <a:ea typeface="Calibri"/>
              <a:cs typeface="Calibri"/>
            </a:rPr>
            <a:t>Trainer</a:t>
          </a:r>
        </a:p>
      </dsp:txBody>
      <dsp:txXfrm>
        <a:off x="9228110" y="3357929"/>
        <a:ext cx="2096417" cy="1257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DBDA2-4480-4D82-8886-1B64A7ECBBAC}" type="datetimeFigureOut">
              <a:rPr lang="en-US" noProof="0" smtClean="0"/>
              <a:t>7/30/2025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BACE-0F8F-43FD-98F0-DEE13552DA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5572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0605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5068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6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2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5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4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0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3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6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2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20371-38D5-4950-B57F-5F0F0D62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293275-5D34-43AB-891F-D5BCED72D7E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4750" y="112183"/>
            <a:ext cx="10229942" cy="651623"/>
          </a:xfrm>
        </p:spPr>
        <p:txBody>
          <a:bodyPr anchor="b">
            <a:norm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Corbel"/>
              </a:rPr>
              <a:t>MSAND Graduate Outcomes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A16F58-BB49-40F1-AE0B-C3A394D46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14164"/>
              </p:ext>
            </p:extLst>
          </p:nvPr>
        </p:nvGraphicFramePr>
        <p:xfrm>
          <a:off x="2114378" y="1051754"/>
          <a:ext cx="9125960" cy="5546533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76739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1269996">
                  <a:extLst>
                    <a:ext uri="{9D8B030D-6E8A-4147-A177-3AD203B41FA5}">
                      <a16:colId xmlns:a16="http://schemas.microsoft.com/office/drawing/2014/main" val="115202853"/>
                    </a:ext>
                  </a:extLst>
                </a:gridCol>
                <a:gridCol w="1131956">
                  <a:extLst>
                    <a:ext uri="{9D8B030D-6E8A-4147-A177-3AD203B41FA5}">
                      <a16:colId xmlns:a16="http://schemas.microsoft.com/office/drawing/2014/main" val="1010693434"/>
                    </a:ext>
                  </a:extLst>
                </a:gridCol>
                <a:gridCol w="1049130">
                  <a:extLst>
                    <a:ext uri="{9D8B030D-6E8A-4147-A177-3AD203B41FA5}">
                      <a16:colId xmlns:a16="http://schemas.microsoft.com/office/drawing/2014/main" val="2230963489"/>
                    </a:ext>
                  </a:extLst>
                </a:gridCol>
                <a:gridCol w="1212904">
                  <a:extLst>
                    <a:ext uri="{9D8B030D-6E8A-4147-A177-3AD203B41FA5}">
                      <a16:colId xmlns:a16="http://schemas.microsoft.com/office/drawing/2014/main" val="3122906245"/>
                    </a:ext>
                  </a:extLst>
                </a:gridCol>
                <a:gridCol w="1029729">
                  <a:extLst>
                    <a:ext uri="{9D8B030D-6E8A-4147-A177-3AD203B41FA5}">
                      <a16:colId xmlns:a16="http://schemas.microsoft.com/office/drawing/2014/main" val="1031668503"/>
                    </a:ext>
                  </a:extLst>
                </a:gridCol>
                <a:gridCol w="926756">
                  <a:extLst>
                    <a:ext uri="{9D8B030D-6E8A-4147-A177-3AD203B41FA5}">
                      <a16:colId xmlns:a16="http://schemas.microsoft.com/office/drawing/2014/main" val="3778082769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136644251"/>
                    </a:ext>
                  </a:extLst>
                </a:gridCol>
              </a:tblGrid>
              <a:tr h="110434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</a:rPr>
                        <a:t>Survey Year</a:t>
                      </a:r>
                      <a:endParaRPr lang="en-US" dirty="0"/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bg1"/>
                          </a:solidFill>
                          <a:latin typeface="Corbel"/>
                        </a:rPr>
                        <a:t>Response/</a:t>
                      </a:r>
                      <a:endParaRPr lang="en-ZA" sz="1600" b="1" i="0" u="none" strike="noStrike" noProof="0" dirty="0">
                        <a:solidFill>
                          <a:srgbClr val="FFFFFF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bg1"/>
                          </a:solidFill>
                          <a:latin typeface="Corbel"/>
                        </a:rPr>
                        <a:t>Knowledge</a:t>
                      </a:r>
                      <a:endParaRPr lang="en-ZA" sz="1600" b="1" i="0" u="none" strike="noStrike" noProof="0" dirty="0">
                        <a:solidFill>
                          <a:srgbClr val="FFFFFF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bg1"/>
                          </a:solidFill>
                          <a:latin typeface="Corbel"/>
                        </a:rPr>
                        <a:t>Rate</a:t>
                      </a:r>
                      <a:endParaRPr lang="en-US" sz="1600" b="1" i="0" u="none" strike="noStrike" noProof="0" dirty="0">
                        <a:solidFill>
                          <a:srgbClr val="FFFFFF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endParaRPr lang="en-ZA" sz="1600" b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*Working</a:t>
                      </a:r>
                      <a:endParaRPr lang="en-ZA" sz="1600" dirty="0"/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*Not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Seeking</a:t>
                      </a: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500" b="0" dirty="0">
                          <a:solidFill>
                            <a:schemeClr val="bg1"/>
                          </a:solidFill>
                          <a:latin typeface="+mj-lt"/>
                        </a:rPr>
                        <a:t>*Continuing Education </a:t>
                      </a:r>
                      <a:endParaRPr lang="en-US" sz="1500" dirty="0"/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*Military</a:t>
                      </a:r>
                      <a:endParaRPr lang="en-US" dirty="0"/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*Still Looking</a:t>
                      </a:r>
                      <a:endParaRPr lang="en-US" dirty="0"/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*Satisfactorily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Occupied</a:t>
                      </a: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7592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b="1" dirty="0">
                          <a:solidFill>
                            <a:schemeClr val="tx1"/>
                          </a:solidFill>
                        </a:rPr>
                        <a:t>AY 23</a:t>
                      </a:r>
                      <a:endParaRPr lang="en-ZA" dirty="0"/>
                    </a:p>
                    <a:p>
                      <a:pPr lvl="0" algn="ctr">
                        <a:buNone/>
                      </a:pPr>
                      <a:r>
                        <a:rPr lang="en-ZA" sz="1200" b="0" dirty="0">
                          <a:solidFill>
                            <a:schemeClr val="tx1"/>
                          </a:solidFill>
                        </a:rPr>
                        <a:t>(FA 23/SP 24/SU 24)</a:t>
                      </a:r>
                      <a:endParaRPr lang="en-ZA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89%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76%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88%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8646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b="1" dirty="0">
                          <a:solidFill>
                            <a:schemeClr val="tx1"/>
                          </a:solidFill>
                        </a:rPr>
                        <a:t>AY 22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ZA" sz="1200" b="0" dirty="0">
                          <a:solidFill>
                            <a:schemeClr val="tx1"/>
                          </a:solidFill>
                        </a:rPr>
                        <a:t>(FA 22/SP 23/SU 23)</a:t>
                      </a:r>
                      <a:endParaRPr lang="en-ZA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 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63%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73%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140804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b="1" dirty="0">
                          <a:solidFill>
                            <a:schemeClr val="tx1"/>
                          </a:solidFill>
                        </a:rPr>
                        <a:t>AY 21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ZA" sz="1200" b="0" dirty="0">
                          <a:solidFill>
                            <a:schemeClr val="tx1"/>
                          </a:solidFill>
                        </a:rPr>
                        <a:t>(FA 21/SP 22/SU 22)</a:t>
                      </a:r>
                      <a:endParaRPr lang="en-ZA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67%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236561"/>
                  </a:ext>
                </a:extLst>
              </a:tr>
              <a:tr h="140804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 20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ZA" sz="12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20/SP 21/SU 21)</a:t>
                      </a:r>
                      <a:endParaRPr lang="en-ZA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83%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accent1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98351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ACB4B6-C3FA-C034-DC52-8F491EF3BFAA}"/>
              </a:ext>
            </a:extLst>
          </p:cNvPr>
          <p:cNvSpPr txBox="1"/>
          <p:nvPr/>
        </p:nvSpPr>
        <p:spPr>
          <a:xfrm>
            <a:off x="3051372" y="6416529"/>
            <a:ext cx="15222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cs typeface="Calibri"/>
              </a:rPr>
              <a:t>*</a:t>
            </a:r>
            <a:r>
              <a:rPr lang="en-US" sz="900" b="1" i="1">
                <a:solidFill>
                  <a:schemeClr val="bg1"/>
                </a:solidFill>
                <a:cs typeface="Calibri"/>
              </a:rPr>
              <a:t>the % of </a:t>
            </a:r>
            <a:endParaRPr lang="en-US" sz="900" b="1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US" sz="900" b="1" i="1">
                <a:solidFill>
                  <a:schemeClr val="bg1"/>
                </a:solidFill>
                <a:cs typeface="Calibri"/>
              </a:rPr>
              <a:t> surveys completed</a:t>
            </a:r>
            <a:endParaRPr lang="en-US" sz="900" b="1">
              <a:solidFill>
                <a:schemeClr val="bg1"/>
              </a:solidFill>
              <a:cs typeface="Calibri"/>
            </a:endParaRPr>
          </a:p>
        </p:txBody>
      </p:sp>
      <p:pic>
        <p:nvPicPr>
          <p:cNvPr id="4" name="Picture 3" descr="A logo on a white circle&#10;&#10;Description automatically generated">
            <a:extLst>
              <a:ext uri="{FF2B5EF4-FFF2-40B4-BE49-F238E27FC236}">
                <a16:creationId xmlns:a16="http://schemas.microsoft.com/office/drawing/2014/main" id="{F3AF6B1B-BA89-0833-8BB9-91F57479BF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2" y="5652244"/>
            <a:ext cx="1066802" cy="103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9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F7FC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1110939" y="1714966"/>
            <a:ext cx="4401492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AF Training Solutions</a:t>
            </a:r>
          </a:p>
          <a:p>
            <a:r>
              <a:rPr lang="en-US">
                <a:ea typeface="+mn-lt"/>
                <a:cs typeface="+mn-lt"/>
              </a:rPr>
              <a:t>Blue Cross Blue Shield</a:t>
            </a:r>
            <a:endParaRPr lang="en-US"/>
          </a:p>
          <a:p>
            <a:r>
              <a:rPr lang="en-US"/>
              <a:t>Brigham Young University</a:t>
            </a:r>
          </a:p>
          <a:p>
            <a:r>
              <a:rPr lang="en-US">
                <a:ea typeface="+mn-lt"/>
                <a:cs typeface="+mn-lt"/>
              </a:rPr>
              <a:t>Cardinal Metabolic &amp; Performance</a:t>
            </a:r>
            <a:endParaRPr lang="en-US"/>
          </a:p>
          <a:p>
            <a:r>
              <a:rPr lang="en-US"/>
              <a:t>Capitol Hill Healthcare</a:t>
            </a:r>
          </a:p>
          <a:p>
            <a:r>
              <a:rPr lang="en-US"/>
              <a:t>Common Spirit Health Mountain Region</a:t>
            </a:r>
          </a:p>
          <a:p>
            <a:r>
              <a:rPr lang="en-US"/>
              <a:t>Department of Health</a:t>
            </a:r>
          </a:p>
          <a:p>
            <a:r>
              <a:rPr lang="en-US"/>
              <a:t>Dr. Pam Grover M.D, Personalized Medicine</a:t>
            </a:r>
          </a:p>
          <a:p>
            <a:r>
              <a:rPr lang="en-US"/>
              <a:t>Erlanger Health System</a:t>
            </a:r>
          </a:p>
          <a:p>
            <a:r>
              <a:rPr lang="en-US">
                <a:ea typeface="+mn-lt"/>
                <a:cs typeface="+mn-lt"/>
              </a:rPr>
              <a:t>Faeth Therapeutics</a:t>
            </a:r>
            <a:endParaRPr lang="en-US"/>
          </a:p>
          <a:p>
            <a:r>
              <a:rPr lang="en-US"/>
              <a:t>First Health Hospital</a:t>
            </a:r>
          </a:p>
          <a:p>
            <a:r>
              <a:rPr lang="en-US"/>
              <a:t>Froedtert Health</a:t>
            </a:r>
          </a:p>
          <a:p>
            <a:r>
              <a:rPr lang="en-US"/>
              <a:t>Innercept, LLC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718A64-9091-DFDF-1D1B-796EB911F57C}"/>
              </a:ext>
            </a:extLst>
          </p:cNvPr>
          <p:cNvSpPr txBox="1"/>
          <p:nvPr/>
        </p:nvSpPr>
        <p:spPr>
          <a:xfrm>
            <a:off x="6186002" y="1709824"/>
            <a:ext cx="5134054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Penn State</a:t>
            </a:r>
          </a:p>
          <a:p>
            <a:r>
              <a:rPr lang="en-US"/>
              <a:t>Phoenix Vegan Dietitian</a:t>
            </a:r>
          </a:p>
          <a:p>
            <a:r>
              <a:rPr lang="en-US"/>
              <a:t>Sea Mar Community Health Center</a:t>
            </a:r>
          </a:p>
          <a:p>
            <a:r>
              <a:rPr lang="en-US"/>
              <a:t>Sodexo</a:t>
            </a:r>
          </a:p>
          <a:p>
            <a:r>
              <a:rPr lang="en-US"/>
              <a:t>State of Georgia</a:t>
            </a:r>
          </a:p>
          <a:p>
            <a:r>
              <a:rPr lang="en-US"/>
              <a:t>State of Missouri</a:t>
            </a:r>
          </a:p>
          <a:p>
            <a:r>
              <a:rPr lang="en-US"/>
              <a:t>Turning Point Wellness Center</a:t>
            </a:r>
          </a:p>
          <a:p>
            <a:r>
              <a:rPr lang="en-US"/>
              <a:t>United States Air Force</a:t>
            </a:r>
          </a:p>
          <a:p>
            <a:r>
              <a:rPr lang="en-US"/>
              <a:t>United States Army</a:t>
            </a:r>
          </a:p>
          <a:p>
            <a:r>
              <a:rPr lang="en-US"/>
              <a:t>University of Illinois Extension Office</a:t>
            </a:r>
          </a:p>
          <a:p>
            <a:r>
              <a:rPr lang="en-US"/>
              <a:t>University of Rochester</a:t>
            </a:r>
          </a:p>
          <a:p>
            <a:r>
              <a:rPr lang="en-US"/>
              <a:t>University of Virginia</a:t>
            </a:r>
          </a:p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3CE52-6887-B1B7-5FC6-E1BAEF31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noProof="0" smtClean="0"/>
              <a:pPr>
                <a:spcAft>
                  <a:spcPts val="600"/>
                </a:spcAft>
              </a:pPr>
              <a:t>3</a:t>
            </a:fld>
            <a:endParaRPr lang="en-US" noProof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D89F8EE1-8482-AE21-0498-A2F02B77AD4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11328400" cy="431800"/>
          </a:xfrm>
        </p:spPr>
        <p:txBody>
          <a:bodyPr anchor="ctr">
            <a:no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Sample Job Titles of  MSAND Graduates</a:t>
            </a:r>
          </a:p>
        </p:txBody>
      </p:sp>
      <p:graphicFrame>
        <p:nvGraphicFramePr>
          <p:cNvPr id="17" name="Content Placeholder 1">
            <a:extLst>
              <a:ext uri="{FF2B5EF4-FFF2-40B4-BE49-F238E27FC236}">
                <a16:creationId xmlns:a16="http://schemas.microsoft.com/office/drawing/2014/main" id="{20FFAA4C-409B-1873-E00F-E02DBC87555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73134068"/>
              </p:ext>
            </p:extLst>
          </p:nvPr>
        </p:nvGraphicFramePr>
        <p:xfrm>
          <a:off x="437029" y="1313329"/>
          <a:ext cx="113284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6460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027e82f4-52a3-4161-a28c-b5ad4a441129" xsi:nil="true"/>
    <TaxCatchAll xmlns="bc88b50b-d8b3-4391-9ec4-aaa192d918eb" xsi:nil="true"/>
    <lcf76f155ced4ddcb4097134ff3c332f xmlns="027e82f4-52a3-4161-a28c-b5ad4a44112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88C2067859DB4CAB03E5651C69DA9F" ma:contentTypeVersion="16" ma:contentTypeDescription="Create a new document." ma:contentTypeScope="" ma:versionID="a4b03fe03065c11065f245d6d4846680">
  <xsd:schema xmlns:xsd="http://www.w3.org/2001/XMLSchema" xmlns:xs="http://www.w3.org/2001/XMLSchema" xmlns:p="http://schemas.microsoft.com/office/2006/metadata/properties" xmlns:ns2="027e82f4-52a3-4161-a28c-b5ad4a441129" xmlns:ns3="bc88b50b-d8b3-4391-9ec4-aaa192d918eb" xmlns:ns4="411b2d64-37ec-4545-bed6-3dbaa666c95c" targetNamespace="http://schemas.microsoft.com/office/2006/metadata/properties" ma:root="true" ma:fieldsID="215840fddf6f623f949e2324349b69e0" ns2:_="" ns3:_="" ns4:_="">
    <xsd:import namespace="027e82f4-52a3-4161-a28c-b5ad4a441129"/>
    <xsd:import namespace="bc88b50b-d8b3-4391-9ec4-aaa192d918eb"/>
    <xsd:import namespace="411b2d64-37ec-4545-bed6-3dbaa666c9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e82f4-52a3-4161-a28c-b5ad4a4411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4facb0e-f202-4565-b90e-f4b1ccca2e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88b50b-d8b3-4391-9ec4-aaa192d918e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1f033eb-01f1-4e03-b78b-db0c528432be}" ma:internalName="TaxCatchAll" ma:showField="CatchAllData" ma:web="411b2d64-37ec-4545-bed6-3dbaa666c9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1b2d64-37ec-4545-bed6-3dbaa666c95c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CB7D79-A330-4BC9-A964-3F617D32A6D4}">
  <ds:schemaRefs>
    <ds:schemaRef ds:uri="027e82f4-52a3-4161-a28c-b5ad4a441129"/>
    <ds:schemaRef ds:uri="71af3243-3dd4-4a8d-8c0d-dd76da1f02a5"/>
    <ds:schemaRef ds:uri="bc88b50b-d8b3-4391-9ec4-aaa192d918eb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48C5FEF-6CA4-44CC-8E61-9E775B9B78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E2ADA7-5704-44EE-A873-705F0F99C347}">
  <ds:schemaRefs>
    <ds:schemaRef ds:uri="027e82f4-52a3-4161-a28c-b5ad4a441129"/>
    <ds:schemaRef ds:uri="411b2d64-37ec-4545-bed6-3dbaa666c95c"/>
    <ds:schemaRef ds:uri="bc88b50b-d8b3-4391-9ec4-aaa192d918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TF66835393</Template>
  <Application>Microsoft Office PowerPoint</Application>
  <PresentationFormat>Widescreen</PresentationFormat>
  <Slides>3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Frame</vt:lpstr>
      <vt:lpstr>MSAND Graduate Outcomes</vt:lpstr>
      <vt:lpstr>Employers Who Have Hired Our Graduates</vt:lpstr>
      <vt:lpstr>Sample Job Titles of  MSAND Graduates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COVER TITLE</dc:title>
  <dc:creator>Jen Elorreaga</dc:creator>
  <cp:revision>5</cp:revision>
  <dcterms:created xsi:type="dcterms:W3CDTF">2023-05-10T16:55:45Z</dcterms:created>
  <dcterms:modified xsi:type="dcterms:W3CDTF">2025-07-30T21:41:04Z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0x010100C488C2067859DB4CAB03E5651C69DA9F</vt:lpwstr>
  </property>
  <property fmtid="{D5CDD505-2E9C-101B-9397-08002B2CF9AE}" pid="3" name="MediaServiceImageTags">
    <vt:lpwstr/>
  </property>
</Properties>
</file>