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3" r:id="rId5"/>
    <p:sldId id="308" r:id="rId6"/>
    <p:sldId id="275" r:id="rId7"/>
    <p:sldId id="306" r:id="rId8"/>
    <p:sldId id="301" r:id="rId9"/>
    <p:sldId id="293" r:id="rId10"/>
    <p:sldId id="312" r:id="rId11"/>
    <p:sldId id="302" r:id="rId12"/>
    <p:sldId id="296" r:id="rId13"/>
    <p:sldId id="290" r:id="rId14"/>
    <p:sldId id="303" r:id="rId15"/>
    <p:sldId id="294" r:id="rId16"/>
    <p:sldId id="307" r:id="rId17"/>
    <p:sldId id="291" r:id="rId18"/>
    <p:sldId id="300" r:id="rId19"/>
    <p:sldId id="295" r:id="rId20"/>
    <p:sldId id="309" r:id="rId21"/>
    <p:sldId id="299" r:id="rId22"/>
    <p:sldId id="288" r:id="rId23"/>
    <p:sldId id="304" r:id="rId24"/>
    <p:sldId id="297" r:id="rId25"/>
    <p:sldId id="289" r:id="rId26"/>
    <p:sldId id="310" r:id="rId27"/>
    <p:sldId id="298" r:id="rId28"/>
    <p:sldId id="311" r:id="rId29"/>
    <p:sldId id="292" r:id="rId30"/>
    <p:sldId id="30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FDC83-2F11-B035-C6DE-50541B091CC2}" v="238" dt="2025-07-30T18:42:22.359"/>
    <p1510:client id="{A0EB04F9-D684-3466-7B07-7A24952B2301}" v="1752" dt="2025-07-31T14:33:07.973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CD8ABBB9-B5F5-6ABB-B9DF-344AA4544D4A}"/>
    <pc:docChg chg="modSld">
      <pc:chgData name="Jennifer Elorreaga" userId="S::jennifer.elorreaga@logan.edu::e1aa907a-6c11-435a-a88c-cc89013b43d8" providerId="AD" clId="Web-{CD8ABBB9-B5F5-6ABB-B9DF-344AA4544D4A}" dt="2024-04-24T17:37:43.993" v="0" actId="1076"/>
      <pc:docMkLst>
        <pc:docMk/>
      </pc:docMkLst>
      <pc:sldChg chg="modSp">
        <pc:chgData name="Jennifer Elorreaga" userId="S::jennifer.elorreaga@logan.edu::e1aa907a-6c11-435a-a88c-cc89013b43d8" providerId="AD" clId="Web-{CD8ABBB9-B5F5-6ABB-B9DF-344AA4544D4A}" dt="2024-04-24T17:37:43.993" v="0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0E9FDC83-2F11-B035-C6DE-50541B091CC2}"/>
    <pc:docChg chg="addSld modSld">
      <pc:chgData name="Jennifer Elorreaga" userId="S::jennifer.elorreaga@logan.edu::e1aa907a-6c11-435a-a88c-cc89013b43d8" providerId="AD" clId="Web-{0E9FDC83-2F11-B035-C6DE-50541B091CC2}" dt="2025-07-30T18:42:22.359" v="220"/>
      <pc:docMkLst>
        <pc:docMk/>
      </pc:docMkLst>
      <pc:sldChg chg="modSp">
        <pc:chgData name="Jennifer Elorreaga" userId="S::jennifer.elorreaga@logan.edu::e1aa907a-6c11-435a-a88c-cc89013b43d8" providerId="AD" clId="Web-{0E9FDC83-2F11-B035-C6DE-50541B091CC2}" dt="2025-07-30T18:42:22.359" v="220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0E9FDC83-2F11-B035-C6DE-50541B091CC2}" dt="2025-07-30T18:42:22.359" v="220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0E9FDC83-2F11-B035-C6DE-50541B091CC2}" dt="2025-07-30T18:41:51.500" v="185" actId="1076"/>
        <pc:sldMkLst>
          <pc:docMk/>
          <pc:sldMk cId="1930472597" sldId="308"/>
        </pc:sldMkLst>
        <pc:spChg chg="mod">
          <ac:chgData name="Jennifer Elorreaga" userId="S::jennifer.elorreaga@logan.edu::e1aa907a-6c11-435a-a88c-cc89013b43d8" providerId="AD" clId="Web-{0E9FDC83-2F11-B035-C6DE-50541B091CC2}" dt="2025-07-30T18:41:51.500" v="185" actId="1076"/>
          <ac:spMkLst>
            <pc:docMk/>
            <pc:sldMk cId="1930472597" sldId="308"/>
            <ac:spMk id="3" creationId="{62A48E40-480D-39AA-31AA-5A4F3DAF4FA8}"/>
          </ac:spMkLst>
        </pc:spChg>
        <pc:graphicFrameChg chg="mod modGraphic">
          <ac:chgData name="Jennifer Elorreaga" userId="S::jennifer.elorreaga@logan.edu::e1aa907a-6c11-435a-a88c-cc89013b43d8" providerId="AD" clId="Web-{0E9FDC83-2F11-B035-C6DE-50541B091CC2}" dt="2025-07-30T18:41:47.937" v="184"/>
          <ac:graphicFrameMkLst>
            <pc:docMk/>
            <pc:sldMk cId="1930472597" sldId="308"/>
            <ac:graphicFrameMk id="5" creationId="{4FE0E7E4-038A-37DE-0A72-86CD5B5D0F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D7F55C9D-FF0C-9AB6-B136-D2FDB540B835}"/>
    <pc:docChg chg="modSld">
      <pc:chgData name="Jennifer Elorreaga" userId="S::jennifer.elorreaga@logan.edu::e1aa907a-6c11-435a-a88c-cc89013b43d8" providerId="AD" clId="Web-{D7F55C9D-FF0C-9AB6-B136-D2FDB540B835}" dt="2023-09-29T15:31:01.835" v="3" actId="20577"/>
      <pc:docMkLst>
        <pc:docMk/>
      </pc:docMkLst>
      <pc:sldChg chg="modSp">
        <pc:chgData name="Jennifer Elorreaga" userId="S::jennifer.elorreaga@logan.edu::e1aa907a-6c11-435a-a88c-cc89013b43d8" providerId="AD" clId="Web-{D7F55C9D-FF0C-9AB6-B136-D2FDB540B835}" dt="2023-09-29T15:19:15.419" v="2" actId="1076"/>
        <pc:sldMkLst>
          <pc:docMk/>
          <pc:sldMk cId="2934522605" sldId="296"/>
        </pc:sldMkLst>
      </pc:sldChg>
      <pc:sldChg chg="modSp">
        <pc:chgData name="Jennifer Elorreaga" userId="S::jennifer.elorreaga@logan.edu::e1aa907a-6c11-435a-a88c-cc89013b43d8" providerId="AD" clId="Web-{D7F55C9D-FF0C-9AB6-B136-D2FDB540B835}" dt="2023-09-29T15:31:01.835" v="3" actId="20577"/>
        <pc:sldMkLst>
          <pc:docMk/>
          <pc:sldMk cId="173273792" sldId="298"/>
        </pc:sldMkLst>
      </pc:sldChg>
    </pc:docChg>
  </pc:docChgLst>
  <pc:docChgLst>
    <pc:chgData name="Jennifer Elorreaga" userId="S::jennifer.elorreaga@logan.edu::e1aa907a-6c11-435a-a88c-cc89013b43d8" providerId="AD" clId="Web-{6B0DF577-48FE-42F5-5005-9822C48FDFE1}"/>
    <pc:docChg chg="modSld">
      <pc:chgData name="Jennifer Elorreaga" userId="S::jennifer.elorreaga@logan.edu::e1aa907a-6c11-435a-a88c-cc89013b43d8" providerId="AD" clId="Web-{6B0DF577-48FE-42F5-5005-9822C48FDFE1}" dt="2024-02-09T19:48:37.134" v="43"/>
      <pc:docMkLst>
        <pc:docMk/>
      </pc:docMkLst>
      <pc:sldChg chg="modSp">
        <pc:chgData name="Jennifer Elorreaga" userId="S::jennifer.elorreaga@logan.edu::e1aa907a-6c11-435a-a88c-cc89013b43d8" providerId="AD" clId="Web-{6B0DF577-48FE-42F5-5005-9822C48FDFE1}" dt="2024-02-09T19:48:37.134" v="43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415336E6-5872-520A-CF74-B6395CA01D69}"/>
    <pc:docChg chg="modSld">
      <pc:chgData name="Jennifer Elorreaga" userId="S::jennifer.elorreaga@logan.edu::e1aa907a-6c11-435a-a88c-cc89013b43d8" providerId="AD" clId="Web-{415336E6-5872-520A-CF74-B6395CA01D69}" dt="2024-10-21T22:08:01.876" v="117"/>
      <pc:docMkLst>
        <pc:docMk/>
      </pc:docMkLst>
      <pc:sldChg chg="modSp">
        <pc:chgData name="Jennifer Elorreaga" userId="S::jennifer.elorreaga@logan.edu::e1aa907a-6c11-435a-a88c-cc89013b43d8" providerId="AD" clId="Web-{415336E6-5872-520A-CF74-B6395CA01D69}" dt="2024-10-21T22:05:42.890" v="87"/>
        <pc:sldMkLst>
          <pc:docMk/>
          <pc:sldMk cId="3347698232" sldId="273"/>
        </pc:sldMkLst>
      </pc:sldChg>
      <pc:sldChg chg="delSp modSp">
        <pc:chgData name="Jennifer Elorreaga" userId="S::jennifer.elorreaga@logan.edu::e1aa907a-6c11-435a-a88c-cc89013b43d8" providerId="AD" clId="Web-{415336E6-5872-520A-CF74-B6395CA01D69}" dt="2024-10-21T22:05:57.062" v="89"/>
        <pc:sldMkLst>
          <pc:docMk/>
          <pc:sldMk cId="342131329" sldId="275"/>
        </pc:sldMkLst>
      </pc:sldChg>
      <pc:sldChg chg="delSp modSp">
        <pc:chgData name="Jennifer Elorreaga" userId="S::jennifer.elorreaga@logan.edu::e1aa907a-6c11-435a-a88c-cc89013b43d8" providerId="AD" clId="Web-{415336E6-5872-520A-CF74-B6395CA01D69}" dt="2024-10-21T22:07:35.188" v="110"/>
        <pc:sldMkLst>
          <pc:docMk/>
          <pc:sldMk cId="420664609" sldId="287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7:23.047" v="105"/>
        <pc:sldMkLst>
          <pc:docMk/>
          <pc:sldMk cId="1048610388" sldId="288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7:57.501" v="116"/>
        <pc:sldMkLst>
          <pc:docMk/>
          <pc:sldMk cId="70723337" sldId="289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6:43.797" v="97"/>
        <pc:sldMkLst>
          <pc:docMk/>
          <pc:sldMk cId="4276117310" sldId="290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7:02.563" v="101"/>
        <pc:sldMkLst>
          <pc:docMk/>
          <pc:sldMk cId="3353392156" sldId="291"/>
        </pc:sldMkLst>
      </pc:sldChg>
      <pc:sldChg chg="delSp modSp">
        <pc:chgData name="Jennifer Elorreaga" userId="S::jennifer.elorreaga@logan.edu::e1aa907a-6c11-435a-a88c-cc89013b43d8" providerId="AD" clId="Web-{415336E6-5872-520A-CF74-B6395CA01D69}" dt="2024-10-21T22:07:48.251" v="114"/>
        <pc:sldMkLst>
          <pc:docMk/>
          <pc:sldMk cId="2236393578" sldId="292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6:20.984" v="94"/>
        <pc:sldMkLst>
          <pc:docMk/>
          <pc:sldMk cId="1229185673" sldId="293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6:53.188" v="99"/>
        <pc:sldMkLst>
          <pc:docMk/>
          <pc:sldMk cId="4084244847" sldId="294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7:13.797" v="103"/>
        <pc:sldMkLst>
          <pc:docMk/>
          <pc:sldMk cId="2390663418" sldId="295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6:36" v="96"/>
        <pc:sldMkLst>
          <pc:docMk/>
          <pc:sldMk cId="4106500334" sldId="296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8:01.876" v="117"/>
        <pc:sldMkLst>
          <pc:docMk/>
          <pc:sldMk cId="4040198718" sldId="297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7:52.720" v="115"/>
        <pc:sldMkLst>
          <pc:docMk/>
          <pc:sldMk cId="3911572374" sldId="298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7:18.579" v="104"/>
        <pc:sldMkLst>
          <pc:docMk/>
          <pc:sldMk cId="2342069802" sldId="299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7:06.782" v="102"/>
        <pc:sldMkLst>
          <pc:docMk/>
          <pc:sldMk cId="3491774119" sldId="300"/>
        </pc:sldMkLst>
      </pc:sldChg>
      <pc:sldChg chg="delSp modSp">
        <pc:chgData name="Jennifer Elorreaga" userId="S::jennifer.elorreaga@logan.edu::e1aa907a-6c11-435a-a88c-cc89013b43d8" providerId="AD" clId="Web-{415336E6-5872-520A-CF74-B6395CA01D69}" dt="2024-10-21T22:06:14.859" v="93"/>
        <pc:sldMkLst>
          <pc:docMk/>
          <pc:sldMk cId="2513154453" sldId="301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6:27.828" v="95"/>
        <pc:sldMkLst>
          <pc:docMk/>
          <pc:sldMk cId="3015163627" sldId="302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6:48.688" v="98"/>
        <pc:sldMkLst>
          <pc:docMk/>
          <pc:sldMk cId="1862605249" sldId="303"/>
        </pc:sldMkLst>
      </pc:sldChg>
      <pc:sldChg chg="delSp modSp">
        <pc:chgData name="Jennifer Elorreaga" userId="S::jennifer.elorreaga@logan.edu::e1aa907a-6c11-435a-a88c-cc89013b43d8" providerId="AD" clId="Web-{415336E6-5872-520A-CF74-B6395CA01D69}" dt="2024-10-21T22:07:28.844" v="107"/>
        <pc:sldMkLst>
          <pc:docMk/>
          <pc:sldMk cId="4093145918" sldId="304"/>
        </pc:sldMkLst>
      </pc:sldChg>
      <pc:sldChg chg="delSp modSp">
        <pc:chgData name="Jennifer Elorreaga" userId="S::jennifer.elorreaga@logan.edu::e1aa907a-6c11-435a-a88c-cc89013b43d8" providerId="AD" clId="Web-{415336E6-5872-520A-CF74-B6395CA01D69}" dt="2024-10-21T22:07:42.188" v="112"/>
        <pc:sldMkLst>
          <pc:docMk/>
          <pc:sldMk cId="4152095391" sldId="305"/>
        </pc:sldMkLst>
      </pc:sldChg>
      <pc:sldChg chg="delSp modSp">
        <pc:chgData name="Jennifer Elorreaga" userId="S::jennifer.elorreaga@logan.edu::e1aa907a-6c11-435a-a88c-cc89013b43d8" providerId="AD" clId="Web-{415336E6-5872-520A-CF74-B6395CA01D69}" dt="2024-10-21T22:06:04.749" v="91"/>
        <pc:sldMkLst>
          <pc:docMk/>
          <pc:sldMk cId="2707854291" sldId="306"/>
        </pc:sldMkLst>
      </pc:sldChg>
      <pc:sldChg chg="delSp">
        <pc:chgData name="Jennifer Elorreaga" userId="S::jennifer.elorreaga@logan.edu::e1aa907a-6c11-435a-a88c-cc89013b43d8" providerId="AD" clId="Web-{415336E6-5872-520A-CF74-B6395CA01D69}" dt="2024-10-21T22:06:58.235" v="100"/>
        <pc:sldMkLst>
          <pc:docMk/>
          <pc:sldMk cId="3742604458" sldId="307"/>
        </pc:sldMkLst>
      </pc:sldChg>
    </pc:docChg>
  </pc:docChgLst>
  <pc:docChgLst>
    <pc:chgData name="Jennifer Elorreaga" userId="S::jennifer.elorreaga@logan.edu::e1aa907a-6c11-435a-a88c-cc89013b43d8" providerId="AD" clId="Web-{6E2BAB67-BE9B-593D-A0A9-B2BE24C044D5}"/>
    <pc:docChg chg="modSld">
      <pc:chgData name="Jennifer Elorreaga" userId="S::jennifer.elorreaga@logan.edu::e1aa907a-6c11-435a-a88c-cc89013b43d8" providerId="AD" clId="Web-{6E2BAB67-BE9B-593D-A0A9-B2BE24C044D5}" dt="2024-04-24T17:27:44.851" v="444"/>
      <pc:docMkLst>
        <pc:docMk/>
      </pc:docMkLst>
      <pc:sldChg chg="modSp mod setBg">
        <pc:chgData name="Jennifer Elorreaga" userId="S::jennifer.elorreaga@logan.edu::e1aa907a-6c11-435a-a88c-cc89013b43d8" providerId="AD" clId="Web-{6E2BAB67-BE9B-593D-A0A9-B2BE24C044D5}" dt="2024-04-24T17:27:44.851" v="444"/>
        <pc:sldMkLst>
          <pc:docMk/>
          <pc:sldMk cId="3347698232" sldId="273"/>
        </pc:sldMkLst>
      </pc:sldChg>
      <pc:sldChg chg="modSp mod setBg">
        <pc:chgData name="Jennifer Elorreaga" userId="S::jennifer.elorreaga@logan.edu::e1aa907a-6c11-435a-a88c-cc89013b43d8" providerId="AD" clId="Web-{6E2BAB67-BE9B-593D-A0A9-B2BE24C044D5}" dt="2024-04-24T17:21:27.453" v="178" actId="20577"/>
        <pc:sldMkLst>
          <pc:docMk/>
          <pc:sldMk cId="342131329" sldId="275"/>
        </pc:sldMkLst>
      </pc:sldChg>
      <pc:sldChg chg="modSp mod setBg">
        <pc:chgData name="Jennifer Elorreaga" userId="S::jennifer.elorreaga@logan.edu::e1aa907a-6c11-435a-a88c-cc89013b43d8" providerId="AD" clId="Web-{6E2BAB67-BE9B-593D-A0A9-B2BE24C044D5}" dt="2024-04-24T17:22:05.610" v="182" actId="20577"/>
        <pc:sldMkLst>
          <pc:docMk/>
          <pc:sldMk cId="420664609" sldId="287"/>
        </pc:sldMkLst>
      </pc:sldChg>
    </pc:docChg>
  </pc:docChgLst>
  <pc:docChgLst>
    <pc:chgData name="Dana Wehrli" userId="S::dana.wehrli@logan.edu::56bda257-eda5-47aa-8eeb-843e04ce1b22" providerId="AD" clId="Web-{6E59ED20-594D-4478-A9D4-A29EB5FA0C1D}"/>
    <pc:docChg chg="modSld">
      <pc:chgData name="Dana Wehrli" userId="S::dana.wehrli@logan.edu::56bda257-eda5-47aa-8eeb-843e04ce1b22" providerId="AD" clId="Web-{6E59ED20-594D-4478-A9D4-A29EB5FA0C1D}" dt="2024-04-24T17:49:13.906" v="57" actId="20577"/>
      <pc:docMkLst>
        <pc:docMk/>
      </pc:docMkLst>
      <pc:sldChg chg="modSp">
        <pc:chgData name="Dana Wehrli" userId="S::dana.wehrli@logan.edu::56bda257-eda5-47aa-8eeb-843e04ce1b22" providerId="AD" clId="Web-{6E59ED20-594D-4478-A9D4-A29EB5FA0C1D}" dt="2024-04-24T17:49:13.906" v="57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CDE354F8-0E5E-E043-EBA5-1CE3BF6C4BDD}"/>
    <pc:docChg chg="delSld modSld">
      <pc:chgData name="Jennifer Elorreaga" userId="S::jennifer.elorreaga@logan.edu::e1aa907a-6c11-435a-a88c-cc89013b43d8" providerId="AD" clId="Web-{CDE354F8-0E5E-E043-EBA5-1CE3BF6C4BDD}" dt="2024-01-25T22:59:19.128" v="728" actId="20577"/>
      <pc:docMkLst>
        <pc:docMk/>
      </pc:docMkLst>
      <pc:sldChg chg="addSp delSp modSp mod setBg">
        <pc:chgData name="Jennifer Elorreaga" userId="S::jennifer.elorreaga@logan.edu::e1aa907a-6c11-435a-a88c-cc89013b43d8" providerId="AD" clId="Web-{CDE354F8-0E5E-E043-EBA5-1CE3BF6C4BDD}" dt="2024-01-25T22:30:24.386" v="446" actId="20577"/>
        <pc:sldMkLst>
          <pc:docMk/>
          <pc:sldMk cId="3347698232" sldId="273"/>
        </pc:sldMkLst>
      </pc:sldChg>
      <pc:sldChg chg="modSp mod setBg">
        <pc:chgData name="Jennifer Elorreaga" userId="S::jennifer.elorreaga@logan.edu::e1aa907a-6c11-435a-a88c-cc89013b43d8" providerId="AD" clId="Web-{CDE354F8-0E5E-E043-EBA5-1CE3BF6C4BDD}" dt="2024-01-25T22:58:54.049" v="722" actId="20577"/>
        <pc:sldMkLst>
          <pc:docMk/>
          <pc:sldMk cId="342131329" sldId="275"/>
        </pc:sldMkLst>
      </pc:sldChg>
      <pc:sldChg chg="modSp mod setBg">
        <pc:chgData name="Jennifer Elorreaga" userId="S::jennifer.elorreaga@logan.edu::e1aa907a-6c11-435a-a88c-cc89013b43d8" providerId="AD" clId="Web-{CDE354F8-0E5E-E043-EBA5-1CE3BF6C4BDD}" dt="2024-01-25T22:59:19.128" v="728" actId="20577"/>
        <pc:sldMkLst>
          <pc:docMk/>
          <pc:sldMk cId="420664609" sldId="28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0.524" v="0"/>
        <pc:sldMkLst>
          <pc:docMk/>
          <pc:sldMk cId="3570329826" sldId="28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0.666" v="13"/>
        <pc:sldMkLst>
          <pc:docMk/>
          <pc:sldMk cId="4024962938" sldId="28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6.196" v="2"/>
        <pc:sldMkLst>
          <pc:docMk/>
          <pc:sldMk cId="3552499960" sldId="290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7.931" v="3"/>
        <pc:sldMkLst>
          <pc:docMk/>
          <pc:sldMk cId="1933633407" sldId="29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3.431" v="1"/>
        <pc:sldMkLst>
          <pc:docMk/>
          <pc:sldMk cId="617543664" sldId="29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5.009" v="7"/>
        <pc:sldMkLst>
          <pc:docMk/>
          <pc:sldMk cId="376756923" sldId="29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7.025" v="8"/>
        <pc:sldMkLst>
          <pc:docMk/>
          <pc:sldMk cId="2017410107" sldId="29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9.572" v="9"/>
        <pc:sldMkLst>
          <pc:docMk/>
          <pc:sldMk cId="3479921077" sldId="295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6.478" v="12"/>
        <pc:sldMkLst>
          <pc:docMk/>
          <pc:sldMk cId="2934522605" sldId="296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40.510" v="16"/>
        <pc:sldMkLst>
          <pc:docMk/>
          <pc:sldMk cId="2408023772" sldId="29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7.979" v="15"/>
        <pc:sldMkLst>
          <pc:docMk/>
          <pc:sldMk cId="173273792" sldId="29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9.400" v="4"/>
        <pc:sldMkLst>
          <pc:docMk/>
          <pc:sldMk cId="1309490899" sldId="29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4.463" v="11"/>
        <pc:sldMkLst>
          <pc:docMk/>
          <pc:sldMk cId="4269751596" sldId="30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2.743" v="6"/>
        <pc:sldMkLst>
          <pc:docMk/>
          <pc:sldMk cId="42991316" sldId="30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5.307" v="14"/>
        <pc:sldMkLst>
          <pc:docMk/>
          <pc:sldMk cId="404896377" sldId="30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1.103" v="5"/>
        <pc:sldMkLst>
          <pc:docMk/>
          <pc:sldMk cId="3337573516" sldId="30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1.744" v="10"/>
        <pc:sldMkLst>
          <pc:docMk/>
          <pc:sldMk cId="1809085273" sldId="305"/>
        </pc:sldMkLst>
      </pc:sldChg>
    </pc:docChg>
  </pc:docChgLst>
  <pc:docChgLst>
    <pc:chgData name="Dana Wehrli" userId="S::dana.wehrli@logan.edu::56bda257-eda5-47aa-8eeb-843e04ce1b22" providerId="AD" clId="Web-{F5C934ED-B721-4C2A-BBB4-D57413252692}"/>
    <pc:docChg chg="modSld">
      <pc:chgData name="Dana Wehrli" userId="S::dana.wehrli@logan.edu::56bda257-eda5-47aa-8eeb-843e04ce1b22" providerId="AD" clId="Web-{F5C934ED-B721-4C2A-BBB4-D57413252692}" dt="2024-05-06T19:52:11.024" v="3" actId="20577"/>
      <pc:docMkLst>
        <pc:docMk/>
      </pc:docMkLst>
      <pc:sldChg chg="modSp">
        <pc:chgData name="Dana Wehrli" userId="S::dana.wehrli@logan.edu::56bda257-eda5-47aa-8eeb-843e04ce1b22" providerId="AD" clId="Web-{F5C934ED-B721-4C2A-BBB4-D57413252692}" dt="2024-05-06T19:52:11.024" v="3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8924B6F3-195B-F14E-8B03-0289F61E45E9}"/>
    <pc:docChg chg="modSld">
      <pc:chgData name="Jennifer Elorreaga" userId="S::jennifer.elorreaga@logan.edu::e1aa907a-6c11-435a-a88c-cc89013b43d8" providerId="AD" clId="Web-{8924B6F3-195B-F14E-8B03-0289F61E45E9}" dt="2024-06-03T21:06:35.734" v="21" actId="1076"/>
      <pc:docMkLst>
        <pc:docMk/>
      </pc:docMkLst>
      <pc:sldChg chg="addSp delSp modSp">
        <pc:chgData name="Jennifer Elorreaga" userId="S::jennifer.elorreaga@logan.edu::e1aa907a-6c11-435a-a88c-cc89013b43d8" providerId="AD" clId="Web-{8924B6F3-195B-F14E-8B03-0289F61E45E9}" dt="2024-06-03T21:06:35.734" v="21" actId="1076"/>
        <pc:sldMkLst>
          <pc:docMk/>
          <pc:sldMk cId="3347698232" sldId="273"/>
        </pc:sldMkLst>
      </pc:sldChg>
    </pc:docChg>
  </pc:docChgLst>
  <pc:docChgLst>
    <pc:chgData name="Dana Wehrli" userId="S::dana.wehrli@logan.edu::56bda257-eda5-47aa-8eeb-843e04ce1b22" providerId="AD" clId="Web-{9CE1C54F-CB44-41DB-BB61-F3FBFA0029CF}"/>
    <pc:docChg chg="modSld">
      <pc:chgData name="Dana Wehrli" userId="S::dana.wehrli@logan.edu::56bda257-eda5-47aa-8eeb-843e04ce1b22" providerId="AD" clId="Web-{9CE1C54F-CB44-41DB-BB61-F3FBFA0029CF}" dt="2024-05-07T17:46:39.870" v="21" actId="20577"/>
      <pc:docMkLst>
        <pc:docMk/>
      </pc:docMkLst>
      <pc:sldChg chg="modSp">
        <pc:chgData name="Dana Wehrli" userId="S::dana.wehrli@logan.edu::56bda257-eda5-47aa-8eeb-843e04ce1b22" providerId="AD" clId="Web-{9CE1C54F-CB44-41DB-BB61-F3FBFA0029CF}" dt="2024-05-07T17:46:39.870" v="21" actId="20577"/>
        <pc:sldMkLst>
          <pc:docMk/>
          <pc:sldMk cId="70723337" sldId="289"/>
        </pc:sldMkLst>
      </pc:sldChg>
      <pc:sldChg chg="modSp">
        <pc:chgData name="Dana Wehrli" userId="S::dana.wehrli@logan.edu::56bda257-eda5-47aa-8eeb-843e04ce1b22" providerId="AD" clId="Web-{9CE1C54F-CB44-41DB-BB61-F3FBFA0029CF}" dt="2024-05-07T17:45:07.351" v="13" actId="20577"/>
        <pc:sldMkLst>
          <pc:docMk/>
          <pc:sldMk cId="2236393578" sldId="292"/>
        </pc:sldMkLst>
      </pc:sldChg>
      <pc:sldChg chg="modSp">
        <pc:chgData name="Dana Wehrli" userId="S::dana.wehrli@logan.edu::56bda257-eda5-47aa-8eeb-843e04ce1b22" providerId="AD" clId="Web-{9CE1C54F-CB44-41DB-BB61-F3FBFA0029CF}" dt="2024-05-07T17:46:08.025" v="17" actId="20577"/>
        <pc:sldMkLst>
          <pc:docMk/>
          <pc:sldMk cId="3911572374" sldId="298"/>
        </pc:sldMkLst>
      </pc:sldChg>
      <pc:sldChg chg="modSp">
        <pc:chgData name="Dana Wehrli" userId="S::dana.wehrli@logan.edu::56bda257-eda5-47aa-8eeb-843e04ce1b22" providerId="AD" clId="Web-{9CE1C54F-CB44-41DB-BB61-F3FBFA0029CF}" dt="2024-05-07T17:44:45.038" v="10" actId="20577"/>
        <pc:sldMkLst>
          <pc:docMk/>
          <pc:sldMk cId="4152095391" sldId="305"/>
        </pc:sldMkLst>
      </pc:sldChg>
    </pc:docChg>
  </pc:docChgLst>
  <pc:docChgLst>
    <pc:chgData name="Dana Wehrli" userId="S::dana.wehrli@logan.edu::56bda257-eda5-47aa-8eeb-843e04ce1b22" providerId="AD" clId="Web-{252BCB48-6D7E-4820-A3A2-6A278838B1D5}"/>
    <pc:docChg chg="modSld">
      <pc:chgData name="Dana Wehrli" userId="S::dana.wehrli@logan.edu::56bda257-eda5-47aa-8eeb-843e04ce1b22" providerId="AD" clId="Web-{252BCB48-6D7E-4820-A3A2-6A278838B1D5}" dt="2024-04-24T17:45:36.827" v="15" actId="20577"/>
      <pc:docMkLst>
        <pc:docMk/>
      </pc:docMkLst>
      <pc:sldChg chg="modSp">
        <pc:chgData name="Dana Wehrli" userId="S::dana.wehrli@logan.edu::56bda257-eda5-47aa-8eeb-843e04ce1b22" providerId="AD" clId="Web-{252BCB48-6D7E-4820-A3A2-6A278838B1D5}" dt="2024-04-24T17:45:36.827" v="15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47CD3FB5-C675-D552-804C-D8E0C424564A}"/>
    <pc:docChg chg="modSld">
      <pc:chgData name="Jennifer Elorreaga" userId="S::jennifer.elorreaga@logan.edu::e1aa907a-6c11-435a-a88c-cc89013b43d8" providerId="AD" clId="Web-{47CD3FB5-C675-D552-804C-D8E0C424564A}" dt="2024-04-24T17:41:42.530" v="9" actId="1076"/>
      <pc:docMkLst>
        <pc:docMk/>
      </pc:docMkLst>
      <pc:sldChg chg="modSp">
        <pc:chgData name="Jennifer Elorreaga" userId="S::jennifer.elorreaga@logan.edu::e1aa907a-6c11-435a-a88c-cc89013b43d8" providerId="AD" clId="Web-{47CD3FB5-C675-D552-804C-D8E0C424564A}" dt="2024-04-24T17:41:42.530" v="9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ABBAF5C1-CA1A-E0EB-4391-A68B9EB423A1}"/>
    <pc:docChg chg="modSld">
      <pc:chgData name="Jennifer Elorreaga" userId="S::jennifer.elorreaga@logan.edu::e1aa907a-6c11-435a-a88c-cc89013b43d8" providerId="AD" clId="Web-{ABBAF5C1-CA1A-E0EB-4391-A68B9EB423A1}" dt="2024-06-03T21:08:03.934" v="2" actId="1076"/>
      <pc:docMkLst>
        <pc:docMk/>
      </pc:docMkLst>
      <pc:sldChg chg="modSp">
        <pc:chgData name="Jennifer Elorreaga" userId="S::jennifer.elorreaga@logan.edu::e1aa907a-6c11-435a-a88c-cc89013b43d8" providerId="AD" clId="Web-{ABBAF5C1-CA1A-E0EB-4391-A68B9EB423A1}" dt="2024-06-03T21:08:03.934" v="2" actId="1076"/>
        <pc:sldMkLst>
          <pc:docMk/>
          <pc:sldMk cId="3347698232" sldId="273"/>
        </pc:sldMkLst>
      </pc:sldChg>
    </pc:docChg>
  </pc:docChgLst>
  <pc:docChgLst>
    <pc:chgData clId="Web-{B19E3CAD-3EAE-068A-2A3A-534D1BE77E85}"/>
    <pc:docChg chg="modSld">
      <pc:chgData name="" userId="" providerId="" clId="Web-{B19E3CAD-3EAE-068A-2A3A-534D1BE77E85}" dt="2024-04-24T17:35:20.277" v="0"/>
      <pc:docMkLst>
        <pc:docMk/>
      </pc:docMkLst>
    </pc:docChg>
  </pc:docChgLst>
  <pc:docChgLst>
    <pc:chgData name="Dana Wehrli" userId="S::dana.wehrli@logan.edu::56bda257-eda5-47aa-8eeb-843e04ce1b22" providerId="AD" clId="Web-{40E10934-7B16-462A-A887-AF38D63885B3}"/>
    <pc:docChg chg="modSld">
      <pc:chgData name="Dana Wehrli" userId="S::dana.wehrli@logan.edu::56bda257-eda5-47aa-8eeb-843e04ce1b22" providerId="AD" clId="Web-{40E10934-7B16-462A-A887-AF38D63885B3}" dt="2024-04-24T22:10:16.431" v="68" actId="20577"/>
      <pc:docMkLst>
        <pc:docMk/>
      </pc:docMkLst>
      <pc:sldChg chg="modSp">
        <pc:chgData name="Dana Wehrli" userId="S::dana.wehrli@logan.edu::56bda257-eda5-47aa-8eeb-843e04ce1b22" providerId="AD" clId="Web-{40E10934-7B16-462A-A887-AF38D63885B3}" dt="2024-04-24T22:10:16.431" v="68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46CBF53E-9F71-A86C-30B7-64F89F423D8E}"/>
    <pc:docChg chg="modSld">
      <pc:chgData name="Jennifer Elorreaga" userId="S::jennifer.elorreaga@logan.edu::e1aa907a-6c11-435a-a88c-cc89013b43d8" providerId="AD" clId="Web-{46CBF53E-9F71-A86C-30B7-64F89F423D8E}" dt="2024-05-23T14:51:00.379" v="57"/>
      <pc:docMkLst>
        <pc:docMk/>
      </pc:docMkLst>
    </pc:docChg>
  </pc:docChgLst>
  <pc:docChgLst>
    <pc:chgData name="Jennifer Elorreaga" userId="S::jennifer.elorreaga@logan.edu::e1aa907a-6c11-435a-a88c-cc89013b43d8" providerId="AD" clId="Web-{A2EA1447-04BC-6F6D-A837-2BF8C0A8B011}"/>
    <pc:docChg chg="addSld modSld">
      <pc:chgData name="Jennifer Elorreaga" userId="S::jennifer.elorreaga@logan.edu::e1aa907a-6c11-435a-a88c-cc89013b43d8" providerId="AD" clId="Web-{A2EA1447-04BC-6F6D-A837-2BF8C0A8B011}" dt="2024-04-26T19:51:10.975" v="220" actId="1076"/>
      <pc:docMkLst>
        <pc:docMk/>
      </pc:docMkLst>
      <pc:sldChg chg="modSp">
        <pc:chgData name="Jennifer Elorreaga" userId="S::jennifer.elorreaga@logan.edu::e1aa907a-6c11-435a-a88c-cc89013b43d8" providerId="AD" clId="Web-{A2EA1447-04BC-6F6D-A837-2BF8C0A8B011}" dt="2024-04-26T19:44:48.262" v="94" actId="14100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37:33.703" v="8" actId="20577"/>
        <pc:sldMkLst>
          <pc:docMk/>
          <pc:sldMk cId="420664609" sldId="287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9:56.879" v="198" actId="1076"/>
        <pc:sldMkLst>
          <pc:docMk/>
          <pc:sldMk cId="1048610388" sldId="288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50:41.209" v="211" actId="1076"/>
        <pc:sldMkLst>
          <pc:docMk/>
          <pc:sldMk cId="70723337" sldId="289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6:38.327" v="131" actId="1076"/>
        <pc:sldMkLst>
          <pc:docMk/>
          <pc:sldMk cId="4276117310" sldId="290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9:06.925" v="185" actId="1076"/>
        <pc:sldMkLst>
          <pc:docMk/>
          <pc:sldMk cId="3353392156" sldId="291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51:00.819" v="216" actId="1076"/>
        <pc:sldMkLst>
          <pc:docMk/>
          <pc:sldMk cId="2236393578" sldId="292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5:55.779" v="120" actId="20577"/>
        <pc:sldMkLst>
          <pc:docMk/>
          <pc:sldMk cId="1229185673" sldId="293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9:26.863" v="190" actId="1076"/>
        <pc:sldMkLst>
          <pc:docMk/>
          <pc:sldMk cId="4084244847" sldId="294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37:20.703" v="3" actId="20577"/>
        <pc:sldMkLst>
          <pc:docMk/>
          <pc:sldMk cId="2390663418" sldId="295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6:22.561" v="128" actId="14100"/>
        <pc:sldMkLst>
          <pc:docMk/>
          <pc:sldMk cId="4106500334" sldId="296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50:24.208" v="207" actId="1076"/>
        <pc:sldMkLst>
          <pc:docMk/>
          <pc:sldMk cId="4040198718" sldId="297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50:50.928" v="213" actId="1076"/>
        <pc:sldMkLst>
          <pc:docMk/>
          <pc:sldMk cId="3911572374" sldId="298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9:42.629" v="194" actId="1076"/>
        <pc:sldMkLst>
          <pc:docMk/>
          <pc:sldMk cId="2342069802" sldId="299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9:21.847" v="189" actId="1076"/>
        <pc:sldMkLst>
          <pc:docMk/>
          <pc:sldMk cId="3491774119" sldId="300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5:12.778" v="99" actId="1076"/>
        <pc:sldMkLst>
          <pc:docMk/>
          <pc:sldMk cId="2513154453" sldId="301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6:05.936" v="123" actId="14100"/>
        <pc:sldMkLst>
          <pc:docMk/>
          <pc:sldMk cId="3015163627" sldId="302"/>
        </pc:sldMkLst>
      </pc:sldChg>
      <pc:sldChg chg="modSp">
        <pc:chgData name="Jennifer Elorreaga" userId="S::jennifer.elorreaga@logan.edu::e1aa907a-6c11-435a-a88c-cc89013b43d8" providerId="AD" clId="Web-{A2EA1447-04BC-6F6D-A837-2BF8C0A8B011}" dt="2024-04-26T19:46:50.187" v="135" actId="1076"/>
        <pc:sldMkLst>
          <pc:docMk/>
          <pc:sldMk cId="1862605249" sldId="303"/>
        </pc:sldMkLst>
      </pc:sldChg>
      <pc:sldChg chg="modSp add replId">
        <pc:chgData name="Jennifer Elorreaga" userId="S::jennifer.elorreaga@logan.edu::e1aa907a-6c11-435a-a88c-cc89013b43d8" providerId="AD" clId="Web-{A2EA1447-04BC-6F6D-A837-2BF8C0A8B011}" dt="2024-04-26T19:50:12.286" v="203" actId="1076"/>
        <pc:sldMkLst>
          <pc:docMk/>
          <pc:sldMk cId="4093145918" sldId="304"/>
        </pc:sldMkLst>
      </pc:sldChg>
      <pc:sldChg chg="modSp add replId">
        <pc:chgData name="Jennifer Elorreaga" userId="S::jennifer.elorreaga@logan.edu::e1aa907a-6c11-435a-a88c-cc89013b43d8" providerId="AD" clId="Web-{A2EA1447-04BC-6F6D-A837-2BF8C0A8B011}" dt="2024-04-26T19:51:10.975" v="220" actId="1076"/>
        <pc:sldMkLst>
          <pc:docMk/>
          <pc:sldMk cId="4152095391" sldId="305"/>
        </pc:sldMkLst>
      </pc:sldChg>
      <pc:sldChg chg="modSp add replId">
        <pc:chgData name="Jennifer Elorreaga" userId="S::jennifer.elorreaga@logan.edu::e1aa907a-6c11-435a-a88c-cc89013b43d8" providerId="AD" clId="Web-{A2EA1447-04BC-6F6D-A837-2BF8C0A8B011}" dt="2024-04-26T19:45:00.137" v="95" actId="1076"/>
        <pc:sldMkLst>
          <pc:docMk/>
          <pc:sldMk cId="2707854291" sldId="306"/>
        </pc:sldMkLst>
      </pc:sldChg>
      <pc:sldChg chg="modSp add replId">
        <pc:chgData name="Jennifer Elorreaga" userId="S::jennifer.elorreaga@logan.edu::e1aa907a-6c11-435a-a88c-cc89013b43d8" providerId="AD" clId="Web-{A2EA1447-04BC-6F6D-A837-2BF8C0A8B011}" dt="2024-04-26T19:48:38.393" v="175" actId="20577"/>
        <pc:sldMkLst>
          <pc:docMk/>
          <pc:sldMk cId="3742604458" sldId="307"/>
        </pc:sldMkLst>
      </pc:sldChg>
    </pc:docChg>
  </pc:docChgLst>
  <pc:docChgLst>
    <pc:chgData name="Dana Wehrli" userId="S::dana.wehrli@logan.edu::56bda257-eda5-47aa-8eeb-843e04ce1b22" providerId="AD" clId="Web-{67CBB9A0-F2AD-454B-9936-D296CA54A36D}"/>
    <pc:docChg chg="modSld">
      <pc:chgData name="Dana Wehrli" userId="S::dana.wehrli@logan.edu::56bda257-eda5-47aa-8eeb-843e04ce1b22" providerId="AD" clId="Web-{67CBB9A0-F2AD-454B-9936-D296CA54A36D}" dt="2024-04-24T17:40:56.162" v="15" actId="20577"/>
      <pc:docMkLst>
        <pc:docMk/>
      </pc:docMkLst>
      <pc:sldChg chg="modSp">
        <pc:chgData name="Dana Wehrli" userId="S::dana.wehrli@logan.edu::56bda257-eda5-47aa-8eeb-843e04ce1b22" providerId="AD" clId="Web-{67CBB9A0-F2AD-454B-9936-D296CA54A36D}" dt="2024-04-24T17:40:56.162" v="15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A8ED70D6-CFFE-53AE-BA66-7E314F791663}"/>
    <pc:docChg chg="modSld">
      <pc:chgData name="Jennifer Elorreaga" userId="S::jennifer.elorreaga@logan.edu::e1aa907a-6c11-435a-a88c-cc89013b43d8" providerId="AD" clId="Web-{A8ED70D6-CFFE-53AE-BA66-7E314F791663}" dt="2024-04-24T17:40:19.880" v="11"/>
      <pc:docMkLst>
        <pc:docMk/>
      </pc:docMkLst>
    </pc:docChg>
  </pc:docChgLst>
  <pc:docChgLst>
    <pc:chgData name="Jennifer Elorreaga" userId="S::jennifer.elorreaga@logan.edu::e1aa907a-6c11-435a-a88c-cc89013b43d8" providerId="AD" clId="Web-{6C7A273D-E060-A7B2-7718-FFEC5A9AEA31}"/>
    <pc:docChg chg="modSld">
      <pc:chgData name="Jennifer Elorreaga" userId="S::jennifer.elorreaga@logan.edu::e1aa907a-6c11-435a-a88c-cc89013b43d8" providerId="AD" clId="Web-{6C7A273D-E060-A7B2-7718-FFEC5A9AEA31}" dt="2024-01-26T17:33:02.347" v="10" actId="1076"/>
      <pc:docMkLst>
        <pc:docMk/>
      </pc:docMkLst>
      <pc:sldChg chg="modSp">
        <pc:chgData name="Jennifer Elorreaga" userId="S::jennifer.elorreaga@logan.edu::e1aa907a-6c11-435a-a88c-cc89013b43d8" providerId="AD" clId="Web-{6C7A273D-E060-A7B2-7718-FFEC5A9AEA31}" dt="2024-01-26T17:33:02.347" v="10" actId="1076"/>
        <pc:sldMkLst>
          <pc:docMk/>
          <pc:sldMk cId="342131329" sldId="275"/>
        </pc:sldMkLst>
      </pc:sldChg>
    </pc:docChg>
  </pc:docChgLst>
  <pc:docChgLst>
    <pc:chgData name="Jennifer Elorreaga" userId="S::jennifer.elorreaga@logan.edu::e1aa907a-6c11-435a-a88c-cc89013b43d8" providerId="AD" clId="Web-{DDE204E8-883B-E07E-5EA0-295908DDF42A}"/>
    <pc:docChg chg="addSld modSld">
      <pc:chgData name="Jennifer Elorreaga" userId="S::jennifer.elorreaga@logan.edu::e1aa907a-6c11-435a-a88c-cc89013b43d8" providerId="AD" clId="Web-{DDE204E8-883B-E07E-5EA0-295908DDF42A}" dt="2024-04-26T19:02:41.091" v="1370" actId="20577"/>
      <pc:docMkLst>
        <pc:docMk/>
      </pc:docMkLst>
      <pc:sldChg chg="modSp">
        <pc:chgData name="Jennifer Elorreaga" userId="S::jennifer.elorreaga@logan.edu::e1aa907a-6c11-435a-a88c-cc89013b43d8" providerId="AD" clId="Web-{DDE204E8-883B-E07E-5EA0-295908DDF42A}" dt="2024-04-26T19:01:42.919" v="1364" actId="20577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9:00:48.840" v="1356" actId="20577"/>
        <pc:sldMkLst>
          <pc:docMk/>
          <pc:sldMk cId="1048610388" sldId="288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8:57:18.168" v="1313" actId="20577"/>
        <pc:sldMkLst>
          <pc:docMk/>
          <pc:sldMk cId="70723337" sldId="289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8:49:51.727" v="1252" actId="20577"/>
        <pc:sldMkLst>
          <pc:docMk/>
          <pc:sldMk cId="4276117310" sldId="290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9:02:41.091" v="1370" actId="20577"/>
        <pc:sldMkLst>
          <pc:docMk/>
          <pc:sldMk cId="3353392156" sldId="291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8:57:28.090" v="1317" actId="20577"/>
        <pc:sldMkLst>
          <pc:docMk/>
          <pc:sldMk cId="2236393578" sldId="292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9:00:25.809" v="1352" actId="20577"/>
        <pc:sldMkLst>
          <pc:docMk/>
          <pc:sldMk cId="1229185673" sldId="293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8:54:44.807" v="1300" actId="20577"/>
        <pc:sldMkLst>
          <pc:docMk/>
          <pc:sldMk cId="4084244847" sldId="294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8:59:39.621" v="1348" actId="20577"/>
        <pc:sldMkLst>
          <pc:docMk/>
          <pc:sldMk cId="2390663418" sldId="295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8:53:55.338" v="1286" actId="20577"/>
        <pc:sldMkLst>
          <pc:docMk/>
          <pc:sldMk cId="4106500334" sldId="296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8:33:25.004" v="1105" actId="20577"/>
        <pc:sldMkLst>
          <pc:docMk/>
          <pc:sldMk cId="4040198718" sldId="297"/>
        </pc:sldMkLst>
      </pc:sldChg>
      <pc:sldChg chg="modSp">
        <pc:chgData name="Jennifer Elorreaga" userId="S::jennifer.elorreaga@logan.edu::e1aa907a-6c11-435a-a88c-cc89013b43d8" providerId="AD" clId="Web-{DDE204E8-883B-E07E-5EA0-295908DDF42A}" dt="2024-04-26T19:01:27.528" v="1360" actId="20577"/>
        <pc:sldMkLst>
          <pc:docMk/>
          <pc:sldMk cId="3911572374" sldId="298"/>
        </pc:sldMkLst>
      </pc:sldChg>
      <pc:sldChg chg="modSp add replId">
        <pc:chgData name="Jennifer Elorreaga" userId="S::jennifer.elorreaga@logan.edu::e1aa907a-6c11-435a-a88c-cc89013b43d8" providerId="AD" clId="Web-{DDE204E8-883B-E07E-5EA0-295908DDF42A}" dt="2024-04-26T18:55:42.527" v="1305" actId="20577"/>
        <pc:sldMkLst>
          <pc:docMk/>
          <pc:sldMk cId="2342069802" sldId="299"/>
        </pc:sldMkLst>
      </pc:sldChg>
      <pc:sldChg chg="modSp add replId">
        <pc:chgData name="Jennifer Elorreaga" userId="S::jennifer.elorreaga@logan.edu::e1aa907a-6c11-435a-a88c-cc89013b43d8" providerId="AD" clId="Web-{DDE204E8-883B-E07E-5EA0-295908DDF42A}" dt="2024-04-26T18:32:34.848" v="1101" actId="20577"/>
        <pc:sldMkLst>
          <pc:docMk/>
          <pc:sldMk cId="3491774119" sldId="300"/>
        </pc:sldMkLst>
      </pc:sldChg>
      <pc:sldChg chg="modSp add replId">
        <pc:chgData name="Jennifer Elorreaga" userId="S::jennifer.elorreaga@logan.edu::e1aa907a-6c11-435a-a88c-cc89013b43d8" providerId="AD" clId="Web-{DDE204E8-883B-E07E-5EA0-295908DDF42A}" dt="2024-04-26T18:54:14.681" v="1290" actId="20577"/>
        <pc:sldMkLst>
          <pc:docMk/>
          <pc:sldMk cId="2513154453" sldId="301"/>
        </pc:sldMkLst>
      </pc:sldChg>
      <pc:sldChg chg="modSp add replId">
        <pc:chgData name="Jennifer Elorreaga" userId="S::jennifer.elorreaga@logan.edu::e1aa907a-6c11-435a-a88c-cc89013b43d8" providerId="AD" clId="Web-{DDE204E8-883B-E07E-5EA0-295908DDF42A}" dt="2024-04-26T18:53:25.728" v="1282" actId="20577"/>
        <pc:sldMkLst>
          <pc:docMk/>
          <pc:sldMk cId="3015163627" sldId="302"/>
        </pc:sldMkLst>
      </pc:sldChg>
      <pc:sldChg chg="modSp add replId">
        <pc:chgData name="Jennifer Elorreaga" userId="S::jennifer.elorreaga@logan.edu::e1aa907a-6c11-435a-a88c-cc89013b43d8" providerId="AD" clId="Web-{DDE204E8-883B-E07E-5EA0-295908DDF42A}" dt="2024-04-26T18:54:21.025" v="1293" actId="20577"/>
        <pc:sldMkLst>
          <pc:docMk/>
          <pc:sldMk cId="1862605249" sldId="303"/>
        </pc:sldMkLst>
      </pc:sldChg>
    </pc:docChg>
  </pc:docChgLst>
  <pc:docChgLst>
    <pc:chgData name="Jennifer Elorreaga" userId="S::jennifer.elorreaga@logan.edu::e1aa907a-6c11-435a-a88c-cc89013b43d8" providerId="AD" clId="Web-{304FE0CB-FC95-CAC4-3546-5BA2A4C3BA84}"/>
    <pc:docChg chg="modSld">
      <pc:chgData name="Jennifer Elorreaga" userId="S::jennifer.elorreaga@logan.edu::e1aa907a-6c11-435a-a88c-cc89013b43d8" providerId="AD" clId="Web-{304FE0CB-FC95-CAC4-3546-5BA2A4C3BA84}" dt="2024-06-03T21:13:07.127" v="3" actId="1076"/>
      <pc:docMkLst>
        <pc:docMk/>
      </pc:docMkLst>
    </pc:docChg>
  </pc:docChgLst>
  <pc:docChgLst>
    <pc:chgData name="Jennifer Elorreaga" userId="S::jennifer.elorreaga@logan.edu::e1aa907a-6c11-435a-a88c-cc89013b43d8" providerId="AD" clId="Web-{FB98CCE9-15DE-999B-C021-F616F8AE707D}"/>
    <pc:docChg chg="addSld modSld sldOrd">
      <pc:chgData name="Jennifer Elorreaga" userId="S::jennifer.elorreaga@logan.edu::e1aa907a-6c11-435a-a88c-cc89013b43d8" providerId="AD" clId="Web-{FB98CCE9-15DE-999B-C021-F616F8AE707D}" dt="2024-04-24T22:00:57.210" v="1148" actId="20577"/>
      <pc:docMkLst>
        <pc:docMk/>
      </pc:docMkLst>
      <pc:sldChg chg="addSp delSp modSp">
        <pc:chgData name="Jennifer Elorreaga" userId="S::jennifer.elorreaga@logan.edu::e1aa907a-6c11-435a-a88c-cc89013b43d8" providerId="AD" clId="Web-{FB98CCE9-15DE-999B-C021-F616F8AE707D}" dt="2024-04-24T21:58:16.251" v="1147" actId="20577"/>
        <pc:sldMkLst>
          <pc:docMk/>
          <pc:sldMk cId="342131329" sldId="275"/>
        </pc:sldMkLst>
      </pc:sldChg>
      <pc:sldChg chg="modSp add ord replId">
        <pc:chgData name="Jennifer Elorreaga" userId="S::jennifer.elorreaga@logan.edu::e1aa907a-6c11-435a-a88c-cc89013b43d8" providerId="AD" clId="Web-{FB98CCE9-15DE-999B-C021-F616F8AE707D}" dt="2024-04-24T21:54:10.539" v="1108" actId="20577"/>
        <pc:sldMkLst>
          <pc:docMk/>
          <pc:sldMk cId="1048610388" sldId="288"/>
        </pc:sldMkLst>
      </pc:sldChg>
      <pc:sldChg chg="addSp delSp modSp add replId">
        <pc:chgData name="Jennifer Elorreaga" userId="S::jennifer.elorreaga@logan.edu::e1aa907a-6c11-435a-a88c-cc89013b43d8" providerId="AD" clId="Web-{FB98CCE9-15DE-999B-C021-F616F8AE707D}" dt="2024-04-24T21:50:15.109" v="1072" actId="20577"/>
        <pc:sldMkLst>
          <pc:docMk/>
          <pc:sldMk cId="70723337" sldId="289"/>
        </pc:sldMkLst>
      </pc:sldChg>
      <pc:sldChg chg="modSp add replId">
        <pc:chgData name="Jennifer Elorreaga" userId="S::jennifer.elorreaga@logan.edu::e1aa907a-6c11-435a-a88c-cc89013b43d8" providerId="AD" clId="Web-{FB98CCE9-15DE-999B-C021-F616F8AE707D}" dt="2024-04-24T21:49:31.544" v="1062" actId="20577"/>
        <pc:sldMkLst>
          <pc:docMk/>
          <pc:sldMk cId="4276117310" sldId="290"/>
        </pc:sldMkLst>
      </pc:sldChg>
      <pc:sldChg chg="modSp add replId">
        <pc:chgData name="Jennifer Elorreaga" userId="S::jennifer.elorreaga@logan.edu::e1aa907a-6c11-435a-a88c-cc89013b43d8" providerId="AD" clId="Web-{FB98CCE9-15DE-999B-C021-F616F8AE707D}" dt="2024-04-24T21:51:09.751" v="1091" actId="1076"/>
        <pc:sldMkLst>
          <pc:docMk/>
          <pc:sldMk cId="3353392156" sldId="291"/>
        </pc:sldMkLst>
      </pc:sldChg>
      <pc:sldChg chg="modSp add replId">
        <pc:chgData name="Jennifer Elorreaga" userId="S::jennifer.elorreaga@logan.edu::e1aa907a-6c11-435a-a88c-cc89013b43d8" providerId="AD" clId="Web-{FB98CCE9-15DE-999B-C021-F616F8AE707D}" dt="2024-04-24T21:51:47.018" v="1100" actId="1076"/>
        <pc:sldMkLst>
          <pc:docMk/>
          <pc:sldMk cId="2236393578" sldId="292"/>
        </pc:sldMkLst>
      </pc:sldChg>
    </pc:docChg>
  </pc:docChgLst>
  <pc:docChgLst>
    <pc:chgData name="Jennifer Elorreaga" userId="S::jennifer.elorreaga@logan.edu::e1aa907a-6c11-435a-a88c-cc89013b43d8" providerId="AD" clId="Web-{FFFC37CF-6915-FAFA-2A28-CE2E5CF9421A}"/>
    <pc:docChg chg="modSld">
      <pc:chgData name="Jennifer Elorreaga" userId="S::jennifer.elorreaga@logan.edu::e1aa907a-6c11-435a-a88c-cc89013b43d8" providerId="AD" clId="Web-{FFFC37CF-6915-FAFA-2A28-CE2E5CF9421A}" dt="2024-04-26T19:15:30.419" v="9" actId="20577"/>
      <pc:docMkLst>
        <pc:docMk/>
      </pc:docMkLst>
    </pc:docChg>
  </pc:docChgLst>
  <pc:docChgLst>
    <pc:chgData name="Jennifer Elorreaga" userId="S::jennifer.elorreaga@logan.edu::e1aa907a-6c11-435a-a88c-cc89013b43d8" providerId="AD" clId="Web-{C842AAE9-4F64-3856-1AF3-C943409FF82B}"/>
    <pc:docChg chg="modSld">
      <pc:chgData name="Jennifer Elorreaga" userId="S::jennifer.elorreaga@logan.edu::e1aa907a-6c11-435a-a88c-cc89013b43d8" providerId="AD" clId="Web-{C842AAE9-4F64-3856-1AF3-C943409FF82B}" dt="2025-01-15T20:11:08.232" v="9"/>
      <pc:docMkLst>
        <pc:docMk/>
      </pc:docMkLst>
    </pc:docChg>
  </pc:docChgLst>
  <pc:docChgLst>
    <pc:chgData name="Jennifer Elorreaga" userId="S::jennifer.elorreaga@logan.edu::e1aa907a-6c11-435a-a88c-cc89013b43d8" providerId="AD" clId="Web-{252D995E-2652-1F27-D658-9A777A79FD03}"/>
    <pc:docChg chg="modSld">
      <pc:chgData name="Jennifer Elorreaga" userId="S::jennifer.elorreaga@logan.edu::e1aa907a-6c11-435a-a88c-cc89013b43d8" providerId="AD" clId="Web-{252D995E-2652-1F27-D658-9A777A79FD03}" dt="2024-04-22T21:06:59.788" v="37"/>
      <pc:docMkLst>
        <pc:docMk/>
      </pc:docMkLst>
    </pc:docChg>
  </pc:docChgLst>
  <pc:docChgLst>
    <pc:chgData name="Jennifer Elorreaga" userId="S::jennifer.elorreaga@logan.edu::e1aa907a-6c11-435a-a88c-cc89013b43d8" providerId="AD" clId="Web-{B19E3CAD-3EAE-068A-2A3A-534D1BE77E85}"/>
    <pc:docChg chg="modSld">
      <pc:chgData name="Jennifer Elorreaga" userId="S::jennifer.elorreaga@logan.edu::e1aa907a-6c11-435a-a88c-cc89013b43d8" providerId="AD" clId="Web-{B19E3CAD-3EAE-068A-2A3A-534D1BE77E85}" dt="2024-04-24T17:35:36.887" v="2" actId="1076"/>
      <pc:docMkLst>
        <pc:docMk/>
      </pc:docMkLst>
    </pc:docChg>
  </pc:docChgLst>
  <pc:docChgLst>
    <pc:chgData name="Jennifer Elorreaga" userId="S::jennifer.elorreaga@logan.edu::e1aa907a-6c11-435a-a88c-cc89013b43d8" providerId="AD" clId="Web-{778466C1-5B4A-E95B-8D53-3AED66959BF2}"/>
    <pc:docChg chg="modSld">
      <pc:chgData name="Jennifer Elorreaga" userId="S::jennifer.elorreaga@logan.edu::e1aa907a-6c11-435a-a88c-cc89013b43d8" providerId="AD" clId="Web-{778466C1-5B4A-E95B-8D53-3AED66959BF2}" dt="2024-04-26T19:55:40.215" v="2"/>
      <pc:docMkLst>
        <pc:docMk/>
      </pc:docMkLst>
    </pc:docChg>
  </pc:docChgLst>
  <pc:docChgLst>
    <pc:chgData name="Jennifer Elorreaga" userId="S::jennifer.elorreaga@logan.edu::e1aa907a-6c11-435a-a88c-cc89013b43d8" providerId="AD" clId="Web-{D3E8CF3F-567C-0732-AC79-C57066119E4E}"/>
    <pc:docChg chg="modSld">
      <pc:chgData name="Jennifer Elorreaga" userId="S::jennifer.elorreaga@logan.edu::e1aa907a-6c11-435a-a88c-cc89013b43d8" providerId="AD" clId="Web-{D3E8CF3F-567C-0732-AC79-C57066119E4E}" dt="2024-02-15T21:24:50.909" v="4" actId="1076"/>
      <pc:docMkLst>
        <pc:docMk/>
      </pc:docMkLst>
    </pc:docChg>
  </pc:docChgLst>
  <pc:docChgLst>
    <pc:chgData name="Jennifer Elorreaga" userId="S::jennifer.elorreaga@logan.edu::e1aa907a-6c11-435a-a88c-cc89013b43d8" providerId="AD" clId="Web-{5E23B59E-9FA2-7560-846E-83C1D830C66D}"/>
    <pc:docChg chg="modSld">
      <pc:chgData name="Jennifer Elorreaga" userId="S::jennifer.elorreaga@logan.edu::e1aa907a-6c11-435a-a88c-cc89013b43d8" providerId="AD" clId="Web-{5E23B59E-9FA2-7560-846E-83C1D830C66D}" dt="2024-04-19T19:59:15.701" v="24"/>
      <pc:docMkLst>
        <pc:docMk/>
      </pc:docMkLst>
    </pc:docChg>
  </pc:docChgLst>
  <pc:docChgLst>
    <pc:chgData name="Jennifer Elorreaga" userId="S::jennifer.elorreaga@logan.edu::e1aa907a-6c11-435a-a88c-cc89013b43d8" providerId="AD" clId="Web-{FB194FC5-9E29-08A2-9E7B-3D9B0D6A3FFF}"/>
    <pc:docChg chg="modSld">
      <pc:chgData name="Jennifer Elorreaga" userId="S::jennifer.elorreaga@logan.edu::e1aa907a-6c11-435a-a88c-cc89013b43d8" providerId="AD" clId="Web-{FB194FC5-9E29-08A2-9E7B-3D9B0D6A3FFF}" dt="2024-06-03T21:09:15.099" v="1" actId="14100"/>
      <pc:docMkLst>
        <pc:docMk/>
      </pc:docMkLst>
    </pc:docChg>
  </pc:docChgLst>
  <pc:docChgLst>
    <pc:chgData name="Jennifer Elorreaga" userId="S::jennifer.elorreaga@logan.edu::e1aa907a-6c11-435a-a88c-cc89013b43d8" providerId="AD" clId="Web-{ECF9F1A0-F041-6339-7E93-C2A11539D38A}"/>
    <pc:docChg chg="modSld">
      <pc:chgData name="Jennifer Elorreaga" userId="S::jennifer.elorreaga@logan.edu::e1aa907a-6c11-435a-a88c-cc89013b43d8" providerId="AD" clId="Web-{ECF9F1A0-F041-6339-7E93-C2A11539D38A}" dt="2024-06-03T21:20:15.993" v="0" actId="1076"/>
      <pc:docMkLst>
        <pc:docMk/>
      </pc:docMkLst>
    </pc:docChg>
  </pc:docChgLst>
  <pc:docChgLst>
    <pc:chgData name="Jennifer Elorreaga" userId="S::jennifer.elorreaga@logan.edu::e1aa907a-6c11-435a-a88c-cc89013b43d8" providerId="AD" clId="Web-{AC5A552D-4819-AF07-A0DE-D2A6717D5521}"/>
    <pc:docChg chg="modSld">
      <pc:chgData name="Jennifer Elorreaga" userId="S::jennifer.elorreaga@logan.edu::e1aa907a-6c11-435a-a88c-cc89013b43d8" providerId="AD" clId="Web-{AC5A552D-4819-AF07-A0DE-D2A6717D5521}" dt="2024-04-24T17:39:40.659" v="0" actId="1076"/>
      <pc:docMkLst>
        <pc:docMk/>
      </pc:docMkLst>
    </pc:docChg>
  </pc:docChgLst>
  <pc:docChgLst>
    <pc:chgData name="Jennifer Elorreaga" userId="S::jennifer.elorreaga@logan.edu::e1aa907a-6c11-435a-a88c-cc89013b43d8" providerId="AD" clId="Web-{A0EB04F9-D684-3466-7B07-7A24952B2301}"/>
    <pc:docChg chg="addSld modSld">
      <pc:chgData name="Jennifer Elorreaga" userId="S::jennifer.elorreaga@logan.edu::e1aa907a-6c11-435a-a88c-cc89013b43d8" providerId="AD" clId="Web-{A0EB04F9-D684-3466-7B07-7A24952B2301}" dt="2025-07-31T14:33:05.067" v="997"/>
      <pc:docMkLst>
        <pc:docMk/>
      </pc:docMkLst>
      <pc:sldChg chg="modSp">
        <pc:chgData name="Jennifer Elorreaga" userId="S::jennifer.elorreaga@logan.edu::e1aa907a-6c11-435a-a88c-cc89013b43d8" providerId="AD" clId="Web-{A0EB04F9-D684-3466-7B07-7A24952B2301}" dt="2025-07-31T14:33:05.067" v="997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A0EB04F9-D684-3466-7B07-7A24952B2301}" dt="2025-07-31T14:33:05.067" v="99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A0EB04F9-D684-3466-7B07-7A24952B2301}" dt="2025-07-31T14:12:16.534" v="455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A0EB04F9-D684-3466-7B07-7A24952B2301}" dt="2025-07-31T14:12:16.534" v="455" actId="20577"/>
          <ac:spMkLst>
            <pc:docMk/>
            <pc:sldMk cId="342131329" sldId="275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7:46.613" v="958" actId="1076"/>
        <pc:sldMkLst>
          <pc:docMk/>
          <pc:sldMk cId="70723337" sldId="289"/>
        </pc:sldMkLst>
        <pc:spChg chg="mod">
          <ac:chgData name="Jennifer Elorreaga" userId="S::jennifer.elorreaga@logan.edu::e1aa907a-6c11-435a-a88c-cc89013b43d8" providerId="AD" clId="Web-{A0EB04F9-D684-3466-7B07-7A24952B2301}" dt="2025-07-31T14:23:29.972" v="777" actId="20577"/>
          <ac:spMkLst>
            <pc:docMk/>
            <pc:sldMk cId="70723337" sldId="28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27:46.613" v="958" actId="1076"/>
          <ac:spMkLst>
            <pc:docMk/>
            <pc:sldMk cId="70723337" sldId="289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13:02.206" v="486" actId="20577"/>
        <pc:sldMkLst>
          <pc:docMk/>
          <pc:sldMk cId="4276117310" sldId="290"/>
        </pc:sldMkLst>
        <pc:spChg chg="mod">
          <ac:chgData name="Jennifer Elorreaga" userId="S::jennifer.elorreaga@logan.edu::e1aa907a-6c11-435a-a88c-cc89013b43d8" providerId="AD" clId="Web-{A0EB04F9-D684-3466-7B07-7A24952B2301}" dt="2025-07-31T14:13:02.206" v="486" actId="20577"/>
          <ac:spMkLst>
            <pc:docMk/>
            <pc:sldMk cId="4276117310" sldId="29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3:56:22.611" v="84" actId="20577"/>
          <ac:spMkLst>
            <pc:docMk/>
            <pc:sldMk cId="4276117310" sldId="290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4:47.675" v="863" actId="20577"/>
        <pc:sldMkLst>
          <pc:docMk/>
          <pc:sldMk cId="3353392156" sldId="291"/>
        </pc:sldMkLst>
        <pc:spChg chg="mod">
          <ac:chgData name="Jennifer Elorreaga" userId="S::jennifer.elorreaga@logan.edu::e1aa907a-6c11-435a-a88c-cc89013b43d8" providerId="AD" clId="Web-{A0EB04F9-D684-3466-7B07-7A24952B2301}" dt="2025-07-31T14:24:47.675" v="863" actId="20577"/>
          <ac:spMkLst>
            <pc:docMk/>
            <pc:sldMk cId="3353392156" sldId="291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11:27.206" v="415" actId="20577"/>
        <pc:sldMkLst>
          <pc:docMk/>
          <pc:sldMk cId="2236393578" sldId="292"/>
        </pc:sldMkLst>
        <pc:spChg chg="mod">
          <ac:chgData name="Jennifer Elorreaga" userId="S::jennifer.elorreaga@logan.edu::e1aa907a-6c11-435a-a88c-cc89013b43d8" providerId="AD" clId="Web-{A0EB04F9-D684-3466-7B07-7A24952B2301}" dt="2025-07-31T14:11:27.206" v="415" actId="20577"/>
          <ac:spMkLst>
            <pc:docMk/>
            <pc:sldMk cId="2236393578" sldId="292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17:41.769" v="616" actId="1076"/>
        <pc:sldMkLst>
          <pc:docMk/>
          <pc:sldMk cId="1229185673" sldId="293"/>
        </pc:sldMkLst>
        <pc:spChg chg="mod">
          <ac:chgData name="Jennifer Elorreaga" userId="S::jennifer.elorreaga@logan.edu::e1aa907a-6c11-435a-a88c-cc89013b43d8" providerId="AD" clId="Web-{A0EB04F9-D684-3466-7B07-7A24952B2301}" dt="2025-07-31T14:17:41.769" v="616" actId="1076"/>
          <ac:spMkLst>
            <pc:docMk/>
            <pc:sldMk cId="1229185673" sldId="293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17:38.128" v="615" actId="20577"/>
          <ac:spMkLst>
            <pc:docMk/>
            <pc:sldMk cId="1229185673" sldId="293"/>
            <ac:spMk id="7" creationId="{EE7B234C-C78F-F8C0-65FF-882FFB875559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18:32.019" v="633" actId="1076"/>
        <pc:sldMkLst>
          <pc:docMk/>
          <pc:sldMk cId="4084244847" sldId="294"/>
        </pc:sldMkLst>
        <pc:spChg chg="mod">
          <ac:chgData name="Jennifer Elorreaga" userId="S::jennifer.elorreaga@logan.edu::e1aa907a-6c11-435a-a88c-cc89013b43d8" providerId="AD" clId="Web-{A0EB04F9-D684-3466-7B07-7A24952B2301}" dt="2025-07-31T14:18:32.019" v="633" actId="1076"/>
          <ac:spMkLst>
            <pc:docMk/>
            <pc:sldMk cId="4084244847" sldId="294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05:41.159" v="287" actId="20577"/>
          <ac:spMkLst>
            <pc:docMk/>
            <pc:sldMk cId="4084244847" sldId="294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3:55:50.408" v="76" actId="20577"/>
        <pc:sldMkLst>
          <pc:docMk/>
          <pc:sldMk cId="2390663418" sldId="295"/>
        </pc:sldMkLst>
        <pc:spChg chg="mod">
          <ac:chgData name="Jennifer Elorreaga" userId="S::jennifer.elorreaga@logan.edu::e1aa907a-6c11-435a-a88c-cc89013b43d8" providerId="AD" clId="Web-{A0EB04F9-D684-3466-7B07-7A24952B2301}" dt="2025-07-31T13:55:47.299" v="74" actId="20577"/>
          <ac:spMkLst>
            <pc:docMk/>
            <pc:sldMk cId="2390663418" sldId="29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3:55:50.408" v="76" actId="20577"/>
          <ac:spMkLst>
            <pc:docMk/>
            <pc:sldMk cId="2390663418" sldId="29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9:01.878" v="968" actId="20577"/>
        <pc:sldMkLst>
          <pc:docMk/>
          <pc:sldMk cId="4106500334" sldId="296"/>
        </pc:sldMkLst>
        <pc:spChg chg="mod">
          <ac:chgData name="Jennifer Elorreaga" userId="S::jennifer.elorreaga@logan.edu::e1aa907a-6c11-435a-a88c-cc89013b43d8" providerId="AD" clId="Web-{A0EB04F9-D684-3466-7B07-7A24952B2301}" dt="2025-07-31T14:25:02.816" v="876" actId="20577"/>
          <ac:spMkLst>
            <pc:docMk/>
            <pc:sldMk cId="4106500334" sldId="296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29:01.878" v="968" actId="20577"/>
          <ac:spMkLst>
            <pc:docMk/>
            <pc:sldMk cId="4106500334" sldId="296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3:08.581" v="761" actId="20577"/>
        <pc:sldMkLst>
          <pc:docMk/>
          <pc:sldMk cId="4040198718" sldId="297"/>
        </pc:sldMkLst>
        <pc:spChg chg="mod">
          <ac:chgData name="Jennifer Elorreaga" userId="S::jennifer.elorreaga@logan.edu::e1aa907a-6c11-435a-a88c-cc89013b43d8" providerId="AD" clId="Web-{A0EB04F9-D684-3466-7B07-7A24952B2301}" dt="2025-07-31T14:23:08.581" v="761" actId="20577"/>
          <ac:spMkLst>
            <pc:docMk/>
            <pc:sldMk cId="4040198718" sldId="297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18:25.753" v="632" actId="20577"/>
          <ac:spMkLst>
            <pc:docMk/>
            <pc:sldMk cId="4040198718" sldId="297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6:59.003" v="928" actId="20577"/>
        <pc:sldMkLst>
          <pc:docMk/>
          <pc:sldMk cId="3911572374" sldId="298"/>
        </pc:sldMkLst>
        <pc:spChg chg="mod">
          <ac:chgData name="Jennifer Elorreaga" userId="S::jennifer.elorreaga@logan.edu::e1aa907a-6c11-435a-a88c-cc89013b43d8" providerId="AD" clId="Web-{A0EB04F9-D684-3466-7B07-7A24952B2301}" dt="2025-07-31T14:26:59.003" v="928" actId="20577"/>
          <ac:spMkLst>
            <pc:docMk/>
            <pc:sldMk cId="3911572374" sldId="29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21:10.972" v="723" actId="1076"/>
          <ac:spMkLst>
            <pc:docMk/>
            <pc:sldMk cId="3911572374" sldId="298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14:35.300" v="534" actId="20577"/>
        <pc:sldMkLst>
          <pc:docMk/>
          <pc:sldMk cId="3491774119" sldId="300"/>
        </pc:sldMkLst>
        <pc:spChg chg="mod">
          <ac:chgData name="Jennifer Elorreaga" userId="S::jennifer.elorreaga@logan.edu::e1aa907a-6c11-435a-a88c-cc89013b43d8" providerId="AD" clId="Web-{A0EB04F9-D684-3466-7B07-7A24952B2301}" dt="2025-07-31T14:14:35.300" v="534" actId="20577"/>
          <ac:spMkLst>
            <pc:docMk/>
            <pc:sldMk cId="3491774119" sldId="300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6:21.566" v="914" actId="20577"/>
        <pc:sldMkLst>
          <pc:docMk/>
          <pc:sldMk cId="2513154453" sldId="301"/>
        </pc:sldMkLst>
        <pc:spChg chg="mod">
          <ac:chgData name="Jennifer Elorreaga" userId="S::jennifer.elorreaga@logan.edu::e1aa907a-6c11-435a-a88c-cc89013b43d8" providerId="AD" clId="Web-{A0EB04F9-D684-3466-7B07-7A24952B2301}" dt="2025-07-31T14:12:46.862" v="482" actId="20577"/>
          <ac:spMkLst>
            <pc:docMk/>
            <pc:sldMk cId="2513154453" sldId="30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26:21.566" v="914" actId="20577"/>
          <ac:spMkLst>
            <pc:docMk/>
            <pc:sldMk cId="2513154453" sldId="301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3:51.394" v="803" actId="20577"/>
        <pc:sldMkLst>
          <pc:docMk/>
          <pc:sldMk cId="3015163627" sldId="302"/>
        </pc:sldMkLst>
        <pc:spChg chg="mod">
          <ac:chgData name="Jennifer Elorreaga" userId="S::jennifer.elorreaga@logan.edu::e1aa907a-6c11-435a-a88c-cc89013b43d8" providerId="AD" clId="Web-{A0EB04F9-D684-3466-7B07-7A24952B2301}" dt="2025-07-31T14:23:51.394" v="803" actId="20577"/>
          <ac:spMkLst>
            <pc:docMk/>
            <pc:sldMk cId="3015163627" sldId="30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10:35.050" v="388" actId="20577"/>
          <ac:spMkLst>
            <pc:docMk/>
            <pc:sldMk cId="3015163627" sldId="302"/>
            <ac:spMk id="7" creationId="{EE7B234C-C78F-F8C0-65FF-882FFB875559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4:29.644" v="842" actId="20577"/>
        <pc:sldMkLst>
          <pc:docMk/>
          <pc:sldMk cId="1862605249" sldId="303"/>
        </pc:sldMkLst>
        <pc:spChg chg="mod">
          <ac:chgData name="Jennifer Elorreaga" userId="S::jennifer.elorreaga@logan.edu::e1aa907a-6c11-435a-a88c-cc89013b43d8" providerId="AD" clId="Web-{A0EB04F9-D684-3466-7B07-7A24952B2301}" dt="2025-07-31T14:24:29.644" v="842" actId="20577"/>
          <ac:spMkLst>
            <pc:docMk/>
            <pc:sldMk cId="1862605249" sldId="303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24:17.425" v="823" actId="20577"/>
          <ac:spMkLst>
            <pc:docMk/>
            <pc:sldMk cId="1862605249" sldId="303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7:19.831" v="942" actId="20577"/>
        <pc:sldMkLst>
          <pc:docMk/>
          <pc:sldMk cId="4093145918" sldId="304"/>
        </pc:sldMkLst>
        <pc:spChg chg="mod">
          <ac:chgData name="Jennifer Elorreaga" userId="S::jennifer.elorreaga@logan.edu::e1aa907a-6c11-435a-a88c-cc89013b43d8" providerId="AD" clId="Web-{A0EB04F9-D684-3466-7B07-7A24952B2301}" dt="2025-07-31T14:27:19.831" v="942" actId="20577"/>
          <ac:spMkLst>
            <pc:docMk/>
            <pc:sldMk cId="4093145918" sldId="304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7:36.285" v="957" actId="20577"/>
        <pc:sldMkLst>
          <pc:docMk/>
          <pc:sldMk cId="4152095391" sldId="305"/>
        </pc:sldMkLst>
        <pc:spChg chg="mod">
          <ac:chgData name="Jennifer Elorreaga" userId="S::jennifer.elorreaga@logan.edu::e1aa907a-6c11-435a-a88c-cc89013b43d8" providerId="AD" clId="Web-{A0EB04F9-D684-3466-7B07-7A24952B2301}" dt="2025-07-31T14:27:36.285" v="957" actId="20577"/>
          <ac:spMkLst>
            <pc:docMk/>
            <pc:sldMk cId="4152095391" sldId="30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00:03.486" v="212" actId="20577"/>
          <ac:spMkLst>
            <pc:docMk/>
            <pc:sldMk cId="4152095391" sldId="30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0EB04F9-D684-3466-7B07-7A24952B2301}" dt="2025-07-31T14:25:37.581" v="889" actId="20577"/>
        <pc:sldMkLst>
          <pc:docMk/>
          <pc:sldMk cId="2707854291" sldId="306"/>
        </pc:sldMkLst>
        <pc:spChg chg="mod">
          <ac:chgData name="Jennifer Elorreaga" userId="S::jennifer.elorreaga@logan.edu::e1aa907a-6c11-435a-a88c-cc89013b43d8" providerId="AD" clId="Web-{A0EB04F9-D684-3466-7B07-7A24952B2301}" dt="2025-07-31T14:25:37.581" v="889" actId="20577"/>
          <ac:spMkLst>
            <pc:docMk/>
            <pc:sldMk cId="2707854291" sldId="306"/>
            <ac:spMk id="14" creationId="{3F988DFE-916C-997F-69AE-F1475F0DEC06}"/>
          </ac:spMkLst>
        </pc:spChg>
      </pc:sldChg>
      <pc:sldChg chg="addSp delSp modSp add replId">
        <pc:chgData name="Jennifer Elorreaga" userId="S::jennifer.elorreaga@logan.edu::e1aa907a-6c11-435a-a88c-cc89013b43d8" providerId="AD" clId="Web-{A0EB04F9-D684-3466-7B07-7A24952B2301}" dt="2025-07-31T13:55:30.564" v="71" actId="1076"/>
        <pc:sldMkLst>
          <pc:docMk/>
          <pc:sldMk cId="3463714479" sldId="309"/>
        </pc:sldMkLst>
        <pc:spChg chg="mod">
          <ac:chgData name="Jennifer Elorreaga" userId="S::jennifer.elorreaga@logan.edu::e1aa907a-6c11-435a-a88c-cc89013b43d8" providerId="AD" clId="Web-{A0EB04F9-D684-3466-7B07-7A24952B2301}" dt="2025-07-31T13:55:18.236" v="66" actId="20577"/>
          <ac:spMkLst>
            <pc:docMk/>
            <pc:sldMk cId="3463714479" sldId="309"/>
            <ac:spMk id="3" creationId="{3164D3F9-8258-B3EC-F0CD-5A2D14E65D08}"/>
          </ac:spMkLst>
        </pc:spChg>
        <pc:spChg chg="add mod">
          <ac:chgData name="Jennifer Elorreaga" userId="S::jennifer.elorreaga@logan.edu::e1aa907a-6c11-435a-a88c-cc89013b43d8" providerId="AD" clId="Web-{A0EB04F9-D684-3466-7B07-7A24952B2301}" dt="2025-07-31T13:55:30.564" v="71" actId="1076"/>
          <ac:spMkLst>
            <pc:docMk/>
            <pc:sldMk cId="3463714479" sldId="309"/>
            <ac:spMk id="4" creationId="{0EEC4797-A7B5-992B-E416-5A81EED48991}"/>
          </ac:spMkLst>
        </pc:spChg>
        <pc:spChg chg="del mod">
          <ac:chgData name="Jennifer Elorreaga" userId="S::jennifer.elorreaga@logan.edu::e1aa907a-6c11-435a-a88c-cc89013b43d8" providerId="AD" clId="Web-{A0EB04F9-D684-3466-7B07-7A24952B2301}" dt="2025-07-31T13:55:13.610" v="63"/>
          <ac:spMkLst>
            <pc:docMk/>
            <pc:sldMk cId="3463714479" sldId="309"/>
            <ac:spMk id="5" creationId="{BAF05014-A877-7E80-FC6F-672ECC4CC87E}"/>
          </ac:spMkLst>
        </pc:spChg>
      </pc:sldChg>
      <pc:sldChg chg="modSp add replId">
        <pc:chgData name="Jennifer Elorreaga" userId="S::jennifer.elorreaga@logan.edu::e1aa907a-6c11-435a-a88c-cc89013b43d8" providerId="AD" clId="Web-{A0EB04F9-D684-3466-7B07-7A24952B2301}" dt="2025-07-31T14:22:54.487" v="753" actId="20577"/>
        <pc:sldMkLst>
          <pc:docMk/>
          <pc:sldMk cId="2711248389" sldId="310"/>
        </pc:sldMkLst>
        <pc:spChg chg="mod">
          <ac:chgData name="Jennifer Elorreaga" userId="S::jennifer.elorreaga@logan.edu::e1aa907a-6c11-435a-a88c-cc89013b43d8" providerId="AD" clId="Web-{A0EB04F9-D684-3466-7B07-7A24952B2301}" dt="2025-07-31T14:11:44.878" v="429" actId="20577"/>
          <ac:spMkLst>
            <pc:docMk/>
            <pc:sldMk cId="2711248389" sldId="310"/>
            <ac:spMk id="3" creationId="{EAAC3E38-98E5-C437-6EF9-0E26DF0CD44D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22:54.487" v="753" actId="20577"/>
          <ac:spMkLst>
            <pc:docMk/>
            <pc:sldMk cId="2711248389" sldId="310"/>
            <ac:spMk id="5" creationId="{C81C1522-8A14-AEB2-17A9-BF1E835435A4}"/>
          </ac:spMkLst>
        </pc:spChg>
      </pc:sldChg>
      <pc:sldChg chg="modSp add replId">
        <pc:chgData name="Jennifer Elorreaga" userId="S::jennifer.elorreaga@logan.edu::e1aa907a-6c11-435a-a88c-cc89013b43d8" providerId="AD" clId="Web-{A0EB04F9-D684-3466-7B07-7A24952B2301}" dt="2025-07-31T14:21:43.612" v="741" actId="20577"/>
        <pc:sldMkLst>
          <pc:docMk/>
          <pc:sldMk cId="213916679" sldId="311"/>
        </pc:sldMkLst>
        <pc:spChg chg="mod">
          <ac:chgData name="Jennifer Elorreaga" userId="S::jennifer.elorreaga@logan.edu::e1aa907a-6c11-435a-a88c-cc89013b43d8" providerId="AD" clId="Web-{A0EB04F9-D684-3466-7B07-7A24952B2301}" dt="2025-07-31T14:21:43.612" v="741" actId="20577"/>
          <ac:spMkLst>
            <pc:docMk/>
            <pc:sldMk cId="213916679" sldId="311"/>
            <ac:spMk id="3" creationId="{D47C9236-6A79-B67B-1961-FB8CA412C987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13:38.893" v="507" actId="20577"/>
          <ac:spMkLst>
            <pc:docMk/>
            <pc:sldMk cId="213916679" sldId="311"/>
            <ac:spMk id="5" creationId="{A07BA542-05B3-28DD-9235-B4CE3B170CB6}"/>
          </ac:spMkLst>
        </pc:spChg>
      </pc:sldChg>
      <pc:sldChg chg="modSp add replId">
        <pc:chgData name="Jennifer Elorreaga" userId="S::jennifer.elorreaga@logan.edu::e1aa907a-6c11-435a-a88c-cc89013b43d8" providerId="AD" clId="Web-{A0EB04F9-D684-3466-7B07-7A24952B2301}" dt="2025-07-31T14:17:59.175" v="624" actId="1076"/>
        <pc:sldMkLst>
          <pc:docMk/>
          <pc:sldMk cId="1295889260" sldId="312"/>
        </pc:sldMkLst>
        <pc:spChg chg="mod">
          <ac:chgData name="Jennifer Elorreaga" userId="S::jennifer.elorreaga@logan.edu::e1aa907a-6c11-435a-a88c-cc89013b43d8" providerId="AD" clId="Web-{A0EB04F9-D684-3466-7B07-7A24952B2301}" dt="2025-07-31T14:17:59.175" v="624" actId="1076"/>
          <ac:spMkLst>
            <pc:docMk/>
            <pc:sldMk cId="1295889260" sldId="312"/>
            <ac:spMk id="3" creationId="{F5B5E5A5-9E82-F7CD-F1BC-68497DB05960}"/>
          </ac:spMkLst>
        </pc:spChg>
        <pc:spChg chg="mod">
          <ac:chgData name="Jennifer Elorreaga" userId="S::jennifer.elorreaga@logan.edu::e1aa907a-6c11-435a-a88c-cc89013b43d8" providerId="AD" clId="Web-{A0EB04F9-D684-3466-7B07-7A24952B2301}" dt="2025-07-31T14:17:53.550" v="619" actId="20577"/>
          <ac:spMkLst>
            <pc:docMk/>
            <pc:sldMk cId="1295889260" sldId="312"/>
            <ac:spMk id="7" creationId="{28E2E962-4FB0-B38A-9176-0159C3EF46FF}"/>
          </ac:spMkLst>
        </pc:spChg>
      </pc:sldChg>
    </pc:docChg>
  </pc:docChgLst>
  <pc:docChgLst>
    <pc:chgData name="Jennifer Elorreaga" userId="S::jennifer.elorreaga@logan.edu::e1aa907a-6c11-435a-a88c-cc89013b43d8" providerId="AD" clId="Web-{BFA8E95C-8674-7A59-3B6B-070A2D200701}"/>
    <pc:docChg chg="modSld">
      <pc:chgData name="Jennifer Elorreaga" userId="S::jennifer.elorreaga@logan.edu::e1aa907a-6c11-435a-a88c-cc89013b43d8" providerId="AD" clId="Web-{BFA8E95C-8674-7A59-3B6B-070A2D200701}" dt="2024-02-09T21:04:34.170" v="2" actId="1076"/>
      <pc:docMkLst>
        <pc:docMk/>
      </pc:docMkLst>
    </pc:docChg>
  </pc:docChgLst>
  <pc:docChgLst>
    <pc:chgData name="Jennifer Elorreaga" userId="S::jennifer.elorreaga@logan.edu::e1aa907a-6c11-435a-a88c-cc89013b43d8" providerId="AD" clId="Web-{C5C10283-495C-8A19-2A52-D29935A9C5A7}"/>
    <pc:docChg chg="modSld">
      <pc:chgData name="Jennifer Elorreaga" userId="S::jennifer.elorreaga@logan.edu::e1aa907a-6c11-435a-a88c-cc89013b43d8" providerId="AD" clId="Web-{C5C10283-495C-8A19-2A52-D29935A9C5A7}" dt="2024-04-24T17:37:02.140" v="2" actId="1076"/>
      <pc:docMkLst>
        <pc:docMk/>
      </pc:docMkLst>
    </pc:docChg>
  </pc:docChgLst>
  <pc:docChgLst>
    <pc:chgData name="Jennifer Elorreaga" userId="S::jennifer.elorreaga@logan.edu::e1aa907a-6c11-435a-a88c-cc89013b43d8" providerId="AD" clId="Web-{3FD42A3C-7616-CA44-B3B5-3A27F6D6867E}"/>
    <pc:docChg chg="addSld modSld">
      <pc:chgData name="Jennifer Elorreaga" userId="S::jennifer.elorreaga@logan.edu::e1aa907a-6c11-435a-a88c-cc89013b43d8" providerId="AD" clId="Web-{3FD42A3C-7616-CA44-B3B5-3A27F6D6867E}" dt="2024-04-25T21:09:07.470" v="797" actId="20577"/>
      <pc:docMkLst>
        <pc:docMk/>
      </pc:docMkLst>
      <pc:sldChg chg="modSp">
        <pc:chgData name="Jennifer Elorreaga" userId="S::jennifer.elorreaga@logan.edu::e1aa907a-6c11-435a-a88c-cc89013b43d8" providerId="AD" clId="Web-{3FD42A3C-7616-CA44-B3B5-3A27F6D6867E}" dt="2024-04-25T21:04:47.587" v="772" actId="20577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3FD42A3C-7616-CA44-B3B5-3A27F6D6867E}" dt="2024-04-25T20:50:08.262" v="657" actId="20577"/>
        <pc:sldMkLst>
          <pc:docMk/>
          <pc:sldMk cId="1048610388" sldId="288"/>
        </pc:sldMkLst>
      </pc:sldChg>
      <pc:sldChg chg="modSp">
        <pc:chgData name="Jennifer Elorreaga" userId="S::jennifer.elorreaga@logan.edu::e1aa907a-6c11-435a-a88c-cc89013b43d8" providerId="AD" clId="Web-{3FD42A3C-7616-CA44-B3B5-3A27F6D6867E}" dt="2024-04-25T21:04:04.320" v="768" actId="20577"/>
        <pc:sldMkLst>
          <pc:docMk/>
          <pc:sldMk cId="70723337" sldId="289"/>
        </pc:sldMkLst>
      </pc:sldChg>
      <pc:sldChg chg="modSp">
        <pc:chgData name="Jennifer Elorreaga" userId="S::jennifer.elorreaga@logan.edu::e1aa907a-6c11-435a-a88c-cc89013b43d8" providerId="AD" clId="Web-{3FD42A3C-7616-CA44-B3B5-3A27F6D6867E}" dt="2024-04-25T20:58:07.918" v="717" actId="14100"/>
        <pc:sldMkLst>
          <pc:docMk/>
          <pc:sldMk cId="4276117310" sldId="290"/>
        </pc:sldMkLst>
      </pc:sldChg>
      <pc:sldChg chg="modSp">
        <pc:chgData name="Jennifer Elorreaga" userId="S::jennifer.elorreaga@logan.edu::e1aa907a-6c11-435a-a88c-cc89013b43d8" providerId="AD" clId="Web-{3FD42A3C-7616-CA44-B3B5-3A27F6D6867E}" dt="2024-04-25T21:06:23.590" v="776" actId="20577"/>
        <pc:sldMkLst>
          <pc:docMk/>
          <pc:sldMk cId="3353392156" sldId="291"/>
        </pc:sldMkLst>
      </pc:sldChg>
      <pc:sldChg chg="modSp">
        <pc:chgData name="Jennifer Elorreaga" userId="S::jennifer.elorreaga@logan.edu::e1aa907a-6c11-435a-a88c-cc89013b43d8" providerId="AD" clId="Web-{3FD42A3C-7616-CA44-B3B5-3A27F6D6867E}" dt="2024-04-25T20:55:23.929" v="691" actId="20577"/>
        <pc:sldMkLst>
          <pc:docMk/>
          <pc:sldMk cId="2236393578" sldId="292"/>
        </pc:sldMkLst>
      </pc:sldChg>
      <pc:sldChg chg="addSp delSp modSp add replId">
        <pc:chgData name="Jennifer Elorreaga" userId="S::jennifer.elorreaga@logan.edu::e1aa907a-6c11-435a-a88c-cc89013b43d8" providerId="AD" clId="Web-{3FD42A3C-7616-CA44-B3B5-3A27F6D6867E}" dt="2024-04-25T20:53:06.174" v="684" actId="20577"/>
        <pc:sldMkLst>
          <pc:docMk/>
          <pc:sldMk cId="1229185673" sldId="293"/>
        </pc:sldMkLst>
      </pc:sldChg>
      <pc:sldChg chg="modSp add replId">
        <pc:chgData name="Jennifer Elorreaga" userId="S::jennifer.elorreaga@logan.edu::e1aa907a-6c11-435a-a88c-cc89013b43d8" providerId="AD" clId="Web-{3FD42A3C-7616-CA44-B3B5-3A27F6D6867E}" dt="2024-04-25T20:51:02.545" v="668" actId="20577"/>
        <pc:sldMkLst>
          <pc:docMk/>
          <pc:sldMk cId="4084244847" sldId="294"/>
        </pc:sldMkLst>
      </pc:sldChg>
      <pc:sldChg chg="modSp add replId">
        <pc:chgData name="Jennifer Elorreaga" userId="S::jennifer.elorreaga@logan.edu::e1aa907a-6c11-435a-a88c-cc89013b43d8" providerId="AD" clId="Web-{3FD42A3C-7616-CA44-B3B5-3A27F6D6867E}" dt="2024-04-25T21:09:07.470" v="797" actId="20577"/>
        <pc:sldMkLst>
          <pc:docMk/>
          <pc:sldMk cId="2390663418" sldId="295"/>
        </pc:sldMkLst>
      </pc:sldChg>
      <pc:sldChg chg="modSp add replId">
        <pc:chgData name="Jennifer Elorreaga" userId="S::jennifer.elorreaga@logan.edu::e1aa907a-6c11-435a-a88c-cc89013b43d8" providerId="AD" clId="Web-{3FD42A3C-7616-CA44-B3B5-3A27F6D6867E}" dt="2024-04-25T21:00:14.829" v="728" actId="20577"/>
        <pc:sldMkLst>
          <pc:docMk/>
          <pc:sldMk cId="4106500334" sldId="296"/>
        </pc:sldMkLst>
      </pc:sldChg>
      <pc:sldChg chg="modSp add replId">
        <pc:chgData name="Jennifer Elorreaga" userId="S::jennifer.elorreaga@logan.edu::e1aa907a-6c11-435a-a88c-cc89013b43d8" providerId="AD" clId="Web-{3FD42A3C-7616-CA44-B3B5-3A27F6D6867E}" dt="2024-04-25T20:52:51.674" v="680" actId="20577"/>
        <pc:sldMkLst>
          <pc:docMk/>
          <pc:sldMk cId="4040198718" sldId="297"/>
        </pc:sldMkLst>
      </pc:sldChg>
      <pc:sldChg chg="modSp add replId">
        <pc:chgData name="Jennifer Elorreaga" userId="S::jennifer.elorreaga@logan.edu::e1aa907a-6c11-435a-a88c-cc89013b43d8" providerId="AD" clId="Web-{3FD42A3C-7616-CA44-B3B5-3A27F6D6867E}" dt="2024-04-25T21:02:57.256" v="756" actId="20577"/>
        <pc:sldMkLst>
          <pc:docMk/>
          <pc:sldMk cId="3911572374" sldId="298"/>
        </pc:sldMkLst>
      </pc:sldChg>
    </pc:docChg>
  </pc:docChgLst>
  <pc:docChgLst>
    <pc:chgData name="Dana Wehrli" userId="S::dana.wehrli@logan.edu::56bda257-eda5-47aa-8eeb-843e04ce1b22" providerId="AD" clId="Web-{F0896615-F972-4878-A823-2BCDF0A61F7F}"/>
    <pc:docChg chg="modSld">
      <pc:chgData name="Dana Wehrli" userId="S::dana.wehrli@logan.edu::56bda257-eda5-47aa-8eeb-843e04ce1b22" providerId="AD" clId="Web-{F0896615-F972-4878-A823-2BCDF0A61F7F}" dt="2024-04-26T18:44:36.040" v="11"/>
      <pc:docMkLst>
        <pc:docMk/>
      </pc:docMkLst>
    </pc:docChg>
  </pc:docChgLst>
  <pc:docChgLst>
    <pc:chgData name="Dana Wehrli" userId="56bda257-eda5-47aa-8eeb-843e04ce1b22" providerId="ADAL" clId="{B6EAFE87-B233-4D0F-8443-E6913B1D7A74}"/>
    <pc:docChg chg="modSld">
      <pc:chgData name="Dana Wehrli" userId="56bda257-eda5-47aa-8eeb-843e04ce1b22" providerId="ADAL" clId="{B6EAFE87-B233-4D0F-8443-E6913B1D7A74}" dt="2024-04-29T14:34:31.200" v="21" actId="478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8B74A96-B744-45A2-AC2A-3F96BA5ED35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Doctor</a:t>
          </a:r>
        </a:p>
      </dgm:t>
    </dgm:pt>
    <dgm:pt modelId="{D18CC1D1-3A4C-4861-A846-9C72C26F0398}" type="parTrans" cxnId="{E01C501E-ACAC-4DF1-9BCB-5C25E910EF82}">
      <dgm:prSet/>
      <dgm:spPr/>
      <dgm:t>
        <a:bodyPr/>
        <a:lstStyle/>
        <a:p>
          <a:endParaRPr lang="en-US"/>
        </a:p>
      </dgm:t>
    </dgm:pt>
    <dgm:pt modelId="{36B1A449-0FF6-4B5B-9D5E-E7E04F7D6C7A}" type="sibTrans" cxnId="{E01C501E-ACAC-4DF1-9BCB-5C25E910EF82}">
      <dgm:prSet/>
      <dgm:spPr/>
      <dgm:t>
        <a:bodyPr/>
        <a:lstStyle/>
        <a:p>
          <a:endParaRPr lang="en-US"/>
        </a:p>
      </dgm:t>
    </dgm:pt>
    <dgm:pt modelId="{90F5E0EF-3CDA-4132-99C2-AFF9343976E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Associate</a:t>
          </a:r>
        </a:p>
      </dgm:t>
    </dgm:pt>
    <dgm:pt modelId="{333E236C-32FA-47D5-8B07-E158D3572F4E}" type="parTrans" cxnId="{289406B7-7247-4467-8310-030204DD2425}">
      <dgm:prSet/>
      <dgm:spPr/>
      <dgm:t>
        <a:bodyPr/>
        <a:lstStyle/>
        <a:p>
          <a:endParaRPr lang="en-US"/>
        </a:p>
      </dgm:t>
    </dgm:pt>
    <dgm:pt modelId="{51964C68-0FE0-44C7-A61D-571E27190226}" type="sibTrans" cxnId="{289406B7-7247-4467-8310-030204DD2425}">
      <dgm:prSet/>
      <dgm:spPr/>
      <dgm:t>
        <a:bodyPr/>
        <a:lstStyle/>
        <a:p>
          <a:endParaRPr lang="en-US"/>
        </a:p>
      </dgm:t>
    </dgm:pt>
    <dgm:pt modelId="{7C366EB1-892C-4C8D-876B-3DED4E12C530}">
      <dgm:prSet phldr="0"/>
      <dgm:spPr/>
      <dgm:t>
        <a:bodyPr/>
        <a:lstStyle/>
        <a:p>
          <a:r>
            <a:rPr lang="en-US" dirty="0">
              <a:latin typeface="Corbel"/>
            </a:rPr>
            <a:t>Owner</a:t>
          </a:r>
          <a:endParaRPr lang="en-US" dirty="0"/>
        </a:p>
      </dgm:t>
    </dgm:pt>
    <dgm:pt modelId="{AF106FB3-08A8-47F7-B6D1-48E2E4FC0D77}" type="parTrans" cxnId="{75B4A21E-E73F-4311-BEB2-226B5588E8CC}">
      <dgm:prSet/>
      <dgm:spPr/>
      <dgm:t>
        <a:bodyPr/>
        <a:lstStyle/>
        <a:p>
          <a:endParaRPr lang="en-US"/>
        </a:p>
      </dgm:t>
    </dgm:pt>
    <dgm:pt modelId="{F1F3AC0D-C3C1-46D6-87F4-A2E7AEA0649B}" type="sibTrans" cxnId="{75B4A21E-E73F-4311-BEB2-226B5588E8CC}">
      <dgm:prSet/>
      <dgm:spPr/>
      <dgm:t>
        <a:bodyPr/>
        <a:lstStyle/>
        <a:p>
          <a:endParaRPr lang="en-US"/>
        </a:p>
      </dgm:t>
    </dgm:pt>
    <dgm:pt modelId="{1D8D1511-166A-4A57-95C1-69384F9C7D8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College Teaching Assistant</a:t>
          </a:r>
        </a:p>
      </dgm:t>
    </dgm:pt>
    <dgm:pt modelId="{C30FD5B7-637D-40FA-906D-D61A9BA29924}" type="parTrans" cxnId="{719F20B1-3038-4294-93B4-4C5D3363C90B}">
      <dgm:prSet/>
      <dgm:spPr/>
      <dgm:t>
        <a:bodyPr/>
        <a:lstStyle/>
        <a:p>
          <a:endParaRPr lang="en-US"/>
        </a:p>
      </dgm:t>
    </dgm:pt>
    <dgm:pt modelId="{12EA5ED2-4C60-412B-AD72-CBBA3E889A25}" type="sibTrans" cxnId="{719F20B1-3038-4294-93B4-4C5D3363C90B}">
      <dgm:prSet/>
      <dgm:spPr/>
      <dgm:t>
        <a:bodyPr/>
        <a:lstStyle/>
        <a:p>
          <a:endParaRPr lang="en-US"/>
        </a:p>
      </dgm:t>
    </dgm:pt>
    <dgm:pt modelId="{405B9EDF-5AF4-4578-89BD-A74ACB7CDD6C}">
      <dgm:prSet phldr="0"/>
      <dgm:spPr/>
      <dgm:t>
        <a:bodyPr/>
        <a:lstStyle/>
        <a:p>
          <a:r>
            <a:rPr lang="en-US" dirty="0">
              <a:latin typeface="Corbel"/>
            </a:rPr>
            <a:t>Adjunct Professor</a:t>
          </a:r>
          <a:endParaRPr lang="en-US" dirty="0"/>
        </a:p>
      </dgm:t>
    </dgm:pt>
    <dgm:pt modelId="{91530389-C6BA-4E32-9F10-3F3F327352DA}" type="parTrans" cxnId="{489249F3-FA37-4254-AF7A-8934DF7A0A62}">
      <dgm:prSet/>
      <dgm:spPr/>
      <dgm:t>
        <a:bodyPr/>
        <a:lstStyle/>
        <a:p>
          <a:endParaRPr lang="en-US"/>
        </a:p>
      </dgm:t>
    </dgm:pt>
    <dgm:pt modelId="{554CFEF8-EEDE-4644-A929-80500764009B}" type="sibTrans" cxnId="{489249F3-FA37-4254-AF7A-8934DF7A0A62}">
      <dgm:prSet/>
      <dgm:spPr/>
      <dgm:t>
        <a:bodyPr/>
        <a:lstStyle/>
        <a:p>
          <a:endParaRPr lang="en-US"/>
        </a:p>
      </dgm:t>
    </dgm:pt>
    <dgm:pt modelId="{C02077E3-0043-46D3-BA44-40E533F35D2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Resident</a:t>
          </a:r>
        </a:p>
      </dgm:t>
    </dgm:pt>
    <dgm:pt modelId="{015C4C0D-4008-4D7A-B489-B4D019A36AFB}" type="parTrans" cxnId="{5CAA0979-2056-4A11-BE1A-3B2BAF80618F}">
      <dgm:prSet/>
      <dgm:spPr/>
      <dgm:t>
        <a:bodyPr/>
        <a:lstStyle/>
        <a:p>
          <a:endParaRPr lang="en-US"/>
        </a:p>
      </dgm:t>
    </dgm:pt>
    <dgm:pt modelId="{ED82F454-E698-4F87-A2ED-CB9F862526FB}" type="sibTrans" cxnId="{5CAA0979-2056-4A11-BE1A-3B2BAF80618F}">
      <dgm:prSet/>
      <dgm:spPr/>
      <dgm:t>
        <a:bodyPr/>
        <a:lstStyle/>
        <a:p>
          <a:endParaRPr lang="en-US"/>
        </a:p>
      </dgm:t>
    </dgm:pt>
    <dgm:pt modelId="{E51B8DEB-F755-4EAB-A753-9F6E79B56E2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Therapist Assistant</a:t>
          </a:r>
        </a:p>
      </dgm:t>
    </dgm:pt>
    <dgm:pt modelId="{61489A77-5286-4230-83A4-3DD87B819F24}" type="parTrans" cxnId="{62170DC7-6793-4C9D-A981-62AC7B99A784}">
      <dgm:prSet/>
      <dgm:spPr/>
      <dgm:t>
        <a:bodyPr/>
        <a:lstStyle/>
        <a:p>
          <a:endParaRPr lang="en-US"/>
        </a:p>
      </dgm:t>
    </dgm:pt>
    <dgm:pt modelId="{C46AAE32-D015-4BD8-A882-27E34274F48F}" type="sibTrans" cxnId="{62170DC7-6793-4C9D-A981-62AC7B99A784}">
      <dgm:prSet/>
      <dgm:spPr/>
      <dgm:t>
        <a:bodyPr/>
        <a:lstStyle/>
        <a:p>
          <a:endParaRPr lang="en-US"/>
        </a:p>
      </dgm:t>
    </dgm:pt>
    <dgm:pt modelId="{7CE7F69E-1AB5-4F4E-8AEF-5BD56DBC195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Doctor of Chiropractic</a:t>
          </a:r>
        </a:p>
      </dgm:t>
    </dgm:pt>
    <dgm:pt modelId="{9C8BAD53-1356-4EB6-833E-B6E4913B5476}" type="parTrans" cxnId="{6AB3666E-7119-46D3-98D3-B1ACD106D3B1}">
      <dgm:prSet/>
      <dgm:spPr/>
      <dgm:t>
        <a:bodyPr/>
        <a:lstStyle/>
        <a:p>
          <a:endParaRPr lang="en-US"/>
        </a:p>
      </dgm:t>
    </dgm:pt>
    <dgm:pt modelId="{E313ACB3-285C-4E96-BAE5-29E6C2C7AE47}" type="sibTrans" cxnId="{6AB3666E-7119-46D3-98D3-B1ACD106D3B1}">
      <dgm:prSet/>
      <dgm:spPr/>
      <dgm:t>
        <a:bodyPr/>
        <a:lstStyle/>
        <a:p>
          <a:endParaRPr lang="en-US"/>
        </a:p>
      </dgm:t>
    </dgm:pt>
    <dgm:pt modelId="{3267F944-662B-4753-A3C7-AD4B1DD0FB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Personal Trainer</a:t>
          </a:r>
        </a:p>
      </dgm:t>
    </dgm:pt>
    <dgm:pt modelId="{0FD64120-3623-4F8F-A5A0-43F49877C09D}" type="parTrans" cxnId="{A7CBEA4F-F843-45D5-9CB3-6B0924A9EA83}">
      <dgm:prSet/>
      <dgm:spPr/>
      <dgm:t>
        <a:bodyPr/>
        <a:lstStyle/>
        <a:p>
          <a:endParaRPr lang="en-US"/>
        </a:p>
      </dgm:t>
    </dgm:pt>
    <dgm:pt modelId="{67549BFD-211E-46D7-A37A-E96A3F0A87D6}" type="sibTrans" cxnId="{A7CBEA4F-F843-45D5-9CB3-6B0924A9EA83}">
      <dgm:prSet/>
      <dgm:spPr/>
      <dgm:t>
        <a:bodyPr/>
        <a:lstStyle/>
        <a:p>
          <a:endParaRPr lang="en-US"/>
        </a:p>
      </dgm:t>
    </dgm:pt>
    <dgm:pt modelId="{741B42DC-F5EF-41D6-AA25-A49CCB3AA938}">
      <dgm:prSet phldr="0"/>
      <dgm:spPr/>
      <dgm:t>
        <a:bodyPr/>
        <a:lstStyle/>
        <a:p>
          <a:r>
            <a:rPr lang="en-US" dirty="0">
              <a:latin typeface="Corbel"/>
            </a:rPr>
            <a:t>Senior Associate</a:t>
          </a:r>
          <a:endParaRPr lang="en-US" dirty="0"/>
        </a:p>
      </dgm:t>
    </dgm:pt>
    <dgm:pt modelId="{8B45416E-8A3A-4F39-A12D-EF440B9C4C99}" type="parTrans" cxnId="{5FE6EFC5-2456-46DD-80F9-B9DFE3817E18}">
      <dgm:prSet/>
      <dgm:spPr/>
      <dgm:t>
        <a:bodyPr/>
        <a:lstStyle/>
        <a:p>
          <a:endParaRPr lang="en-US"/>
        </a:p>
      </dgm:t>
    </dgm:pt>
    <dgm:pt modelId="{905A4F14-D111-4236-80A9-BD1685231CA9}" type="sibTrans" cxnId="{5FE6EFC5-2456-46DD-80F9-B9DFE3817E18}">
      <dgm:prSet/>
      <dgm:spPr/>
      <dgm:t>
        <a:bodyPr/>
        <a:lstStyle/>
        <a:p>
          <a:endParaRPr lang="en-US"/>
        </a:p>
      </dgm:t>
    </dgm:pt>
    <dgm:pt modelId="{983BC918-A6A5-4795-9449-F1C0DED239C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98536624-2777-4731-AF23-215AB304A8EE}" type="parTrans" cxnId="{53E8ADB2-FFF2-44D9-AB56-C4530104C78E}">
      <dgm:prSet/>
      <dgm:spPr/>
      <dgm:t>
        <a:bodyPr/>
        <a:lstStyle/>
        <a:p>
          <a:endParaRPr lang="en-US"/>
        </a:p>
      </dgm:t>
    </dgm:pt>
    <dgm:pt modelId="{9C300398-E480-4218-AE30-95C7EEEA010F}" type="sibTrans" cxnId="{53E8ADB2-FFF2-44D9-AB56-C4530104C78E}">
      <dgm:prSet/>
      <dgm:spPr/>
      <dgm:t>
        <a:bodyPr/>
        <a:lstStyle/>
        <a:p>
          <a:endParaRPr lang="en-US"/>
        </a:p>
      </dgm:t>
    </dgm:pt>
    <dgm:pt modelId="{9153479F-865D-48F0-B99A-04D2B5294E8D}">
      <dgm:prSet phldr="0"/>
      <dgm:spPr/>
      <dgm:t>
        <a:bodyPr/>
        <a:lstStyle/>
        <a:p>
          <a:r>
            <a:rPr lang="en-US" dirty="0">
              <a:latin typeface="Corbel"/>
            </a:rPr>
            <a:t>Independent Contractor</a:t>
          </a:r>
          <a:endParaRPr lang="en-US" dirty="0"/>
        </a:p>
      </dgm:t>
    </dgm:pt>
    <dgm:pt modelId="{3A0B8457-B93D-40C3-9094-03FB1059D8B6}" type="parTrans" cxnId="{E0E70855-036F-43AB-962C-725F1509E4C1}">
      <dgm:prSet/>
      <dgm:spPr/>
      <dgm:t>
        <a:bodyPr/>
        <a:lstStyle/>
        <a:p>
          <a:endParaRPr lang="en-US"/>
        </a:p>
      </dgm:t>
    </dgm:pt>
    <dgm:pt modelId="{5A9A1CE2-A136-4EEA-8E06-E6DC0C8802F0}" type="sibTrans" cxnId="{E0E70855-036F-43AB-962C-725F1509E4C1}">
      <dgm:prSet/>
      <dgm:spPr/>
      <dgm:t>
        <a:bodyPr/>
        <a:lstStyle/>
        <a:p>
          <a:endParaRPr lang="en-US"/>
        </a:p>
      </dgm:t>
    </dgm:pt>
    <dgm:pt modelId="{8E5CF7B6-7F24-4424-9736-6895C50990A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Intern</a:t>
          </a:r>
        </a:p>
      </dgm:t>
    </dgm:pt>
    <dgm:pt modelId="{8E80FEB3-4759-4E4F-A806-377533C8EBFE}" type="parTrans" cxnId="{F2B281C5-697B-4E19-8C21-FC599D3363DD}">
      <dgm:prSet/>
      <dgm:spPr/>
      <dgm:t>
        <a:bodyPr/>
        <a:lstStyle/>
        <a:p>
          <a:endParaRPr lang="en-US"/>
        </a:p>
      </dgm:t>
    </dgm:pt>
    <dgm:pt modelId="{C8FE1A84-6ADF-4756-B453-5F87B7AECFBE}" type="sibTrans" cxnId="{F2B281C5-697B-4E19-8C21-FC599D3363DD}">
      <dgm:prSet/>
      <dgm:spPr/>
      <dgm:t>
        <a:bodyPr/>
        <a:lstStyle/>
        <a:p>
          <a:endParaRPr lang="en-US"/>
        </a:p>
      </dgm:t>
    </dgm:pt>
    <dgm:pt modelId="{D5338F8B-AB0F-42DE-9B90-A67F50EA3E4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 Chiropractor</a:t>
          </a:r>
        </a:p>
      </dgm:t>
    </dgm:pt>
    <dgm:pt modelId="{397B6A1A-D8EE-496B-890A-43CDDF4B7D50}" type="parTrans" cxnId="{ED95E45E-A5A2-4540-88DB-8352ED38084A}">
      <dgm:prSet/>
      <dgm:spPr/>
      <dgm:t>
        <a:bodyPr/>
        <a:lstStyle/>
        <a:p>
          <a:endParaRPr lang="en-US"/>
        </a:p>
      </dgm:t>
    </dgm:pt>
    <dgm:pt modelId="{E4E32401-7C29-4E73-8093-A04E8079C434}" type="sibTrans" cxnId="{ED95E45E-A5A2-4540-88DB-8352ED38084A}">
      <dgm:prSet/>
      <dgm:spPr/>
      <dgm:t>
        <a:bodyPr/>
        <a:lstStyle/>
        <a:p>
          <a:endParaRPr lang="en-US"/>
        </a:p>
      </dgm:t>
    </dgm:pt>
    <dgm:pt modelId="{63725841-E942-428F-B4C2-86AD7E77B59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Resident</a:t>
          </a:r>
        </a:p>
      </dgm:t>
    </dgm:pt>
    <dgm:pt modelId="{77BCCE8E-6478-4FE5-9C5A-52FF16BB50A2}" type="parTrans" cxnId="{61E6FFFF-B12A-4C79-BB14-3F8BE89109B2}">
      <dgm:prSet/>
      <dgm:spPr/>
      <dgm:t>
        <a:bodyPr/>
        <a:lstStyle/>
        <a:p>
          <a:endParaRPr lang="en-US"/>
        </a:p>
      </dgm:t>
    </dgm:pt>
    <dgm:pt modelId="{F4D9401D-952F-470C-96FD-F20CA6100E79}" type="sibTrans" cxnId="{61E6FFFF-B12A-4C79-BB14-3F8BE89109B2}">
      <dgm:prSet/>
      <dgm:spPr/>
      <dgm:t>
        <a:bodyPr/>
        <a:lstStyle/>
        <a:p>
          <a:endParaRPr lang="en-US"/>
        </a:p>
      </dgm:t>
    </dgm:pt>
    <dgm:pt modelId="{42CF4AAC-FEC3-4317-8C9D-E1D4A0271C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C641A84E-E341-4AB8-AF6C-B5908AB03C92}" type="parTrans" cxnId="{819EFFA4-CADA-453E-B62A-2412F79F8561}">
      <dgm:prSet/>
      <dgm:spPr/>
      <dgm:t>
        <a:bodyPr/>
        <a:lstStyle/>
        <a:p>
          <a:endParaRPr lang="en-US"/>
        </a:p>
      </dgm:t>
    </dgm:pt>
    <dgm:pt modelId="{54FB7267-8733-4FF4-8973-817FEAF5F2F0}" type="sibTrans" cxnId="{819EFFA4-CADA-453E-B62A-2412F79F8561}">
      <dgm:prSet/>
      <dgm:spPr/>
      <dgm:t>
        <a:bodyPr/>
        <a:lstStyle/>
        <a:p>
          <a:endParaRPr lang="en-US"/>
        </a:p>
      </dgm:t>
    </dgm:pt>
    <dgm:pt modelId="{17AB41AB-D0AA-40A2-BD26-0EDB3B9B63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Physician</a:t>
          </a:r>
          <a:endParaRPr lang="en-US" dirty="0"/>
        </a:p>
      </dgm:t>
    </dgm:pt>
    <dgm:pt modelId="{4CB76262-DFAC-4F88-80C0-BC1C9913F0B9}" type="parTrans" cxnId="{899EC0D9-1595-47C0-9A91-065A41BFCE86}">
      <dgm:prSet/>
      <dgm:spPr/>
      <dgm:t>
        <a:bodyPr/>
        <a:lstStyle/>
        <a:p>
          <a:endParaRPr lang="en-US"/>
        </a:p>
      </dgm:t>
    </dgm:pt>
    <dgm:pt modelId="{699DE344-5C49-4803-AA88-914DC3122BEE}" type="sibTrans" cxnId="{899EC0D9-1595-47C0-9A91-065A41BFCE86}">
      <dgm:prSet/>
      <dgm:spPr/>
      <dgm:t>
        <a:bodyPr/>
        <a:lstStyle/>
        <a:p>
          <a:endParaRPr lang="en-US"/>
        </a:p>
      </dgm:t>
    </dgm:pt>
    <dgm:pt modelId="{606434A1-09B6-4AAD-B5FD-C0989D98E330}">
      <dgm:prSet phldr="0"/>
      <dgm:spPr/>
      <dgm:t>
        <a:bodyPr/>
        <a:lstStyle/>
        <a:p>
          <a:r>
            <a:rPr lang="en-US" dirty="0">
              <a:latin typeface="Corbel"/>
            </a:rPr>
            <a:t>Healthcare Provider</a:t>
          </a:r>
          <a:endParaRPr lang="en-US" dirty="0"/>
        </a:p>
      </dgm:t>
    </dgm:pt>
    <dgm:pt modelId="{42CEF8C9-6E2A-4B93-9543-B47A16BBA14A}" type="parTrans" cxnId="{5A2BC116-5248-4C19-A128-51147FB28FFE}">
      <dgm:prSet/>
      <dgm:spPr/>
      <dgm:t>
        <a:bodyPr/>
        <a:lstStyle/>
        <a:p>
          <a:endParaRPr lang="en-US"/>
        </a:p>
      </dgm:t>
    </dgm:pt>
    <dgm:pt modelId="{D743C747-F2A9-48B2-ADC2-67A9554E7EFB}" type="sibTrans" cxnId="{5A2BC116-5248-4C19-A128-51147FB28FFE}">
      <dgm:prSet/>
      <dgm:spPr/>
      <dgm:t>
        <a:bodyPr/>
        <a:lstStyle/>
        <a:p>
          <a:endParaRPr lang="en-US"/>
        </a:p>
      </dgm:t>
    </dgm:pt>
    <dgm:pt modelId="{9D3E404D-47DD-42BA-9624-482763FFA1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Ergonomic Analyst</a:t>
          </a:r>
        </a:p>
      </dgm:t>
    </dgm:pt>
    <dgm:pt modelId="{512E170E-0089-4C89-A5BE-594BBB5231D2}" type="parTrans" cxnId="{887D1F55-A971-4036-936F-58C306389175}">
      <dgm:prSet/>
      <dgm:spPr/>
      <dgm:t>
        <a:bodyPr/>
        <a:lstStyle/>
        <a:p>
          <a:endParaRPr lang="en-US"/>
        </a:p>
      </dgm:t>
    </dgm:pt>
    <dgm:pt modelId="{B4488940-665B-49D1-BA15-DEB082F52C88}" type="sibTrans" cxnId="{887D1F55-A971-4036-936F-58C306389175}">
      <dgm:prSet/>
      <dgm:spPr/>
      <dgm:t>
        <a:bodyPr/>
        <a:lstStyle/>
        <a:p>
          <a:endParaRPr lang="en-US"/>
        </a:p>
      </dgm:t>
    </dgm:pt>
    <dgm:pt modelId="{3F54CA5F-246F-4F28-8244-5361E7A8C7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Integrated Healthcare Resident</a:t>
          </a:r>
        </a:p>
      </dgm:t>
    </dgm:pt>
    <dgm:pt modelId="{BB259309-809B-420A-802E-12B9B33B1A51}" type="parTrans" cxnId="{2F4687CA-26DA-4957-A394-FEB55C0DF674}">
      <dgm:prSet/>
      <dgm:spPr/>
      <dgm:t>
        <a:bodyPr/>
        <a:lstStyle/>
        <a:p>
          <a:endParaRPr lang="en-US"/>
        </a:p>
      </dgm:t>
    </dgm:pt>
    <dgm:pt modelId="{A6EECF87-1A3D-4421-80F4-3D5D7564FE82}" type="sibTrans" cxnId="{2F4687CA-26DA-4957-A394-FEB55C0DF674}">
      <dgm:prSet/>
      <dgm:spPr/>
      <dgm:t>
        <a:bodyPr/>
        <a:lstStyle/>
        <a:p>
          <a:endParaRPr lang="en-US"/>
        </a:p>
      </dgm:t>
    </dgm:pt>
    <dgm:pt modelId="{BD904BA0-78AC-4870-B3A0-D723BE983D84}">
      <dgm:prSet phldr="0"/>
      <dgm:spPr/>
      <dgm:t>
        <a:bodyPr/>
        <a:lstStyle/>
        <a:p>
          <a:r>
            <a:rPr lang="en-US" dirty="0">
              <a:latin typeface="Corbel"/>
            </a:rPr>
            <a:t>Chiropractic Assistant</a:t>
          </a:r>
          <a:endParaRPr lang="en-US" dirty="0"/>
        </a:p>
      </dgm:t>
    </dgm:pt>
    <dgm:pt modelId="{BAD4F6BA-520C-4A71-9780-954C1ADD3477}" type="parTrans" cxnId="{A98C2352-8C0D-4572-AB5F-768C49FDAB37}">
      <dgm:prSet/>
      <dgm:spPr/>
      <dgm:t>
        <a:bodyPr/>
        <a:lstStyle/>
        <a:p>
          <a:endParaRPr lang="en-US"/>
        </a:p>
      </dgm:t>
    </dgm:pt>
    <dgm:pt modelId="{4D029DCB-4ED4-492A-A363-CC23524C51E2}" type="sibTrans" cxnId="{A98C2352-8C0D-4572-AB5F-768C49FDAB37}">
      <dgm:prSet/>
      <dgm:spPr/>
      <dgm:t>
        <a:bodyPr/>
        <a:lstStyle/>
        <a:p>
          <a:endParaRPr lang="en-US"/>
        </a:p>
      </dgm:t>
    </dgm:pt>
    <dgm:pt modelId="{522C9DBE-4121-4503-A381-8BA7AD947019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8ACEDB4C-04F7-4AAE-BF1A-5216ECE20EE8}" type="parTrans" cxnId="{ABCD7788-F498-4F70-BC9A-9B2CED5EF544}">
      <dgm:prSet/>
      <dgm:spPr/>
      <dgm:t>
        <a:bodyPr/>
        <a:lstStyle/>
        <a:p>
          <a:endParaRPr lang="en-US"/>
        </a:p>
      </dgm:t>
    </dgm:pt>
    <dgm:pt modelId="{F33C70B1-5F7D-4F84-A250-F7A681CAF22A}" type="sibTrans" cxnId="{ABCD7788-F498-4F70-BC9A-9B2CED5EF544}">
      <dgm:prSet/>
      <dgm:spPr/>
      <dgm:t>
        <a:bodyPr/>
        <a:lstStyle/>
        <a:p>
          <a:endParaRPr lang="en-US"/>
        </a:p>
      </dgm:t>
    </dgm:pt>
    <dgm:pt modelId="{B6509596-B5FE-436F-A652-303A3A939BB6}">
      <dgm:prSet phldr="0"/>
      <dgm:spPr/>
      <dgm:t>
        <a:bodyPr/>
        <a:lstStyle/>
        <a:p>
          <a:r>
            <a:rPr lang="en-US" dirty="0">
              <a:latin typeface="Corbel"/>
            </a:rPr>
            <a:t>Functional Medicine Practitioner</a:t>
          </a:r>
          <a:endParaRPr lang="en-US" dirty="0"/>
        </a:p>
      </dgm:t>
    </dgm:pt>
    <dgm:pt modelId="{AE7FE61F-636C-4508-811C-10FA34EFD39B}" type="parTrans" cxnId="{B0EA281C-6B96-4E94-AEF6-94BC1ADAB6F0}">
      <dgm:prSet/>
      <dgm:spPr/>
      <dgm:t>
        <a:bodyPr/>
        <a:lstStyle/>
        <a:p>
          <a:endParaRPr lang="en-US"/>
        </a:p>
      </dgm:t>
    </dgm:pt>
    <dgm:pt modelId="{A70E4B48-834C-4A63-A130-EC25CE2F5671}" type="sibTrans" cxnId="{B0EA281C-6B96-4E94-AEF6-94BC1ADAB6F0}">
      <dgm:prSet/>
      <dgm:spPr/>
      <dgm:t>
        <a:bodyPr/>
        <a:lstStyle/>
        <a:p>
          <a:endParaRPr lang="en-US"/>
        </a:p>
      </dgm:t>
    </dgm:pt>
    <dgm:pt modelId="{36449DF5-5370-48DD-B5B5-543EA40225B7}">
      <dgm:prSet phldr="0"/>
      <dgm:spPr/>
      <dgm:t>
        <a:bodyPr/>
        <a:lstStyle/>
        <a:p>
          <a:pPr rtl="0"/>
          <a:r>
            <a:rPr lang="en-US" dirty="0" err="1">
              <a:latin typeface="Corbel"/>
            </a:rPr>
            <a:t>Gonstead</a:t>
          </a:r>
          <a:r>
            <a:rPr lang="en-US" dirty="0">
              <a:latin typeface="Corbel"/>
            </a:rPr>
            <a:t> Chiropractor</a:t>
          </a:r>
        </a:p>
      </dgm:t>
    </dgm:pt>
    <dgm:pt modelId="{837164A6-E5F7-41B8-8639-FDD6DE486B48}" type="parTrans" cxnId="{1D1FB7B0-8623-4FE5-A408-CE7B8AD2F552}">
      <dgm:prSet/>
      <dgm:spPr/>
      <dgm:t>
        <a:bodyPr/>
        <a:lstStyle/>
        <a:p>
          <a:endParaRPr lang="en-US"/>
        </a:p>
      </dgm:t>
    </dgm:pt>
    <dgm:pt modelId="{91D969B1-07F5-4599-BC52-1E48C9C18917}" type="sibTrans" cxnId="{1D1FB7B0-8623-4FE5-A408-CE7B8AD2F552}">
      <dgm:prSet/>
      <dgm:spPr/>
      <dgm:t>
        <a:bodyPr/>
        <a:lstStyle/>
        <a:p>
          <a:endParaRPr lang="en-US"/>
        </a:p>
      </dgm:t>
    </dgm:pt>
    <dgm:pt modelId="{280135B3-DE3A-41B7-9B21-B196B5D69988}">
      <dgm:prSet phldr="0"/>
      <dgm:spPr/>
      <dgm:t>
        <a:bodyPr/>
        <a:lstStyle/>
        <a:p>
          <a:pPr rtl="0"/>
          <a:r>
            <a:rPr lang="en-US" dirty="0" err="1">
              <a:latin typeface="Corbel"/>
            </a:rPr>
            <a:t>Peristeam</a:t>
          </a:r>
          <a:r>
            <a:rPr lang="en-US" dirty="0">
              <a:latin typeface="Corbel"/>
            </a:rPr>
            <a:t> Facilitator</a:t>
          </a:r>
        </a:p>
      </dgm:t>
    </dgm:pt>
    <dgm:pt modelId="{62C3C145-21EE-492B-98E8-79C62C3B0D23}" type="parTrans" cxnId="{B8F853B3-83D3-46C8-8040-AA0AFC425D90}">
      <dgm:prSet/>
      <dgm:spPr/>
      <dgm:t>
        <a:bodyPr/>
        <a:lstStyle/>
        <a:p>
          <a:endParaRPr lang="en-US"/>
        </a:p>
      </dgm:t>
    </dgm:pt>
    <dgm:pt modelId="{E74A566C-C44C-4B10-B24D-2AB5273DCEC3}" type="sibTrans" cxnId="{B8F853B3-83D3-46C8-8040-AA0AFC425D90}">
      <dgm:prSet/>
      <dgm:spPr/>
      <dgm:t>
        <a:bodyPr/>
        <a:lstStyle/>
        <a:p>
          <a:endParaRPr lang="en-US"/>
        </a:p>
      </dgm:t>
    </dgm:pt>
    <dgm:pt modelId="{2F4154D9-6D9C-49DE-A859-17C35393476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Manager</a:t>
          </a:r>
        </a:p>
      </dgm:t>
    </dgm:pt>
    <dgm:pt modelId="{41B4E3DE-17EC-46DC-A802-45E70437C877}" type="parTrans" cxnId="{3B0AEE26-9D9F-454F-B1B7-1585554D8ECA}">
      <dgm:prSet/>
      <dgm:spPr/>
      <dgm:t>
        <a:bodyPr/>
        <a:lstStyle/>
        <a:p>
          <a:endParaRPr lang="en-US"/>
        </a:p>
      </dgm:t>
    </dgm:pt>
    <dgm:pt modelId="{4E78C5E6-7609-42CA-B684-719273C5B917}" type="sibTrans" cxnId="{3B0AEE26-9D9F-454F-B1B7-1585554D8ECA}">
      <dgm:prSet/>
      <dgm:spPr/>
      <dgm:t>
        <a:bodyPr/>
        <a:lstStyle/>
        <a:p>
          <a:endParaRPr lang="en-US"/>
        </a:p>
      </dgm:t>
    </dgm:pt>
    <dgm:pt modelId="{2B913B14-F9C1-4DAE-BA7E-79885483C79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Clinic Director</a:t>
          </a:r>
        </a:p>
      </dgm:t>
    </dgm:pt>
    <dgm:pt modelId="{D37648F3-F8A2-49EB-816A-8BF6493497BE}" type="parTrans" cxnId="{C9DC580B-AB69-4A9C-916A-C803DF544DF3}">
      <dgm:prSet/>
      <dgm:spPr/>
      <dgm:t>
        <a:bodyPr/>
        <a:lstStyle/>
        <a:p>
          <a:endParaRPr lang="en-US"/>
        </a:p>
      </dgm:t>
    </dgm:pt>
    <dgm:pt modelId="{496E2C63-D77E-4D0F-A10D-EC76DEFD430E}" type="sibTrans" cxnId="{C9DC580B-AB69-4A9C-916A-C803DF544DF3}">
      <dgm:prSet/>
      <dgm:spPr/>
      <dgm:t>
        <a:bodyPr/>
        <a:lstStyle/>
        <a:p>
          <a:endParaRPr lang="en-US"/>
        </a:p>
      </dgm:t>
    </dgm:pt>
    <dgm:pt modelId="{5FC28D39-A551-4BC2-B515-6FC4FD36E1C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Exam Doctor</a:t>
          </a:r>
        </a:p>
      </dgm:t>
    </dgm:pt>
    <dgm:pt modelId="{3EEDE7D2-5FA6-40F7-90EA-3028239996A6}" type="parTrans" cxnId="{C84B70CC-E879-4E3B-BFFC-19995470F0CE}">
      <dgm:prSet/>
      <dgm:spPr/>
      <dgm:t>
        <a:bodyPr/>
        <a:lstStyle/>
        <a:p>
          <a:endParaRPr lang="en-US"/>
        </a:p>
      </dgm:t>
    </dgm:pt>
    <dgm:pt modelId="{F71D2C40-CF2B-4BEA-83EB-6A07D244B571}" type="sibTrans" cxnId="{C84B70CC-E879-4E3B-BFFC-19995470F0CE}">
      <dgm:prSet/>
      <dgm:spPr/>
      <dgm:t>
        <a:bodyPr/>
        <a:lstStyle/>
        <a:p>
          <a:endParaRPr lang="en-US"/>
        </a:p>
      </dgm:t>
    </dgm:pt>
    <dgm:pt modelId="{A5DA7D17-CD20-495F-815D-95336704EE1F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40F8B766-C55D-4067-84D5-9E51010B30DE}" type="parTrans" cxnId="{00B63BD7-8B6E-4F8F-991A-AAB708BDE589}">
      <dgm:prSet/>
      <dgm:spPr/>
      <dgm:t>
        <a:bodyPr/>
        <a:lstStyle/>
        <a:p>
          <a:endParaRPr lang="en-US"/>
        </a:p>
      </dgm:t>
    </dgm:pt>
    <dgm:pt modelId="{44E9C571-5585-4273-9D88-59D74EDD8428}" type="sibTrans" cxnId="{00B63BD7-8B6E-4F8F-991A-AAB708BDE589}">
      <dgm:prSet/>
      <dgm:spPr/>
      <dgm:t>
        <a:bodyPr/>
        <a:lstStyle/>
        <a:p>
          <a:endParaRPr lang="en-US"/>
        </a:p>
      </dgm:t>
    </dgm:pt>
    <dgm:pt modelId="{E0409A81-B6A0-4F22-927C-CC61E579F1B9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CE0BB203-B2EF-4F94-A374-D62DAB62B8DF}" type="parTrans" cxnId="{2D1B7249-E9C1-40C3-8D27-AD5F687830D3}">
      <dgm:prSet/>
      <dgm:spPr/>
      <dgm:t>
        <a:bodyPr/>
        <a:lstStyle/>
        <a:p>
          <a:endParaRPr lang="en-US"/>
        </a:p>
      </dgm:t>
    </dgm:pt>
    <dgm:pt modelId="{4A63588A-5809-451A-A863-E30C149FFDDC}" type="sibTrans" cxnId="{2D1B7249-E9C1-40C3-8D27-AD5F687830D3}">
      <dgm:prSet/>
      <dgm:spPr/>
      <dgm:t>
        <a:bodyPr/>
        <a:lstStyle/>
        <a:p>
          <a:endParaRPr lang="en-US"/>
        </a:p>
      </dgm:t>
    </dgm:pt>
    <dgm:pt modelId="{3164BFD4-85DF-4EF1-81DB-1BC1F288D945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</a:p>
      </dgm:t>
    </dgm:pt>
    <dgm:pt modelId="{5989DE92-EAB8-4690-9305-57A27ED20AB7}" type="parTrans" cxnId="{C5655253-A3E6-4305-9504-B9F727DFCE75}">
      <dgm:prSet/>
      <dgm:spPr/>
    </dgm:pt>
    <dgm:pt modelId="{44E452B1-6E39-454C-AD7D-EDE1535AB264}" type="sibTrans" cxnId="{C5655253-A3E6-4305-9504-B9F727DFCE75}">
      <dgm:prSet/>
      <dgm:spPr/>
    </dgm:pt>
    <dgm:pt modelId="{D99752BD-E60E-458B-8CB5-6D54CF35BB4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Lead Chiropractic Physician</a:t>
          </a:r>
        </a:p>
      </dgm:t>
    </dgm:pt>
    <dgm:pt modelId="{71C4121A-7BC6-4DBA-9CE1-8251BE3410E9}" type="parTrans" cxnId="{BFB471EC-D007-49AC-BBBA-1CE318A06B34}">
      <dgm:prSet/>
      <dgm:spPr/>
    </dgm:pt>
    <dgm:pt modelId="{CF07D844-A822-4E5D-B1FF-89FFECA77838}" type="sibTrans" cxnId="{BFB471EC-D007-49AC-BBBA-1CE318A06B34}">
      <dgm:prSet/>
      <dgm:spPr/>
    </dgm:pt>
    <dgm:pt modelId="{B4B50FF7-CACE-4838-8111-CEC7EE4ED4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Doctor</a:t>
          </a:r>
        </a:p>
      </dgm:t>
    </dgm:pt>
    <dgm:pt modelId="{E83DFBF3-66E7-4B93-B180-7C14C2A28836}" type="parTrans" cxnId="{2F36783A-E88F-4ED5-BC05-6B77B72E411F}">
      <dgm:prSet/>
      <dgm:spPr/>
    </dgm:pt>
    <dgm:pt modelId="{158EDB8A-24A4-4714-89C6-0171BD8078B9}" type="sibTrans" cxnId="{2F36783A-E88F-4ED5-BC05-6B77B72E411F}">
      <dgm:prSet/>
      <dgm:spPr/>
    </dgm:pt>
    <dgm:pt modelId="{DA577E8F-BC19-404F-ADD9-79C98661DDF4}">
      <dgm:prSet phldr="0"/>
      <dgm:spPr/>
      <dgm:t>
        <a:bodyPr/>
        <a:lstStyle/>
        <a:p>
          <a:r>
            <a:rPr lang="en-US" dirty="0">
              <a:latin typeface="Corbel"/>
            </a:rPr>
            <a:t>Entrepreneur</a:t>
          </a:r>
        </a:p>
      </dgm:t>
    </dgm:pt>
    <dgm:pt modelId="{731F1F03-240F-4534-8EF2-3477715FE1C8}" type="parTrans" cxnId="{46D61011-EDE5-4F9D-A001-34E17E03E097}">
      <dgm:prSet/>
      <dgm:spPr/>
    </dgm:pt>
    <dgm:pt modelId="{ED830DAC-3173-4833-AFE7-740743686987}" type="sibTrans" cxnId="{46D61011-EDE5-4F9D-A001-34E17E03E097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A8A26F45-6A65-41BF-98D5-718D6EB87FAB}" type="pres">
      <dgm:prSet presAssocID="{405B9EDF-5AF4-4578-89BD-A74ACB7CDD6C}" presName="node" presStyleLbl="node1" presStyleIdx="0" presStyleCnt="34">
        <dgm:presLayoutVars>
          <dgm:bulletEnabled val="1"/>
        </dgm:presLayoutVars>
      </dgm:prSet>
      <dgm:spPr/>
    </dgm:pt>
    <dgm:pt modelId="{CCE6FB7E-B27E-4F84-AA53-632C5021372F}" type="pres">
      <dgm:prSet presAssocID="{554CFEF8-EEDE-4644-A929-80500764009B}" presName="sibTrans" presStyleCnt="0"/>
      <dgm:spPr/>
    </dgm:pt>
    <dgm:pt modelId="{6A857A8D-F484-411E-A898-D51DB922F184}" type="pres">
      <dgm:prSet presAssocID="{2B913B14-F9C1-4DAE-BA7E-79885483C793}" presName="node" presStyleLbl="node1" presStyleIdx="1" presStyleCnt="34">
        <dgm:presLayoutVars>
          <dgm:bulletEnabled val="1"/>
        </dgm:presLayoutVars>
      </dgm:prSet>
      <dgm:spPr/>
    </dgm:pt>
    <dgm:pt modelId="{68B54BCA-5ED1-4EAD-9B3C-747E3C30882E}" type="pres">
      <dgm:prSet presAssocID="{496E2C63-D77E-4D0F-A10D-EC76DEFD430E}" presName="sibTrans" presStyleCnt="0"/>
      <dgm:spPr/>
    </dgm:pt>
    <dgm:pt modelId="{884723C6-D38C-4903-ABED-BCCB4DB9BB6A}" type="pres">
      <dgm:prSet presAssocID="{3164BFD4-85DF-4EF1-81DB-1BC1F288D945}" presName="node" presStyleLbl="node1" presStyleIdx="2" presStyleCnt="34">
        <dgm:presLayoutVars>
          <dgm:bulletEnabled val="1"/>
        </dgm:presLayoutVars>
      </dgm:prSet>
      <dgm:spPr/>
    </dgm:pt>
    <dgm:pt modelId="{71B8FC09-E20A-424B-A6CE-AB43D8F01189}" type="pres">
      <dgm:prSet presAssocID="{44E452B1-6E39-454C-AD7D-EDE1535AB264}" presName="sibTrans" presStyleCnt="0"/>
      <dgm:spPr/>
    </dgm:pt>
    <dgm:pt modelId="{AAF08025-18BE-42EF-B1BE-4C48A2B8AF62}" type="pres">
      <dgm:prSet presAssocID="{E8B74A96-B744-45A2-AC2A-3F96BA5ED356}" presName="node" presStyleLbl="node1" presStyleIdx="3" presStyleCnt="34">
        <dgm:presLayoutVars>
          <dgm:bulletEnabled val="1"/>
        </dgm:presLayoutVars>
      </dgm:prSet>
      <dgm:spPr/>
    </dgm:pt>
    <dgm:pt modelId="{584D1F00-196D-4825-83D0-5E8B10540FFF}" type="pres">
      <dgm:prSet presAssocID="{36B1A449-0FF6-4B5B-9D5E-E7E04F7D6C7A}" presName="sibTrans" presStyleCnt="0"/>
      <dgm:spPr/>
    </dgm:pt>
    <dgm:pt modelId="{15385C13-5AED-401A-9DAB-ECBAAB7E1F14}" type="pres">
      <dgm:prSet presAssocID="{D5338F8B-AB0F-42DE-9B90-A67F50EA3E42}" presName="node" presStyleLbl="node1" presStyleIdx="4" presStyleCnt="34">
        <dgm:presLayoutVars>
          <dgm:bulletEnabled val="1"/>
        </dgm:presLayoutVars>
      </dgm:prSet>
      <dgm:spPr/>
    </dgm:pt>
    <dgm:pt modelId="{F6EA30E9-8D95-461B-90BD-7A0EF6779E82}" type="pres">
      <dgm:prSet presAssocID="{E4E32401-7C29-4E73-8093-A04E8079C434}" presName="sibTrans" presStyleCnt="0"/>
      <dgm:spPr/>
    </dgm:pt>
    <dgm:pt modelId="{95F277A4-D091-4F00-9E23-A771A584A0B0}" type="pres">
      <dgm:prSet presAssocID="{42CF4AAC-FEC3-4317-8C9D-E1D4A0271CE5}" presName="node" presStyleLbl="node1" presStyleIdx="5" presStyleCnt="34">
        <dgm:presLayoutVars>
          <dgm:bulletEnabled val="1"/>
        </dgm:presLayoutVars>
      </dgm:prSet>
      <dgm:spPr/>
    </dgm:pt>
    <dgm:pt modelId="{02B65D1D-1ECE-412F-B266-5218054A189A}" type="pres">
      <dgm:prSet presAssocID="{54FB7267-8733-4FF4-8973-817FEAF5F2F0}" presName="sibTrans" presStyleCnt="0"/>
      <dgm:spPr/>
    </dgm:pt>
    <dgm:pt modelId="{1B421781-B01E-4201-BD98-49D14E2EE6CF}" type="pres">
      <dgm:prSet presAssocID="{3F54CA5F-246F-4F28-8244-5361E7A8C770}" presName="node" presStyleLbl="node1" presStyleIdx="6" presStyleCnt="34">
        <dgm:presLayoutVars>
          <dgm:bulletEnabled val="1"/>
        </dgm:presLayoutVars>
      </dgm:prSet>
      <dgm:spPr/>
    </dgm:pt>
    <dgm:pt modelId="{DA76EC9F-FA73-434A-93B3-B9E74D666814}" type="pres">
      <dgm:prSet presAssocID="{A6EECF87-1A3D-4421-80F4-3D5D7564FE82}" presName="sibTrans" presStyleCnt="0"/>
      <dgm:spPr/>
    </dgm:pt>
    <dgm:pt modelId="{4435F52C-43E3-4527-BB07-4EAE02FF26A1}" type="pres">
      <dgm:prSet presAssocID="{A5DA7D17-CD20-495F-815D-95336704EE1F}" presName="node" presStyleLbl="node1" presStyleIdx="7" presStyleCnt="34">
        <dgm:presLayoutVars>
          <dgm:bulletEnabled val="1"/>
        </dgm:presLayoutVars>
      </dgm:prSet>
      <dgm:spPr/>
    </dgm:pt>
    <dgm:pt modelId="{F3DAC8C8-1F26-46B0-A5DA-73D338081091}" type="pres">
      <dgm:prSet presAssocID="{44E9C571-5585-4273-9D88-59D74EDD8428}" presName="sibTrans" presStyleCnt="0"/>
      <dgm:spPr/>
    </dgm:pt>
    <dgm:pt modelId="{3948F225-9F47-4383-9B47-D67F973DE707}" type="pres">
      <dgm:prSet presAssocID="{BD904BA0-78AC-4870-B3A0-D723BE983D84}" presName="node" presStyleLbl="node1" presStyleIdx="8" presStyleCnt="34">
        <dgm:presLayoutVars>
          <dgm:bulletEnabled val="1"/>
        </dgm:presLayoutVars>
      </dgm:prSet>
      <dgm:spPr/>
    </dgm:pt>
    <dgm:pt modelId="{CC6244B5-1587-4486-B93F-5ED8DE433A4E}" type="pres">
      <dgm:prSet presAssocID="{4D029DCB-4ED4-492A-A363-CC23524C51E2}" presName="sibTrans" presStyleCnt="0"/>
      <dgm:spPr/>
    </dgm:pt>
    <dgm:pt modelId="{ECF94EF5-4CAC-434F-96FE-80A91755FF5A}" type="pres">
      <dgm:prSet presAssocID="{90F5E0EF-3CDA-4132-99C2-AFF9343976E9}" presName="node" presStyleLbl="node1" presStyleIdx="9" presStyleCnt="34">
        <dgm:presLayoutVars>
          <dgm:bulletEnabled val="1"/>
        </dgm:presLayoutVars>
      </dgm:prSet>
      <dgm:spPr/>
    </dgm:pt>
    <dgm:pt modelId="{F3B62F70-30CD-48A9-9F4E-E62FFD152B3C}" type="pres">
      <dgm:prSet presAssocID="{51964C68-0FE0-44C7-A61D-571E27190226}" presName="sibTrans" presStyleCnt="0"/>
      <dgm:spPr/>
    </dgm:pt>
    <dgm:pt modelId="{1BD9DC7E-5A6C-4E7E-96A7-1034A05E153D}" type="pres">
      <dgm:prSet presAssocID="{B4B50FF7-CACE-4838-8111-CEC7EE4ED415}" presName="node" presStyleLbl="node1" presStyleIdx="10" presStyleCnt="34">
        <dgm:presLayoutVars>
          <dgm:bulletEnabled val="1"/>
        </dgm:presLayoutVars>
      </dgm:prSet>
      <dgm:spPr/>
    </dgm:pt>
    <dgm:pt modelId="{63908B6D-C8D2-4023-B173-E07E24F11E36}" type="pres">
      <dgm:prSet presAssocID="{158EDB8A-24A4-4714-89C6-0171BD8078B9}" presName="sibTrans" presStyleCnt="0"/>
      <dgm:spPr/>
    </dgm:pt>
    <dgm:pt modelId="{126CC173-F15A-4A3F-B8DB-2575D654F418}" type="pres">
      <dgm:prSet presAssocID="{8E5CF7B6-7F24-4424-9736-6895C50990A9}" presName="node" presStyleLbl="node1" presStyleIdx="11" presStyleCnt="34">
        <dgm:presLayoutVars>
          <dgm:bulletEnabled val="1"/>
        </dgm:presLayoutVars>
      </dgm:prSet>
      <dgm:spPr/>
    </dgm:pt>
    <dgm:pt modelId="{2D02F28A-DDE2-4939-98B7-91471CFBB6CD}" type="pres">
      <dgm:prSet presAssocID="{C8FE1A84-6ADF-4756-B453-5F87B7AECFBE}" presName="sibTrans" presStyleCnt="0"/>
      <dgm:spPr/>
    </dgm:pt>
    <dgm:pt modelId="{C833456D-0607-4EAE-83E8-A58C5ABE19D4}" type="pres">
      <dgm:prSet presAssocID="{17AB41AB-D0AA-40A2-BD26-0EDB3B9B6316}" presName="node" presStyleLbl="node1" presStyleIdx="12" presStyleCnt="34">
        <dgm:presLayoutVars>
          <dgm:bulletEnabled val="1"/>
        </dgm:presLayoutVars>
      </dgm:prSet>
      <dgm:spPr/>
    </dgm:pt>
    <dgm:pt modelId="{5B65A62C-DE5D-439C-BE53-2952FF3529FD}" type="pres">
      <dgm:prSet presAssocID="{699DE344-5C49-4803-AA88-914DC3122BEE}" presName="sibTrans" presStyleCnt="0"/>
      <dgm:spPr/>
    </dgm:pt>
    <dgm:pt modelId="{A8D51016-79D3-48D4-8133-2B467014A102}" type="pres">
      <dgm:prSet presAssocID="{C02077E3-0043-46D3-BA44-40E533F35D2C}" presName="node" presStyleLbl="node1" presStyleIdx="13" presStyleCnt="34">
        <dgm:presLayoutVars>
          <dgm:bulletEnabled val="1"/>
        </dgm:presLayoutVars>
      </dgm:prSet>
      <dgm:spPr/>
    </dgm:pt>
    <dgm:pt modelId="{FAF2BE3F-62E1-4EF5-AAEB-386DE7ED4A3B}" type="pres">
      <dgm:prSet presAssocID="{ED82F454-E698-4F87-A2ED-CB9F862526FB}" presName="sibTrans" presStyleCnt="0"/>
      <dgm:spPr/>
    </dgm:pt>
    <dgm:pt modelId="{20F3195D-C83A-45FF-85BA-7AEA8214F8A0}" type="pres">
      <dgm:prSet presAssocID="{522C9DBE-4121-4503-A381-8BA7AD947019}" presName="node" presStyleLbl="node1" presStyleIdx="14" presStyleCnt="34">
        <dgm:presLayoutVars>
          <dgm:bulletEnabled val="1"/>
        </dgm:presLayoutVars>
      </dgm:prSet>
      <dgm:spPr/>
    </dgm:pt>
    <dgm:pt modelId="{B4D1F742-5121-44F6-BBBF-B0C9C133791D}" type="pres">
      <dgm:prSet presAssocID="{F33C70B1-5F7D-4F84-A250-F7A681CAF22A}" presName="sibTrans" presStyleCnt="0"/>
      <dgm:spPr/>
    </dgm:pt>
    <dgm:pt modelId="{1E26173D-E9A9-4B06-8D1D-D74EE97359FE}" type="pres">
      <dgm:prSet presAssocID="{983BC918-A6A5-4795-9449-F1C0DED239CB}" presName="node" presStyleLbl="node1" presStyleIdx="15" presStyleCnt="34">
        <dgm:presLayoutVars>
          <dgm:bulletEnabled val="1"/>
        </dgm:presLayoutVars>
      </dgm:prSet>
      <dgm:spPr/>
    </dgm:pt>
    <dgm:pt modelId="{4B7FA945-A348-4B8B-B92B-D25CA8EC603C}" type="pres">
      <dgm:prSet presAssocID="{9C300398-E480-4218-AE30-95C7EEEA010F}" presName="sibTrans" presStyleCnt="0"/>
      <dgm:spPr/>
    </dgm:pt>
    <dgm:pt modelId="{9C8ED100-35B1-4567-B5BB-6675979B7D6D}" type="pres">
      <dgm:prSet presAssocID="{2F4154D9-6D9C-49DE-A859-17C35393476D}" presName="node" presStyleLbl="node1" presStyleIdx="16" presStyleCnt="34">
        <dgm:presLayoutVars>
          <dgm:bulletEnabled val="1"/>
        </dgm:presLayoutVars>
      </dgm:prSet>
      <dgm:spPr/>
    </dgm:pt>
    <dgm:pt modelId="{420073DC-8185-4310-B787-BF01493E230C}" type="pres">
      <dgm:prSet presAssocID="{4E78C5E6-7609-42CA-B684-719273C5B917}" presName="sibTrans" presStyleCnt="0"/>
      <dgm:spPr/>
    </dgm:pt>
    <dgm:pt modelId="{B012D57D-BDF6-4261-B554-F9872C3E32A0}" type="pres">
      <dgm:prSet presAssocID="{1D8D1511-166A-4A57-95C1-69384F9C7D83}" presName="node" presStyleLbl="node1" presStyleIdx="17" presStyleCnt="34">
        <dgm:presLayoutVars>
          <dgm:bulletEnabled val="1"/>
        </dgm:presLayoutVars>
      </dgm:prSet>
      <dgm:spPr/>
    </dgm:pt>
    <dgm:pt modelId="{32F11E4F-CEF5-4E69-B0A4-FF838C5F3456}" type="pres">
      <dgm:prSet presAssocID="{12EA5ED2-4C60-412B-AD72-CBBA3E889A25}" presName="sibTrans" presStyleCnt="0"/>
      <dgm:spPr/>
    </dgm:pt>
    <dgm:pt modelId="{37A0BC57-25FE-42FC-AFEA-1941A82FC974}" type="pres">
      <dgm:prSet presAssocID="{7CE7F69E-1AB5-4F4E-8AEF-5BD56DBC195A}" presName="node" presStyleLbl="node1" presStyleIdx="18" presStyleCnt="34">
        <dgm:presLayoutVars>
          <dgm:bulletEnabled val="1"/>
        </dgm:presLayoutVars>
      </dgm:prSet>
      <dgm:spPr/>
    </dgm:pt>
    <dgm:pt modelId="{BFDCAEEA-0429-4D57-9AA4-F7CFB2A4FE16}" type="pres">
      <dgm:prSet presAssocID="{E313ACB3-285C-4E96-BAE5-29E6C2C7AE47}" presName="sibTrans" presStyleCnt="0"/>
      <dgm:spPr/>
    </dgm:pt>
    <dgm:pt modelId="{46171C8B-84A9-4723-8263-4AEC4280E67D}" type="pres">
      <dgm:prSet presAssocID="{DA577E8F-BC19-404F-ADD9-79C98661DDF4}" presName="node" presStyleLbl="node1" presStyleIdx="19" presStyleCnt="34">
        <dgm:presLayoutVars>
          <dgm:bulletEnabled val="1"/>
        </dgm:presLayoutVars>
      </dgm:prSet>
      <dgm:spPr/>
    </dgm:pt>
    <dgm:pt modelId="{A4A879D6-5ED1-4CF3-85CE-339F48897F0F}" type="pres">
      <dgm:prSet presAssocID="{ED830DAC-3173-4833-AFE7-740743686987}" presName="sibTrans" presStyleCnt="0"/>
      <dgm:spPr/>
    </dgm:pt>
    <dgm:pt modelId="{DCA9B867-4E38-4CE0-A014-A73804C12715}" type="pres">
      <dgm:prSet presAssocID="{9D3E404D-47DD-42BA-9624-482763FFA182}" presName="node" presStyleLbl="node1" presStyleIdx="20" presStyleCnt="34">
        <dgm:presLayoutVars>
          <dgm:bulletEnabled val="1"/>
        </dgm:presLayoutVars>
      </dgm:prSet>
      <dgm:spPr/>
    </dgm:pt>
    <dgm:pt modelId="{127B8DCD-7C61-4740-8E44-D8C4A3B48358}" type="pres">
      <dgm:prSet presAssocID="{B4488940-665B-49D1-BA15-DEB082F52C88}" presName="sibTrans" presStyleCnt="0"/>
      <dgm:spPr/>
    </dgm:pt>
    <dgm:pt modelId="{93A7AAE9-B0A5-464F-854A-405DE4911834}" type="pres">
      <dgm:prSet presAssocID="{5FC28D39-A551-4BC2-B515-6FC4FD36E1C2}" presName="node" presStyleLbl="node1" presStyleIdx="21" presStyleCnt="34">
        <dgm:presLayoutVars>
          <dgm:bulletEnabled val="1"/>
        </dgm:presLayoutVars>
      </dgm:prSet>
      <dgm:spPr/>
    </dgm:pt>
    <dgm:pt modelId="{502C0077-FDAF-4D89-A9E3-085B78C56A05}" type="pres">
      <dgm:prSet presAssocID="{F71D2C40-CF2B-4BEA-83EB-6A07D244B571}" presName="sibTrans" presStyleCnt="0"/>
      <dgm:spPr/>
    </dgm:pt>
    <dgm:pt modelId="{36D1CEDC-D284-4C8F-B794-009ACD4FCC08}" type="pres">
      <dgm:prSet presAssocID="{E0409A81-B6A0-4F22-927C-CC61E579F1B9}" presName="node" presStyleLbl="node1" presStyleIdx="22" presStyleCnt="34">
        <dgm:presLayoutVars>
          <dgm:bulletEnabled val="1"/>
        </dgm:presLayoutVars>
      </dgm:prSet>
      <dgm:spPr/>
    </dgm:pt>
    <dgm:pt modelId="{1C32F586-98B7-483E-8071-244A7F1A62D3}" type="pres">
      <dgm:prSet presAssocID="{4A63588A-5809-451A-A863-E30C149FFDDC}" presName="sibTrans" presStyleCnt="0"/>
      <dgm:spPr/>
    </dgm:pt>
    <dgm:pt modelId="{9C631747-1F36-4029-A4FA-737598CCC096}" type="pres">
      <dgm:prSet presAssocID="{B6509596-B5FE-436F-A652-303A3A939BB6}" presName="node" presStyleLbl="node1" presStyleIdx="23" presStyleCnt="34">
        <dgm:presLayoutVars>
          <dgm:bulletEnabled val="1"/>
        </dgm:presLayoutVars>
      </dgm:prSet>
      <dgm:spPr/>
    </dgm:pt>
    <dgm:pt modelId="{ED6429F9-0251-4CC1-8D51-C2292BCF26F5}" type="pres">
      <dgm:prSet presAssocID="{A70E4B48-834C-4A63-A130-EC25CE2F5671}" presName="sibTrans" presStyleCnt="0"/>
      <dgm:spPr/>
    </dgm:pt>
    <dgm:pt modelId="{163EFCD4-E747-4A90-869D-D28FA24444B9}" type="pres">
      <dgm:prSet presAssocID="{36449DF5-5370-48DD-B5B5-543EA40225B7}" presName="node" presStyleLbl="node1" presStyleIdx="24" presStyleCnt="34">
        <dgm:presLayoutVars>
          <dgm:bulletEnabled val="1"/>
        </dgm:presLayoutVars>
      </dgm:prSet>
      <dgm:spPr/>
    </dgm:pt>
    <dgm:pt modelId="{15236084-A586-4E30-BF1F-8D0CB8E534FC}" type="pres">
      <dgm:prSet presAssocID="{91D969B1-07F5-4599-BC52-1E48C9C18917}" presName="sibTrans" presStyleCnt="0"/>
      <dgm:spPr/>
    </dgm:pt>
    <dgm:pt modelId="{5F668E40-36F8-4D0A-BA18-B64C20319C33}" type="pres">
      <dgm:prSet presAssocID="{606434A1-09B6-4AAD-B5FD-C0989D98E330}" presName="node" presStyleLbl="node1" presStyleIdx="25" presStyleCnt="34">
        <dgm:presLayoutVars>
          <dgm:bulletEnabled val="1"/>
        </dgm:presLayoutVars>
      </dgm:prSet>
      <dgm:spPr/>
    </dgm:pt>
    <dgm:pt modelId="{609B19DF-D347-4FE8-AD09-7EBB85A06FBD}" type="pres">
      <dgm:prSet presAssocID="{D743C747-F2A9-48B2-ADC2-67A9554E7EFB}" presName="sibTrans" presStyleCnt="0"/>
      <dgm:spPr/>
    </dgm:pt>
    <dgm:pt modelId="{35E30FF4-B3F7-414B-94EF-6BD42F28681A}" type="pres">
      <dgm:prSet presAssocID="{9153479F-865D-48F0-B99A-04D2B5294E8D}" presName="node" presStyleLbl="node1" presStyleIdx="26" presStyleCnt="34">
        <dgm:presLayoutVars>
          <dgm:bulletEnabled val="1"/>
        </dgm:presLayoutVars>
      </dgm:prSet>
      <dgm:spPr/>
    </dgm:pt>
    <dgm:pt modelId="{9D303987-6F8B-4C76-8304-40C8BAB5887F}" type="pres">
      <dgm:prSet presAssocID="{5A9A1CE2-A136-4EEA-8E06-E6DC0C8802F0}" presName="sibTrans" presStyleCnt="0"/>
      <dgm:spPr/>
    </dgm:pt>
    <dgm:pt modelId="{911A3A97-73C2-4374-A4E5-BD454972992F}" type="pres">
      <dgm:prSet presAssocID="{D99752BD-E60E-458B-8CB5-6D54CF35BB4B}" presName="node" presStyleLbl="node1" presStyleIdx="27" presStyleCnt="34">
        <dgm:presLayoutVars>
          <dgm:bulletEnabled val="1"/>
        </dgm:presLayoutVars>
      </dgm:prSet>
      <dgm:spPr/>
    </dgm:pt>
    <dgm:pt modelId="{A60D61A0-F155-4910-9B77-1BDB6154EBE7}" type="pres">
      <dgm:prSet presAssocID="{CF07D844-A822-4E5D-B1FF-89FFECA77838}" presName="sibTrans" presStyleCnt="0"/>
      <dgm:spPr/>
    </dgm:pt>
    <dgm:pt modelId="{C7BACD9E-6BF2-42DD-9B90-3845959B313D}" type="pres">
      <dgm:prSet presAssocID="{7C366EB1-892C-4C8D-876B-3DED4E12C530}" presName="node" presStyleLbl="node1" presStyleIdx="28" presStyleCnt="34">
        <dgm:presLayoutVars>
          <dgm:bulletEnabled val="1"/>
        </dgm:presLayoutVars>
      </dgm:prSet>
      <dgm:spPr/>
    </dgm:pt>
    <dgm:pt modelId="{F9FF2B22-DF52-4E7C-8572-D21111A3A48D}" type="pres">
      <dgm:prSet presAssocID="{F1F3AC0D-C3C1-46D6-87F4-A2E7AEA0649B}" presName="sibTrans" presStyleCnt="0"/>
      <dgm:spPr/>
    </dgm:pt>
    <dgm:pt modelId="{80106182-4BF1-44E0-9EBE-308C05355659}" type="pres">
      <dgm:prSet presAssocID="{280135B3-DE3A-41B7-9B21-B196B5D69988}" presName="node" presStyleLbl="node1" presStyleIdx="29" presStyleCnt="34">
        <dgm:presLayoutVars>
          <dgm:bulletEnabled val="1"/>
        </dgm:presLayoutVars>
      </dgm:prSet>
      <dgm:spPr/>
    </dgm:pt>
    <dgm:pt modelId="{257B422F-79EB-4E76-8E50-3CB89C964176}" type="pres">
      <dgm:prSet presAssocID="{E74A566C-C44C-4B10-B24D-2AB5273DCEC3}" presName="sibTrans" presStyleCnt="0"/>
      <dgm:spPr/>
    </dgm:pt>
    <dgm:pt modelId="{87A3C43F-C25D-4996-9138-FE6B9B05658F}" type="pres">
      <dgm:prSet presAssocID="{3267F944-662B-4753-A3C7-AD4B1DD0FB70}" presName="node" presStyleLbl="node1" presStyleIdx="30" presStyleCnt="34">
        <dgm:presLayoutVars>
          <dgm:bulletEnabled val="1"/>
        </dgm:presLayoutVars>
      </dgm:prSet>
      <dgm:spPr/>
    </dgm:pt>
    <dgm:pt modelId="{53C199F5-B33D-4E0F-8AEB-5CFC5994DA5C}" type="pres">
      <dgm:prSet presAssocID="{67549BFD-211E-46D7-A37A-E96A3F0A87D6}" presName="sibTrans" presStyleCnt="0"/>
      <dgm:spPr/>
    </dgm:pt>
    <dgm:pt modelId="{F0191BCB-2308-42AE-A4F0-5FE36326E4DF}" type="pres">
      <dgm:prSet presAssocID="{E51B8DEB-F755-4EAB-A753-9F6E79B56E2D}" presName="node" presStyleLbl="node1" presStyleIdx="31" presStyleCnt="34">
        <dgm:presLayoutVars>
          <dgm:bulletEnabled val="1"/>
        </dgm:presLayoutVars>
      </dgm:prSet>
      <dgm:spPr/>
    </dgm:pt>
    <dgm:pt modelId="{EBEDD06B-1B33-4039-B236-D8B325A6E21A}" type="pres">
      <dgm:prSet presAssocID="{C46AAE32-D015-4BD8-A882-27E34274F48F}" presName="sibTrans" presStyleCnt="0"/>
      <dgm:spPr/>
    </dgm:pt>
    <dgm:pt modelId="{C53C4DF6-F75E-4362-B1E1-A3CDEEEED80F}" type="pres">
      <dgm:prSet presAssocID="{63725841-E942-428F-B4C2-86AD7E77B597}" presName="node" presStyleLbl="node1" presStyleIdx="32" presStyleCnt="34">
        <dgm:presLayoutVars>
          <dgm:bulletEnabled val="1"/>
        </dgm:presLayoutVars>
      </dgm:prSet>
      <dgm:spPr/>
    </dgm:pt>
    <dgm:pt modelId="{A4D4CB8C-ECB8-4AE0-BAF9-7D780CECB1CB}" type="pres">
      <dgm:prSet presAssocID="{F4D9401D-952F-470C-96FD-F20CA6100E79}" presName="sibTrans" presStyleCnt="0"/>
      <dgm:spPr/>
    </dgm:pt>
    <dgm:pt modelId="{F1C8BBA3-5B14-40CA-B109-87B4CA97F34F}" type="pres">
      <dgm:prSet presAssocID="{741B42DC-F5EF-41D6-AA25-A49CCB3AA938}" presName="node" presStyleLbl="node1" presStyleIdx="33" presStyleCnt="34">
        <dgm:presLayoutVars>
          <dgm:bulletEnabled val="1"/>
        </dgm:presLayoutVars>
      </dgm:prSet>
      <dgm:spPr/>
    </dgm:pt>
  </dgm:ptLst>
  <dgm:cxnLst>
    <dgm:cxn modelId="{F6F54D04-A7D2-4470-9AE6-A25A62D1028A}" type="presOf" srcId="{3164BFD4-85DF-4EF1-81DB-1BC1F288D945}" destId="{884723C6-D38C-4903-ABED-BCCB4DB9BB6A}" srcOrd="0" destOrd="0" presId="urn:microsoft.com/office/officeart/2005/8/layout/default"/>
    <dgm:cxn modelId="{C9DC580B-AB69-4A9C-916A-C803DF544DF3}" srcId="{9B9CC810-FA74-40A3-A31C-A9CBE88C8487}" destId="{2B913B14-F9C1-4DAE-BA7E-79885483C793}" srcOrd="1" destOrd="0" parTransId="{D37648F3-F8A2-49EB-816A-8BF6493497BE}" sibTransId="{496E2C63-D77E-4D0F-A10D-EC76DEFD430E}"/>
    <dgm:cxn modelId="{B58FF90E-F28E-4FEA-82B9-319578C919CF}" type="presOf" srcId="{405B9EDF-5AF4-4578-89BD-A74ACB7CDD6C}" destId="{A8A26F45-6A65-41BF-98D5-718D6EB87FAB}" srcOrd="0" destOrd="0" presId="urn:microsoft.com/office/officeart/2005/8/layout/default"/>
    <dgm:cxn modelId="{46D61011-EDE5-4F9D-A001-34E17E03E097}" srcId="{9B9CC810-FA74-40A3-A31C-A9CBE88C8487}" destId="{DA577E8F-BC19-404F-ADD9-79C98661DDF4}" srcOrd="19" destOrd="0" parTransId="{731F1F03-240F-4534-8EF2-3477715FE1C8}" sibTransId="{ED830DAC-3173-4833-AFE7-740743686987}"/>
    <dgm:cxn modelId="{5A2BC116-5248-4C19-A128-51147FB28FFE}" srcId="{9B9CC810-FA74-40A3-A31C-A9CBE88C8487}" destId="{606434A1-09B6-4AAD-B5FD-C0989D98E330}" srcOrd="25" destOrd="0" parTransId="{42CEF8C9-6E2A-4B93-9543-B47A16BBA14A}" sibTransId="{D743C747-F2A9-48B2-ADC2-67A9554E7EFB}"/>
    <dgm:cxn modelId="{92AD9917-B39E-4167-9F61-A4C265BC99BF}" type="presOf" srcId="{2B913B14-F9C1-4DAE-BA7E-79885483C793}" destId="{6A857A8D-F484-411E-A898-D51DB922F184}" srcOrd="0" destOrd="0" presId="urn:microsoft.com/office/officeart/2005/8/layout/default"/>
    <dgm:cxn modelId="{E7E7CA17-C758-46B4-AB28-E394979AFCC9}" type="presOf" srcId="{9D3E404D-47DD-42BA-9624-482763FFA182}" destId="{DCA9B867-4E38-4CE0-A014-A73804C12715}" srcOrd="0" destOrd="0" presId="urn:microsoft.com/office/officeart/2005/8/layout/default"/>
    <dgm:cxn modelId="{B0EA281C-6B96-4E94-AEF6-94BC1ADAB6F0}" srcId="{9B9CC810-FA74-40A3-A31C-A9CBE88C8487}" destId="{B6509596-B5FE-436F-A652-303A3A939BB6}" srcOrd="23" destOrd="0" parTransId="{AE7FE61F-636C-4508-811C-10FA34EFD39B}" sibTransId="{A70E4B48-834C-4A63-A130-EC25CE2F5671}"/>
    <dgm:cxn modelId="{E01C501E-ACAC-4DF1-9BCB-5C25E910EF82}" srcId="{9B9CC810-FA74-40A3-A31C-A9CBE88C8487}" destId="{E8B74A96-B744-45A2-AC2A-3F96BA5ED356}" srcOrd="3" destOrd="0" parTransId="{D18CC1D1-3A4C-4861-A846-9C72C26F0398}" sibTransId="{36B1A449-0FF6-4B5B-9D5E-E7E04F7D6C7A}"/>
    <dgm:cxn modelId="{75B4A21E-E73F-4311-BEB2-226B5588E8CC}" srcId="{9B9CC810-FA74-40A3-A31C-A9CBE88C8487}" destId="{7C366EB1-892C-4C8D-876B-3DED4E12C530}" srcOrd="28" destOrd="0" parTransId="{AF106FB3-08A8-47F7-B6D1-48E2E4FC0D77}" sibTransId="{F1F3AC0D-C3C1-46D6-87F4-A2E7AEA0649B}"/>
    <dgm:cxn modelId="{A6893023-6710-40F4-B89C-5A6482E057B1}" type="presOf" srcId="{DA577E8F-BC19-404F-ADD9-79C98661DDF4}" destId="{46171C8B-84A9-4723-8263-4AEC4280E67D}" srcOrd="0" destOrd="0" presId="urn:microsoft.com/office/officeart/2005/8/layout/default"/>
    <dgm:cxn modelId="{DA55E725-08A1-48FC-A9CE-38C9CA0D95B9}" type="presOf" srcId="{42CF4AAC-FEC3-4317-8C9D-E1D4A0271CE5}" destId="{95F277A4-D091-4F00-9E23-A771A584A0B0}" srcOrd="0" destOrd="0" presId="urn:microsoft.com/office/officeart/2005/8/layout/default"/>
    <dgm:cxn modelId="{3B0AEE26-9D9F-454F-B1B7-1585554D8ECA}" srcId="{9B9CC810-FA74-40A3-A31C-A9CBE88C8487}" destId="{2F4154D9-6D9C-49DE-A859-17C35393476D}" srcOrd="16" destOrd="0" parTransId="{41B4E3DE-17EC-46DC-A802-45E70437C877}" sibTransId="{4E78C5E6-7609-42CA-B684-719273C5B917}"/>
    <dgm:cxn modelId="{F8209230-C1B6-4C0E-8473-974106A3716E}" type="presOf" srcId="{7C366EB1-892C-4C8D-876B-3DED4E12C530}" destId="{C7BACD9E-6BF2-42DD-9B90-3845959B313D}" srcOrd="0" destOrd="0" presId="urn:microsoft.com/office/officeart/2005/8/layout/default"/>
    <dgm:cxn modelId="{2F36783A-E88F-4ED5-BC05-6B77B72E411F}" srcId="{9B9CC810-FA74-40A3-A31C-A9CBE88C8487}" destId="{B4B50FF7-CACE-4838-8111-CEC7EE4ED415}" srcOrd="10" destOrd="0" parTransId="{E83DFBF3-66E7-4B93-B180-7C14C2A28836}" sibTransId="{158EDB8A-24A4-4714-89C6-0171BD8078B9}"/>
    <dgm:cxn modelId="{6C7B883E-DAAA-46AC-9111-91029335BA94}" type="presOf" srcId="{E51B8DEB-F755-4EAB-A753-9F6E79B56E2D}" destId="{F0191BCB-2308-42AE-A4F0-5FE36326E4DF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ED95E45E-A5A2-4540-88DB-8352ED38084A}" srcId="{9B9CC810-FA74-40A3-A31C-A9CBE88C8487}" destId="{D5338F8B-AB0F-42DE-9B90-A67F50EA3E42}" srcOrd="4" destOrd="0" parTransId="{397B6A1A-D8EE-496B-890A-43CDDF4B7D50}" sibTransId="{E4E32401-7C29-4E73-8093-A04E8079C434}"/>
    <dgm:cxn modelId="{6B4FA945-C8CA-4823-BCE2-94770A5DA7ED}" type="presOf" srcId="{B4B50FF7-CACE-4838-8111-CEC7EE4ED415}" destId="{1BD9DC7E-5A6C-4E7E-96A7-1034A05E153D}" srcOrd="0" destOrd="0" presId="urn:microsoft.com/office/officeart/2005/8/layout/default"/>
    <dgm:cxn modelId="{295F2267-CEEA-4878-BFC5-120C2A274318}" type="presOf" srcId="{741B42DC-F5EF-41D6-AA25-A49CCB3AA938}" destId="{F1C8BBA3-5B14-40CA-B109-87B4CA97F34F}" srcOrd="0" destOrd="0" presId="urn:microsoft.com/office/officeart/2005/8/layout/default"/>
    <dgm:cxn modelId="{2D1B7249-E9C1-40C3-8D27-AD5F687830D3}" srcId="{9B9CC810-FA74-40A3-A31C-A9CBE88C8487}" destId="{E0409A81-B6A0-4F22-927C-CC61E579F1B9}" srcOrd="22" destOrd="0" parTransId="{CE0BB203-B2EF-4F94-A374-D62DAB62B8DF}" sibTransId="{4A63588A-5809-451A-A863-E30C149FFDDC}"/>
    <dgm:cxn modelId="{6AB3666E-7119-46D3-98D3-B1ACD106D3B1}" srcId="{9B9CC810-FA74-40A3-A31C-A9CBE88C8487}" destId="{7CE7F69E-1AB5-4F4E-8AEF-5BD56DBC195A}" srcOrd="18" destOrd="0" parTransId="{9C8BAD53-1356-4EB6-833E-B6E4913B5476}" sibTransId="{E313ACB3-285C-4E96-BAE5-29E6C2C7AE47}"/>
    <dgm:cxn modelId="{A7CBEA4F-F843-45D5-9CB3-6B0924A9EA83}" srcId="{9B9CC810-FA74-40A3-A31C-A9CBE88C8487}" destId="{3267F944-662B-4753-A3C7-AD4B1DD0FB70}" srcOrd="30" destOrd="0" parTransId="{0FD64120-3623-4F8F-A5A0-43F49877C09D}" sibTransId="{67549BFD-211E-46D7-A37A-E96A3F0A87D6}"/>
    <dgm:cxn modelId="{A98C2352-8C0D-4572-AB5F-768C49FDAB37}" srcId="{9B9CC810-FA74-40A3-A31C-A9CBE88C8487}" destId="{BD904BA0-78AC-4870-B3A0-D723BE983D84}" srcOrd="8" destOrd="0" parTransId="{BAD4F6BA-520C-4A71-9780-954C1ADD3477}" sibTransId="{4D029DCB-4ED4-492A-A363-CC23524C51E2}"/>
    <dgm:cxn modelId="{C5655253-A3E6-4305-9504-B9F727DFCE75}" srcId="{9B9CC810-FA74-40A3-A31C-A9CBE88C8487}" destId="{3164BFD4-85DF-4EF1-81DB-1BC1F288D945}" srcOrd="2" destOrd="0" parTransId="{5989DE92-EAB8-4690-9305-57A27ED20AB7}" sibTransId="{44E452B1-6E39-454C-AD7D-EDE1535AB264}"/>
    <dgm:cxn modelId="{F759D074-A361-4A87-BFB2-DD3A71F22A27}" type="presOf" srcId="{D99752BD-E60E-458B-8CB5-6D54CF35BB4B}" destId="{911A3A97-73C2-4374-A4E5-BD454972992F}" srcOrd="0" destOrd="0" presId="urn:microsoft.com/office/officeart/2005/8/layout/default"/>
    <dgm:cxn modelId="{E0E70855-036F-43AB-962C-725F1509E4C1}" srcId="{9B9CC810-FA74-40A3-A31C-A9CBE88C8487}" destId="{9153479F-865D-48F0-B99A-04D2B5294E8D}" srcOrd="26" destOrd="0" parTransId="{3A0B8457-B93D-40C3-9094-03FB1059D8B6}" sibTransId="{5A9A1CE2-A136-4EEA-8E06-E6DC0C8802F0}"/>
    <dgm:cxn modelId="{887D1F55-A971-4036-936F-58C306389175}" srcId="{9B9CC810-FA74-40A3-A31C-A9CBE88C8487}" destId="{9D3E404D-47DD-42BA-9624-482763FFA182}" srcOrd="20" destOrd="0" parTransId="{512E170E-0089-4C89-A5BE-594BBB5231D2}" sibTransId="{B4488940-665B-49D1-BA15-DEB082F52C88}"/>
    <dgm:cxn modelId="{713D2356-2534-4606-AA58-0A7968B8F15C}" type="presOf" srcId="{5FC28D39-A551-4BC2-B515-6FC4FD36E1C2}" destId="{93A7AAE9-B0A5-464F-854A-405DE4911834}" srcOrd="0" destOrd="0" presId="urn:microsoft.com/office/officeart/2005/8/layout/default"/>
    <dgm:cxn modelId="{9CCC8656-5FF4-4E03-B5CC-53B971F812D7}" type="presOf" srcId="{606434A1-09B6-4AAD-B5FD-C0989D98E330}" destId="{5F668E40-36F8-4D0A-BA18-B64C20319C33}" srcOrd="0" destOrd="0" presId="urn:microsoft.com/office/officeart/2005/8/layout/default"/>
    <dgm:cxn modelId="{955DB778-D9D1-47E3-B3FE-857DE7441B45}" type="presOf" srcId="{BD904BA0-78AC-4870-B3A0-D723BE983D84}" destId="{3948F225-9F47-4383-9B47-D67F973DE707}" srcOrd="0" destOrd="0" presId="urn:microsoft.com/office/officeart/2005/8/layout/default"/>
    <dgm:cxn modelId="{5CAA0979-2056-4A11-BE1A-3B2BAF80618F}" srcId="{9B9CC810-FA74-40A3-A31C-A9CBE88C8487}" destId="{C02077E3-0043-46D3-BA44-40E533F35D2C}" srcOrd="13" destOrd="0" parTransId="{015C4C0D-4008-4D7A-B489-B4D019A36AFB}" sibTransId="{ED82F454-E698-4F87-A2ED-CB9F862526FB}"/>
    <dgm:cxn modelId="{33C37383-C6B8-4258-9596-39EA82E380BA}" type="presOf" srcId="{C02077E3-0043-46D3-BA44-40E533F35D2C}" destId="{A8D51016-79D3-48D4-8133-2B467014A102}" srcOrd="0" destOrd="0" presId="urn:microsoft.com/office/officeart/2005/8/layout/default"/>
    <dgm:cxn modelId="{ABCD7788-F498-4F70-BC9A-9B2CED5EF544}" srcId="{9B9CC810-FA74-40A3-A31C-A9CBE88C8487}" destId="{522C9DBE-4121-4503-A381-8BA7AD947019}" srcOrd="14" destOrd="0" parTransId="{8ACEDB4C-04F7-4AAE-BF1A-5216ECE20EE8}" sibTransId="{F33C70B1-5F7D-4F84-A250-F7A681CAF22A}"/>
    <dgm:cxn modelId="{5F94FA8C-F3B8-443F-A665-50495EEBDCE8}" type="presOf" srcId="{3267F944-662B-4753-A3C7-AD4B1DD0FB70}" destId="{87A3C43F-C25D-4996-9138-FE6B9B05658F}" srcOrd="0" destOrd="0" presId="urn:microsoft.com/office/officeart/2005/8/layout/default"/>
    <dgm:cxn modelId="{763B2691-EE3A-434C-9F17-4CC2702BA668}" type="presOf" srcId="{63725841-E942-428F-B4C2-86AD7E77B597}" destId="{C53C4DF6-F75E-4362-B1E1-A3CDEEEED80F}" srcOrd="0" destOrd="0" presId="urn:microsoft.com/office/officeart/2005/8/layout/default"/>
    <dgm:cxn modelId="{819EFFA4-CADA-453E-B62A-2412F79F8561}" srcId="{9B9CC810-FA74-40A3-A31C-A9CBE88C8487}" destId="{42CF4AAC-FEC3-4317-8C9D-E1D4A0271CE5}" srcOrd="5" destOrd="0" parTransId="{C641A84E-E341-4AB8-AF6C-B5908AB03C92}" sibTransId="{54FB7267-8733-4FF4-8973-817FEAF5F2F0}"/>
    <dgm:cxn modelId="{59B5F6A5-2315-4F1F-8CB6-FF122AC09D59}" type="presOf" srcId="{17AB41AB-D0AA-40A2-BD26-0EDB3B9B6316}" destId="{C833456D-0607-4EAE-83E8-A58C5ABE19D4}" srcOrd="0" destOrd="0" presId="urn:microsoft.com/office/officeart/2005/8/layout/default"/>
    <dgm:cxn modelId="{79B7EBA7-6589-4685-ACAA-1DD1158305B4}" type="presOf" srcId="{E0409A81-B6A0-4F22-927C-CC61E579F1B9}" destId="{36D1CEDC-D284-4C8F-B794-009ACD4FCC08}" srcOrd="0" destOrd="0" presId="urn:microsoft.com/office/officeart/2005/8/layout/default"/>
    <dgm:cxn modelId="{DDCEACAF-1A4F-4DBF-8572-DCCAD8DC439A}" type="presOf" srcId="{90F5E0EF-3CDA-4132-99C2-AFF9343976E9}" destId="{ECF94EF5-4CAC-434F-96FE-80A91755FF5A}" srcOrd="0" destOrd="0" presId="urn:microsoft.com/office/officeart/2005/8/layout/default"/>
    <dgm:cxn modelId="{1D1FB7B0-8623-4FE5-A408-CE7B8AD2F552}" srcId="{9B9CC810-FA74-40A3-A31C-A9CBE88C8487}" destId="{36449DF5-5370-48DD-B5B5-543EA40225B7}" srcOrd="24" destOrd="0" parTransId="{837164A6-E5F7-41B8-8639-FDD6DE486B48}" sibTransId="{91D969B1-07F5-4599-BC52-1E48C9C18917}"/>
    <dgm:cxn modelId="{719F20B1-3038-4294-93B4-4C5D3363C90B}" srcId="{9B9CC810-FA74-40A3-A31C-A9CBE88C8487}" destId="{1D8D1511-166A-4A57-95C1-69384F9C7D83}" srcOrd="17" destOrd="0" parTransId="{C30FD5B7-637D-40FA-906D-D61A9BA29924}" sibTransId="{12EA5ED2-4C60-412B-AD72-CBBA3E889A25}"/>
    <dgm:cxn modelId="{53E8ADB2-FFF2-44D9-AB56-C4530104C78E}" srcId="{9B9CC810-FA74-40A3-A31C-A9CBE88C8487}" destId="{983BC918-A6A5-4795-9449-F1C0DED239CB}" srcOrd="15" destOrd="0" parTransId="{98536624-2777-4731-AF23-215AB304A8EE}" sibTransId="{9C300398-E480-4218-AE30-95C7EEEA010F}"/>
    <dgm:cxn modelId="{B8F853B3-83D3-46C8-8040-AA0AFC425D90}" srcId="{9B9CC810-FA74-40A3-A31C-A9CBE88C8487}" destId="{280135B3-DE3A-41B7-9B21-B196B5D69988}" srcOrd="29" destOrd="0" parTransId="{62C3C145-21EE-492B-98E8-79C62C3B0D23}" sibTransId="{E74A566C-C44C-4B10-B24D-2AB5273DCEC3}"/>
    <dgm:cxn modelId="{D4C0D2B5-7BFF-4C0E-A8D4-6A4339587E62}" type="presOf" srcId="{2F4154D9-6D9C-49DE-A859-17C35393476D}" destId="{9C8ED100-35B1-4567-B5BB-6675979B7D6D}" srcOrd="0" destOrd="0" presId="urn:microsoft.com/office/officeart/2005/8/layout/default"/>
    <dgm:cxn modelId="{4102A8B6-C56C-4668-8BCB-A96CE6D93628}" type="presOf" srcId="{7CE7F69E-1AB5-4F4E-8AEF-5BD56DBC195A}" destId="{37A0BC57-25FE-42FC-AFEA-1941A82FC974}" srcOrd="0" destOrd="0" presId="urn:microsoft.com/office/officeart/2005/8/layout/default"/>
    <dgm:cxn modelId="{289406B7-7247-4467-8310-030204DD2425}" srcId="{9B9CC810-FA74-40A3-A31C-A9CBE88C8487}" destId="{90F5E0EF-3CDA-4132-99C2-AFF9343976E9}" srcOrd="9" destOrd="0" parTransId="{333E236C-32FA-47D5-8B07-E158D3572F4E}" sibTransId="{51964C68-0FE0-44C7-A61D-571E27190226}"/>
    <dgm:cxn modelId="{74A3D7B8-6520-44FF-993E-B0D9941489EC}" type="presOf" srcId="{522C9DBE-4121-4503-A381-8BA7AD947019}" destId="{20F3195D-C83A-45FF-85BA-7AEA8214F8A0}" srcOrd="0" destOrd="0" presId="urn:microsoft.com/office/officeart/2005/8/layout/default"/>
    <dgm:cxn modelId="{2CDBC2BB-7596-41F9-8EE2-98949A65B281}" type="presOf" srcId="{8E5CF7B6-7F24-4424-9736-6895C50990A9}" destId="{126CC173-F15A-4A3F-B8DB-2575D654F418}" srcOrd="0" destOrd="0" presId="urn:microsoft.com/office/officeart/2005/8/layout/default"/>
    <dgm:cxn modelId="{317B0DBE-1CEC-4EB5-9FFE-66D346537496}" type="presOf" srcId="{B6509596-B5FE-436F-A652-303A3A939BB6}" destId="{9C631747-1F36-4029-A4FA-737598CCC096}" srcOrd="0" destOrd="0" presId="urn:microsoft.com/office/officeart/2005/8/layout/default"/>
    <dgm:cxn modelId="{9D24B1BF-7787-4CAB-96AD-7D080550149F}" type="presOf" srcId="{3F54CA5F-246F-4F28-8244-5361E7A8C770}" destId="{1B421781-B01E-4201-BD98-49D14E2EE6CF}" srcOrd="0" destOrd="0" presId="urn:microsoft.com/office/officeart/2005/8/layout/default"/>
    <dgm:cxn modelId="{F2B281C5-697B-4E19-8C21-FC599D3363DD}" srcId="{9B9CC810-FA74-40A3-A31C-A9CBE88C8487}" destId="{8E5CF7B6-7F24-4424-9736-6895C50990A9}" srcOrd="11" destOrd="0" parTransId="{8E80FEB3-4759-4E4F-A806-377533C8EBFE}" sibTransId="{C8FE1A84-6ADF-4756-B453-5F87B7AECFBE}"/>
    <dgm:cxn modelId="{5FE6EFC5-2456-46DD-80F9-B9DFE3817E18}" srcId="{9B9CC810-FA74-40A3-A31C-A9CBE88C8487}" destId="{741B42DC-F5EF-41D6-AA25-A49CCB3AA938}" srcOrd="33" destOrd="0" parTransId="{8B45416E-8A3A-4F39-A12D-EF440B9C4C99}" sibTransId="{905A4F14-D111-4236-80A9-BD1685231CA9}"/>
    <dgm:cxn modelId="{62170DC7-6793-4C9D-A981-62AC7B99A784}" srcId="{9B9CC810-FA74-40A3-A31C-A9CBE88C8487}" destId="{E51B8DEB-F755-4EAB-A753-9F6E79B56E2D}" srcOrd="31" destOrd="0" parTransId="{61489A77-5286-4230-83A4-3DD87B819F24}" sibTransId="{C46AAE32-D015-4BD8-A882-27E34274F48F}"/>
    <dgm:cxn modelId="{2F4687CA-26DA-4957-A394-FEB55C0DF674}" srcId="{9B9CC810-FA74-40A3-A31C-A9CBE88C8487}" destId="{3F54CA5F-246F-4F28-8244-5361E7A8C770}" srcOrd="6" destOrd="0" parTransId="{BB259309-809B-420A-802E-12B9B33B1A51}" sibTransId="{A6EECF87-1A3D-4421-80F4-3D5D7564FE82}"/>
    <dgm:cxn modelId="{C84B70CC-E879-4E3B-BFFC-19995470F0CE}" srcId="{9B9CC810-FA74-40A3-A31C-A9CBE88C8487}" destId="{5FC28D39-A551-4BC2-B515-6FC4FD36E1C2}" srcOrd="21" destOrd="0" parTransId="{3EEDE7D2-5FA6-40F7-90EA-3028239996A6}" sibTransId="{F71D2C40-CF2B-4BEA-83EB-6A07D244B571}"/>
    <dgm:cxn modelId="{00B63BD7-8B6E-4F8F-991A-AAB708BDE589}" srcId="{9B9CC810-FA74-40A3-A31C-A9CBE88C8487}" destId="{A5DA7D17-CD20-495F-815D-95336704EE1F}" srcOrd="7" destOrd="0" parTransId="{40F8B766-C55D-4067-84D5-9E51010B30DE}" sibTransId="{44E9C571-5585-4273-9D88-59D74EDD8428}"/>
    <dgm:cxn modelId="{899EC0D9-1595-47C0-9A91-065A41BFCE86}" srcId="{9B9CC810-FA74-40A3-A31C-A9CBE88C8487}" destId="{17AB41AB-D0AA-40A2-BD26-0EDB3B9B6316}" srcOrd="12" destOrd="0" parTransId="{4CB76262-DFAC-4F88-80C0-BC1C9913F0B9}" sibTransId="{699DE344-5C49-4803-AA88-914DC3122BEE}"/>
    <dgm:cxn modelId="{DBDA50DE-65FC-4973-877B-C1608D17B4F8}" type="presOf" srcId="{D5338F8B-AB0F-42DE-9B90-A67F50EA3E42}" destId="{15385C13-5AED-401A-9DAB-ECBAAB7E1F14}" srcOrd="0" destOrd="0" presId="urn:microsoft.com/office/officeart/2005/8/layout/default"/>
    <dgm:cxn modelId="{C23168E0-5BFF-4FA7-838F-4BCC1FD03F54}" type="presOf" srcId="{A5DA7D17-CD20-495F-815D-95336704EE1F}" destId="{4435F52C-43E3-4527-BB07-4EAE02FF26A1}" srcOrd="0" destOrd="0" presId="urn:microsoft.com/office/officeart/2005/8/layout/default"/>
    <dgm:cxn modelId="{1168E7E2-D627-466E-A63D-2E1A00C784A5}" type="presOf" srcId="{E8B74A96-B744-45A2-AC2A-3F96BA5ED356}" destId="{AAF08025-18BE-42EF-B1BE-4C48A2B8AF62}" srcOrd="0" destOrd="0" presId="urn:microsoft.com/office/officeart/2005/8/layout/default"/>
    <dgm:cxn modelId="{BFB471EC-D007-49AC-BBBA-1CE318A06B34}" srcId="{9B9CC810-FA74-40A3-A31C-A9CBE88C8487}" destId="{D99752BD-E60E-458B-8CB5-6D54CF35BB4B}" srcOrd="27" destOrd="0" parTransId="{71C4121A-7BC6-4DBA-9CE1-8251BE3410E9}" sibTransId="{CF07D844-A822-4E5D-B1FF-89FFECA77838}"/>
    <dgm:cxn modelId="{1BC287EF-0A06-4B42-889C-B836BB1E001F}" type="presOf" srcId="{36449DF5-5370-48DD-B5B5-543EA40225B7}" destId="{163EFCD4-E747-4A90-869D-D28FA24444B9}" srcOrd="0" destOrd="0" presId="urn:microsoft.com/office/officeart/2005/8/layout/default"/>
    <dgm:cxn modelId="{999561F1-60AE-41F9-AAFF-F429D60EA3AD}" type="presOf" srcId="{280135B3-DE3A-41B7-9B21-B196B5D69988}" destId="{80106182-4BF1-44E0-9EBE-308C05355659}" srcOrd="0" destOrd="0" presId="urn:microsoft.com/office/officeart/2005/8/layout/default"/>
    <dgm:cxn modelId="{489249F3-FA37-4254-AF7A-8934DF7A0A62}" srcId="{9B9CC810-FA74-40A3-A31C-A9CBE88C8487}" destId="{405B9EDF-5AF4-4578-89BD-A74ACB7CDD6C}" srcOrd="0" destOrd="0" parTransId="{91530389-C6BA-4E32-9F10-3F3F327352DA}" sibTransId="{554CFEF8-EEDE-4644-A929-80500764009B}"/>
    <dgm:cxn modelId="{DB50BEF5-6585-4CAE-BC04-20038BF3C32F}" type="presOf" srcId="{9153479F-865D-48F0-B99A-04D2B5294E8D}" destId="{35E30FF4-B3F7-414B-94EF-6BD42F28681A}" srcOrd="0" destOrd="0" presId="urn:microsoft.com/office/officeart/2005/8/layout/default"/>
    <dgm:cxn modelId="{84A72CFC-7095-404A-AE81-0F3E5733A731}" type="presOf" srcId="{1D8D1511-166A-4A57-95C1-69384F9C7D83}" destId="{B012D57D-BDF6-4261-B554-F9872C3E32A0}" srcOrd="0" destOrd="0" presId="urn:microsoft.com/office/officeart/2005/8/layout/default"/>
    <dgm:cxn modelId="{9FCB74FE-4817-461E-B287-A7D0A21AA667}" type="presOf" srcId="{983BC918-A6A5-4795-9449-F1C0DED239CB}" destId="{1E26173D-E9A9-4B06-8D1D-D74EE97359FE}" srcOrd="0" destOrd="0" presId="urn:microsoft.com/office/officeart/2005/8/layout/default"/>
    <dgm:cxn modelId="{61E6FFFF-B12A-4C79-BB14-3F8BE89109B2}" srcId="{9B9CC810-FA74-40A3-A31C-A9CBE88C8487}" destId="{63725841-E942-428F-B4C2-86AD7E77B597}" srcOrd="32" destOrd="0" parTransId="{77BCCE8E-6478-4FE5-9C5A-52FF16BB50A2}" sibTransId="{F4D9401D-952F-470C-96FD-F20CA6100E79}"/>
    <dgm:cxn modelId="{85390225-4781-4D36-8D22-C69CBA36D33C}" type="presParOf" srcId="{64A2D741-FC1F-4EE7-AFDB-88BAA924E022}" destId="{A8A26F45-6A65-41BF-98D5-718D6EB87FAB}" srcOrd="0" destOrd="0" presId="urn:microsoft.com/office/officeart/2005/8/layout/default"/>
    <dgm:cxn modelId="{096C714D-9596-44E7-8CAB-618A3AE97D40}" type="presParOf" srcId="{64A2D741-FC1F-4EE7-AFDB-88BAA924E022}" destId="{CCE6FB7E-B27E-4F84-AA53-632C5021372F}" srcOrd="1" destOrd="0" presId="urn:microsoft.com/office/officeart/2005/8/layout/default"/>
    <dgm:cxn modelId="{27C9C3C6-28E5-49ED-9592-877770638E68}" type="presParOf" srcId="{64A2D741-FC1F-4EE7-AFDB-88BAA924E022}" destId="{6A857A8D-F484-411E-A898-D51DB922F184}" srcOrd="2" destOrd="0" presId="urn:microsoft.com/office/officeart/2005/8/layout/default"/>
    <dgm:cxn modelId="{962B47BD-746C-434E-B0FE-40DB6FE3CFE9}" type="presParOf" srcId="{64A2D741-FC1F-4EE7-AFDB-88BAA924E022}" destId="{68B54BCA-5ED1-4EAD-9B3C-747E3C30882E}" srcOrd="3" destOrd="0" presId="urn:microsoft.com/office/officeart/2005/8/layout/default"/>
    <dgm:cxn modelId="{ECD989C0-8C61-467A-AF9A-983A2C742C8A}" type="presParOf" srcId="{64A2D741-FC1F-4EE7-AFDB-88BAA924E022}" destId="{884723C6-D38C-4903-ABED-BCCB4DB9BB6A}" srcOrd="4" destOrd="0" presId="urn:microsoft.com/office/officeart/2005/8/layout/default"/>
    <dgm:cxn modelId="{C06EC1B7-EE87-4A10-8B48-A4A4DF92D4C3}" type="presParOf" srcId="{64A2D741-FC1F-4EE7-AFDB-88BAA924E022}" destId="{71B8FC09-E20A-424B-A6CE-AB43D8F01189}" srcOrd="5" destOrd="0" presId="urn:microsoft.com/office/officeart/2005/8/layout/default"/>
    <dgm:cxn modelId="{70EA8304-7326-47EB-B450-65DB6F484392}" type="presParOf" srcId="{64A2D741-FC1F-4EE7-AFDB-88BAA924E022}" destId="{AAF08025-18BE-42EF-B1BE-4C48A2B8AF62}" srcOrd="6" destOrd="0" presId="urn:microsoft.com/office/officeart/2005/8/layout/default"/>
    <dgm:cxn modelId="{17C0880D-AB21-46A3-87A0-F2A8D0D84BA2}" type="presParOf" srcId="{64A2D741-FC1F-4EE7-AFDB-88BAA924E022}" destId="{584D1F00-196D-4825-83D0-5E8B10540FFF}" srcOrd="7" destOrd="0" presId="urn:microsoft.com/office/officeart/2005/8/layout/default"/>
    <dgm:cxn modelId="{E159A663-A96D-4467-BCBD-C471A5BB8E28}" type="presParOf" srcId="{64A2D741-FC1F-4EE7-AFDB-88BAA924E022}" destId="{15385C13-5AED-401A-9DAB-ECBAAB7E1F14}" srcOrd="8" destOrd="0" presId="urn:microsoft.com/office/officeart/2005/8/layout/default"/>
    <dgm:cxn modelId="{C57E244C-C823-46A3-AD6C-6149DC4BA2F8}" type="presParOf" srcId="{64A2D741-FC1F-4EE7-AFDB-88BAA924E022}" destId="{F6EA30E9-8D95-461B-90BD-7A0EF6779E82}" srcOrd="9" destOrd="0" presId="urn:microsoft.com/office/officeart/2005/8/layout/default"/>
    <dgm:cxn modelId="{A5EBE300-E9BD-45F5-B32C-1F68240DB4C6}" type="presParOf" srcId="{64A2D741-FC1F-4EE7-AFDB-88BAA924E022}" destId="{95F277A4-D091-4F00-9E23-A771A584A0B0}" srcOrd="10" destOrd="0" presId="urn:microsoft.com/office/officeart/2005/8/layout/default"/>
    <dgm:cxn modelId="{1F48315D-BEC7-4363-B5B1-FA56308CD61E}" type="presParOf" srcId="{64A2D741-FC1F-4EE7-AFDB-88BAA924E022}" destId="{02B65D1D-1ECE-412F-B266-5218054A189A}" srcOrd="11" destOrd="0" presId="urn:microsoft.com/office/officeart/2005/8/layout/default"/>
    <dgm:cxn modelId="{DD7793EC-C4F7-41C7-BB75-572D48B0B5CC}" type="presParOf" srcId="{64A2D741-FC1F-4EE7-AFDB-88BAA924E022}" destId="{1B421781-B01E-4201-BD98-49D14E2EE6CF}" srcOrd="12" destOrd="0" presId="urn:microsoft.com/office/officeart/2005/8/layout/default"/>
    <dgm:cxn modelId="{0C68AC89-50DC-4C87-9E3F-C6A1E5404776}" type="presParOf" srcId="{64A2D741-FC1F-4EE7-AFDB-88BAA924E022}" destId="{DA76EC9F-FA73-434A-93B3-B9E74D666814}" srcOrd="13" destOrd="0" presId="urn:microsoft.com/office/officeart/2005/8/layout/default"/>
    <dgm:cxn modelId="{85331D9E-A66B-439F-8993-C2AE0FDDBBEF}" type="presParOf" srcId="{64A2D741-FC1F-4EE7-AFDB-88BAA924E022}" destId="{4435F52C-43E3-4527-BB07-4EAE02FF26A1}" srcOrd="14" destOrd="0" presId="urn:microsoft.com/office/officeart/2005/8/layout/default"/>
    <dgm:cxn modelId="{56251162-9CCE-464E-9BBD-6E7C49A24726}" type="presParOf" srcId="{64A2D741-FC1F-4EE7-AFDB-88BAA924E022}" destId="{F3DAC8C8-1F26-46B0-A5DA-73D338081091}" srcOrd="15" destOrd="0" presId="urn:microsoft.com/office/officeart/2005/8/layout/default"/>
    <dgm:cxn modelId="{27019C75-8501-4630-8F76-33743B74A690}" type="presParOf" srcId="{64A2D741-FC1F-4EE7-AFDB-88BAA924E022}" destId="{3948F225-9F47-4383-9B47-D67F973DE707}" srcOrd="16" destOrd="0" presId="urn:microsoft.com/office/officeart/2005/8/layout/default"/>
    <dgm:cxn modelId="{9B0EFB84-18F0-42FF-A08B-1EB87E5B628B}" type="presParOf" srcId="{64A2D741-FC1F-4EE7-AFDB-88BAA924E022}" destId="{CC6244B5-1587-4486-B93F-5ED8DE433A4E}" srcOrd="17" destOrd="0" presId="urn:microsoft.com/office/officeart/2005/8/layout/default"/>
    <dgm:cxn modelId="{030AD72C-8D52-4DF7-9854-1580EA195738}" type="presParOf" srcId="{64A2D741-FC1F-4EE7-AFDB-88BAA924E022}" destId="{ECF94EF5-4CAC-434F-96FE-80A91755FF5A}" srcOrd="18" destOrd="0" presId="urn:microsoft.com/office/officeart/2005/8/layout/default"/>
    <dgm:cxn modelId="{2EBC1C7D-7930-48BA-97EA-A7A76D2E5A24}" type="presParOf" srcId="{64A2D741-FC1F-4EE7-AFDB-88BAA924E022}" destId="{F3B62F70-30CD-48A9-9F4E-E62FFD152B3C}" srcOrd="19" destOrd="0" presId="urn:microsoft.com/office/officeart/2005/8/layout/default"/>
    <dgm:cxn modelId="{ECF1DC5E-F58E-4763-B5F2-8B07E7B41CC1}" type="presParOf" srcId="{64A2D741-FC1F-4EE7-AFDB-88BAA924E022}" destId="{1BD9DC7E-5A6C-4E7E-96A7-1034A05E153D}" srcOrd="20" destOrd="0" presId="urn:microsoft.com/office/officeart/2005/8/layout/default"/>
    <dgm:cxn modelId="{975449B9-2587-4725-A321-825D6C6AFF5C}" type="presParOf" srcId="{64A2D741-FC1F-4EE7-AFDB-88BAA924E022}" destId="{63908B6D-C8D2-4023-B173-E07E24F11E36}" srcOrd="21" destOrd="0" presId="urn:microsoft.com/office/officeart/2005/8/layout/default"/>
    <dgm:cxn modelId="{6A79859C-72C0-4257-A94C-5FF48FA3506E}" type="presParOf" srcId="{64A2D741-FC1F-4EE7-AFDB-88BAA924E022}" destId="{126CC173-F15A-4A3F-B8DB-2575D654F418}" srcOrd="22" destOrd="0" presId="urn:microsoft.com/office/officeart/2005/8/layout/default"/>
    <dgm:cxn modelId="{00121208-6D66-42CF-9426-F1A1199F0CE2}" type="presParOf" srcId="{64A2D741-FC1F-4EE7-AFDB-88BAA924E022}" destId="{2D02F28A-DDE2-4939-98B7-91471CFBB6CD}" srcOrd="23" destOrd="0" presId="urn:microsoft.com/office/officeart/2005/8/layout/default"/>
    <dgm:cxn modelId="{BFB81E76-ADEC-4BF7-84CC-86B3361BFA59}" type="presParOf" srcId="{64A2D741-FC1F-4EE7-AFDB-88BAA924E022}" destId="{C833456D-0607-4EAE-83E8-A58C5ABE19D4}" srcOrd="24" destOrd="0" presId="urn:microsoft.com/office/officeart/2005/8/layout/default"/>
    <dgm:cxn modelId="{D8F6F129-DEC4-474B-9915-26ED4DCD4A49}" type="presParOf" srcId="{64A2D741-FC1F-4EE7-AFDB-88BAA924E022}" destId="{5B65A62C-DE5D-439C-BE53-2952FF3529FD}" srcOrd="25" destOrd="0" presId="urn:microsoft.com/office/officeart/2005/8/layout/default"/>
    <dgm:cxn modelId="{25313D60-E221-4211-80A0-EE067D8A63EF}" type="presParOf" srcId="{64A2D741-FC1F-4EE7-AFDB-88BAA924E022}" destId="{A8D51016-79D3-48D4-8133-2B467014A102}" srcOrd="26" destOrd="0" presId="urn:microsoft.com/office/officeart/2005/8/layout/default"/>
    <dgm:cxn modelId="{46ED430B-A571-4FC0-92E0-90832DE80AE5}" type="presParOf" srcId="{64A2D741-FC1F-4EE7-AFDB-88BAA924E022}" destId="{FAF2BE3F-62E1-4EF5-AAEB-386DE7ED4A3B}" srcOrd="27" destOrd="0" presId="urn:microsoft.com/office/officeart/2005/8/layout/default"/>
    <dgm:cxn modelId="{F74D1EF7-2783-4DD6-BF00-56CF7B0D3315}" type="presParOf" srcId="{64A2D741-FC1F-4EE7-AFDB-88BAA924E022}" destId="{20F3195D-C83A-45FF-85BA-7AEA8214F8A0}" srcOrd="28" destOrd="0" presId="urn:microsoft.com/office/officeart/2005/8/layout/default"/>
    <dgm:cxn modelId="{20231C1A-63AF-4212-83B2-CB9CA01B3765}" type="presParOf" srcId="{64A2D741-FC1F-4EE7-AFDB-88BAA924E022}" destId="{B4D1F742-5121-44F6-BBBF-B0C9C133791D}" srcOrd="29" destOrd="0" presId="urn:microsoft.com/office/officeart/2005/8/layout/default"/>
    <dgm:cxn modelId="{F9CC26E1-F9BA-4026-AE4D-80092E436F71}" type="presParOf" srcId="{64A2D741-FC1F-4EE7-AFDB-88BAA924E022}" destId="{1E26173D-E9A9-4B06-8D1D-D74EE97359FE}" srcOrd="30" destOrd="0" presId="urn:microsoft.com/office/officeart/2005/8/layout/default"/>
    <dgm:cxn modelId="{B8E22036-AD17-4558-AF20-0CAC41DD6D02}" type="presParOf" srcId="{64A2D741-FC1F-4EE7-AFDB-88BAA924E022}" destId="{4B7FA945-A348-4B8B-B92B-D25CA8EC603C}" srcOrd="31" destOrd="0" presId="urn:microsoft.com/office/officeart/2005/8/layout/default"/>
    <dgm:cxn modelId="{ED3FDFB9-31D0-47A6-A1AB-8917AFD8A090}" type="presParOf" srcId="{64A2D741-FC1F-4EE7-AFDB-88BAA924E022}" destId="{9C8ED100-35B1-4567-B5BB-6675979B7D6D}" srcOrd="32" destOrd="0" presId="urn:microsoft.com/office/officeart/2005/8/layout/default"/>
    <dgm:cxn modelId="{592A7617-404D-4DD6-97B0-791CC7E7337F}" type="presParOf" srcId="{64A2D741-FC1F-4EE7-AFDB-88BAA924E022}" destId="{420073DC-8185-4310-B787-BF01493E230C}" srcOrd="33" destOrd="0" presId="urn:microsoft.com/office/officeart/2005/8/layout/default"/>
    <dgm:cxn modelId="{FDF8F1F9-A388-4B85-ABB9-E8B2D63201C2}" type="presParOf" srcId="{64A2D741-FC1F-4EE7-AFDB-88BAA924E022}" destId="{B012D57D-BDF6-4261-B554-F9872C3E32A0}" srcOrd="34" destOrd="0" presId="urn:microsoft.com/office/officeart/2005/8/layout/default"/>
    <dgm:cxn modelId="{F04504E5-0BF2-4D0D-8545-4F7478B92562}" type="presParOf" srcId="{64A2D741-FC1F-4EE7-AFDB-88BAA924E022}" destId="{32F11E4F-CEF5-4E69-B0A4-FF838C5F3456}" srcOrd="35" destOrd="0" presId="urn:microsoft.com/office/officeart/2005/8/layout/default"/>
    <dgm:cxn modelId="{2447BA35-A3DB-4D8E-99DD-801E02CBD0BB}" type="presParOf" srcId="{64A2D741-FC1F-4EE7-AFDB-88BAA924E022}" destId="{37A0BC57-25FE-42FC-AFEA-1941A82FC974}" srcOrd="36" destOrd="0" presId="urn:microsoft.com/office/officeart/2005/8/layout/default"/>
    <dgm:cxn modelId="{3CAAA2A7-3702-4D25-8D30-096D725692F9}" type="presParOf" srcId="{64A2D741-FC1F-4EE7-AFDB-88BAA924E022}" destId="{BFDCAEEA-0429-4D57-9AA4-F7CFB2A4FE16}" srcOrd="37" destOrd="0" presId="urn:microsoft.com/office/officeart/2005/8/layout/default"/>
    <dgm:cxn modelId="{796D4B69-74F4-4117-B5D0-99E8CD5CE06C}" type="presParOf" srcId="{64A2D741-FC1F-4EE7-AFDB-88BAA924E022}" destId="{46171C8B-84A9-4723-8263-4AEC4280E67D}" srcOrd="38" destOrd="0" presId="urn:microsoft.com/office/officeart/2005/8/layout/default"/>
    <dgm:cxn modelId="{C16651A3-4883-4A19-AD7C-0D5250F4BCB5}" type="presParOf" srcId="{64A2D741-FC1F-4EE7-AFDB-88BAA924E022}" destId="{A4A879D6-5ED1-4CF3-85CE-339F48897F0F}" srcOrd="39" destOrd="0" presId="urn:microsoft.com/office/officeart/2005/8/layout/default"/>
    <dgm:cxn modelId="{2650B514-CDB7-45E5-A2FB-933E4FC16354}" type="presParOf" srcId="{64A2D741-FC1F-4EE7-AFDB-88BAA924E022}" destId="{DCA9B867-4E38-4CE0-A014-A73804C12715}" srcOrd="40" destOrd="0" presId="urn:microsoft.com/office/officeart/2005/8/layout/default"/>
    <dgm:cxn modelId="{931E6BCD-1F2C-4663-9D91-AE8972EECD1F}" type="presParOf" srcId="{64A2D741-FC1F-4EE7-AFDB-88BAA924E022}" destId="{127B8DCD-7C61-4740-8E44-D8C4A3B48358}" srcOrd="41" destOrd="0" presId="urn:microsoft.com/office/officeart/2005/8/layout/default"/>
    <dgm:cxn modelId="{5830A5DC-2840-4D2B-9649-2044048D3722}" type="presParOf" srcId="{64A2D741-FC1F-4EE7-AFDB-88BAA924E022}" destId="{93A7AAE9-B0A5-464F-854A-405DE4911834}" srcOrd="42" destOrd="0" presId="urn:microsoft.com/office/officeart/2005/8/layout/default"/>
    <dgm:cxn modelId="{F9F3897C-D4C8-405E-95D6-67DC74C1E57E}" type="presParOf" srcId="{64A2D741-FC1F-4EE7-AFDB-88BAA924E022}" destId="{502C0077-FDAF-4D89-A9E3-085B78C56A05}" srcOrd="43" destOrd="0" presId="urn:microsoft.com/office/officeart/2005/8/layout/default"/>
    <dgm:cxn modelId="{F965FD60-2E1F-42E4-A6B4-5904D3E5C353}" type="presParOf" srcId="{64A2D741-FC1F-4EE7-AFDB-88BAA924E022}" destId="{36D1CEDC-D284-4C8F-B794-009ACD4FCC08}" srcOrd="44" destOrd="0" presId="urn:microsoft.com/office/officeart/2005/8/layout/default"/>
    <dgm:cxn modelId="{2EBE86DF-F850-4DB5-958A-5B550105EC2B}" type="presParOf" srcId="{64A2D741-FC1F-4EE7-AFDB-88BAA924E022}" destId="{1C32F586-98B7-483E-8071-244A7F1A62D3}" srcOrd="45" destOrd="0" presId="urn:microsoft.com/office/officeart/2005/8/layout/default"/>
    <dgm:cxn modelId="{26DA8994-1ED1-4180-A2EC-D0C5FE97F3E3}" type="presParOf" srcId="{64A2D741-FC1F-4EE7-AFDB-88BAA924E022}" destId="{9C631747-1F36-4029-A4FA-737598CCC096}" srcOrd="46" destOrd="0" presId="urn:microsoft.com/office/officeart/2005/8/layout/default"/>
    <dgm:cxn modelId="{186429BC-8A29-41E4-A7C5-51EFF5E9BE24}" type="presParOf" srcId="{64A2D741-FC1F-4EE7-AFDB-88BAA924E022}" destId="{ED6429F9-0251-4CC1-8D51-C2292BCF26F5}" srcOrd="47" destOrd="0" presId="urn:microsoft.com/office/officeart/2005/8/layout/default"/>
    <dgm:cxn modelId="{CD6DA18F-0EFC-4E07-8475-3A7E89EF074E}" type="presParOf" srcId="{64A2D741-FC1F-4EE7-AFDB-88BAA924E022}" destId="{163EFCD4-E747-4A90-869D-D28FA24444B9}" srcOrd="48" destOrd="0" presId="urn:microsoft.com/office/officeart/2005/8/layout/default"/>
    <dgm:cxn modelId="{A535A55F-9B55-48A0-BC9E-CCBC00705D82}" type="presParOf" srcId="{64A2D741-FC1F-4EE7-AFDB-88BAA924E022}" destId="{15236084-A586-4E30-BF1F-8D0CB8E534FC}" srcOrd="49" destOrd="0" presId="urn:microsoft.com/office/officeart/2005/8/layout/default"/>
    <dgm:cxn modelId="{43B34788-DE74-4F4D-86CC-64E5024FE4C3}" type="presParOf" srcId="{64A2D741-FC1F-4EE7-AFDB-88BAA924E022}" destId="{5F668E40-36F8-4D0A-BA18-B64C20319C33}" srcOrd="50" destOrd="0" presId="urn:microsoft.com/office/officeart/2005/8/layout/default"/>
    <dgm:cxn modelId="{8D6DBD30-563A-4DD4-A674-1A710E50D971}" type="presParOf" srcId="{64A2D741-FC1F-4EE7-AFDB-88BAA924E022}" destId="{609B19DF-D347-4FE8-AD09-7EBB85A06FBD}" srcOrd="51" destOrd="0" presId="urn:microsoft.com/office/officeart/2005/8/layout/default"/>
    <dgm:cxn modelId="{08079768-907B-47BF-AFFF-AD870BC323B2}" type="presParOf" srcId="{64A2D741-FC1F-4EE7-AFDB-88BAA924E022}" destId="{35E30FF4-B3F7-414B-94EF-6BD42F28681A}" srcOrd="52" destOrd="0" presId="urn:microsoft.com/office/officeart/2005/8/layout/default"/>
    <dgm:cxn modelId="{A768C76C-2481-46BF-A74C-323142E1A780}" type="presParOf" srcId="{64A2D741-FC1F-4EE7-AFDB-88BAA924E022}" destId="{9D303987-6F8B-4C76-8304-40C8BAB5887F}" srcOrd="53" destOrd="0" presId="urn:microsoft.com/office/officeart/2005/8/layout/default"/>
    <dgm:cxn modelId="{81FBD73E-5756-4054-A658-6AFDEFF11471}" type="presParOf" srcId="{64A2D741-FC1F-4EE7-AFDB-88BAA924E022}" destId="{911A3A97-73C2-4374-A4E5-BD454972992F}" srcOrd="54" destOrd="0" presId="urn:microsoft.com/office/officeart/2005/8/layout/default"/>
    <dgm:cxn modelId="{6BD9AF69-4419-4D4F-B8CB-CBED31AA9BC3}" type="presParOf" srcId="{64A2D741-FC1F-4EE7-AFDB-88BAA924E022}" destId="{A60D61A0-F155-4910-9B77-1BDB6154EBE7}" srcOrd="55" destOrd="0" presId="urn:microsoft.com/office/officeart/2005/8/layout/default"/>
    <dgm:cxn modelId="{3C4431A5-BBE1-4521-957B-7EF694726D73}" type="presParOf" srcId="{64A2D741-FC1F-4EE7-AFDB-88BAA924E022}" destId="{C7BACD9E-6BF2-42DD-9B90-3845959B313D}" srcOrd="56" destOrd="0" presId="urn:microsoft.com/office/officeart/2005/8/layout/default"/>
    <dgm:cxn modelId="{A69A37E9-D47C-4E5C-8E20-56D9D4EDF6B4}" type="presParOf" srcId="{64A2D741-FC1F-4EE7-AFDB-88BAA924E022}" destId="{F9FF2B22-DF52-4E7C-8572-D21111A3A48D}" srcOrd="57" destOrd="0" presId="urn:microsoft.com/office/officeart/2005/8/layout/default"/>
    <dgm:cxn modelId="{BA30D14C-1C0F-41BD-BE3B-F1EB09BF3610}" type="presParOf" srcId="{64A2D741-FC1F-4EE7-AFDB-88BAA924E022}" destId="{80106182-4BF1-44E0-9EBE-308C05355659}" srcOrd="58" destOrd="0" presId="urn:microsoft.com/office/officeart/2005/8/layout/default"/>
    <dgm:cxn modelId="{AC070044-F2F3-4419-BBA6-7DA36410E90E}" type="presParOf" srcId="{64A2D741-FC1F-4EE7-AFDB-88BAA924E022}" destId="{257B422F-79EB-4E76-8E50-3CB89C964176}" srcOrd="59" destOrd="0" presId="urn:microsoft.com/office/officeart/2005/8/layout/default"/>
    <dgm:cxn modelId="{5594900B-365A-4E29-BB76-0A4BF4A9F968}" type="presParOf" srcId="{64A2D741-FC1F-4EE7-AFDB-88BAA924E022}" destId="{87A3C43F-C25D-4996-9138-FE6B9B05658F}" srcOrd="60" destOrd="0" presId="urn:microsoft.com/office/officeart/2005/8/layout/default"/>
    <dgm:cxn modelId="{2C32DBA9-4D90-4C07-95F4-24C0D21C688D}" type="presParOf" srcId="{64A2D741-FC1F-4EE7-AFDB-88BAA924E022}" destId="{53C199F5-B33D-4E0F-8AEB-5CFC5994DA5C}" srcOrd="61" destOrd="0" presId="urn:microsoft.com/office/officeart/2005/8/layout/default"/>
    <dgm:cxn modelId="{8193FA48-E226-49F3-9776-807DD883D465}" type="presParOf" srcId="{64A2D741-FC1F-4EE7-AFDB-88BAA924E022}" destId="{F0191BCB-2308-42AE-A4F0-5FE36326E4DF}" srcOrd="62" destOrd="0" presId="urn:microsoft.com/office/officeart/2005/8/layout/default"/>
    <dgm:cxn modelId="{E39E4FD2-2528-4908-BB7A-8EFF4A49FA72}" type="presParOf" srcId="{64A2D741-FC1F-4EE7-AFDB-88BAA924E022}" destId="{EBEDD06B-1B33-4039-B236-D8B325A6E21A}" srcOrd="63" destOrd="0" presId="urn:microsoft.com/office/officeart/2005/8/layout/default"/>
    <dgm:cxn modelId="{F18F83AB-8730-4119-9B4F-1F9586CDB0B4}" type="presParOf" srcId="{64A2D741-FC1F-4EE7-AFDB-88BAA924E022}" destId="{C53C4DF6-F75E-4362-B1E1-A3CDEEEED80F}" srcOrd="64" destOrd="0" presId="urn:microsoft.com/office/officeart/2005/8/layout/default"/>
    <dgm:cxn modelId="{A61F6722-495B-472C-95C5-6934D762CAF9}" type="presParOf" srcId="{64A2D741-FC1F-4EE7-AFDB-88BAA924E022}" destId="{A4D4CB8C-ECB8-4AE0-BAF9-7D780CECB1CB}" srcOrd="65" destOrd="0" presId="urn:microsoft.com/office/officeart/2005/8/layout/default"/>
    <dgm:cxn modelId="{C698E511-C832-4D08-9793-07E8CBAF88BE}" type="presParOf" srcId="{64A2D741-FC1F-4EE7-AFDB-88BAA924E022}" destId="{F1C8BBA3-5B14-40CA-B109-87B4CA97F34F}" srcOrd="6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26F45-6A65-41BF-98D5-718D6EB87FAB}">
      <dsp:nvSpPr>
        <dsp:cNvPr id="0" name=""/>
        <dsp:cNvSpPr/>
      </dsp:nvSpPr>
      <dsp:spPr>
        <a:xfrm>
          <a:off x="41488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Adjunct Professor</a:t>
          </a:r>
          <a:endParaRPr lang="en-US" sz="1100" kern="1200" dirty="0"/>
        </a:p>
      </dsp:txBody>
      <dsp:txXfrm>
        <a:off x="41488" y="4022"/>
        <a:ext cx="1479766" cy="887859"/>
      </dsp:txXfrm>
    </dsp:sp>
    <dsp:sp modelId="{6A857A8D-F484-411E-A898-D51DB922F184}">
      <dsp:nvSpPr>
        <dsp:cNvPr id="0" name=""/>
        <dsp:cNvSpPr/>
      </dsp:nvSpPr>
      <dsp:spPr>
        <a:xfrm>
          <a:off x="1669231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21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21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21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Assistant Clinic Director</a:t>
          </a:r>
        </a:p>
      </dsp:txBody>
      <dsp:txXfrm>
        <a:off x="1669231" y="4022"/>
        <a:ext cx="1479766" cy="887859"/>
      </dsp:txXfrm>
    </dsp:sp>
    <dsp:sp modelId="{884723C6-D38C-4903-ABED-BCCB4DB9BB6A}">
      <dsp:nvSpPr>
        <dsp:cNvPr id="0" name=""/>
        <dsp:cNvSpPr/>
      </dsp:nvSpPr>
      <dsp:spPr>
        <a:xfrm>
          <a:off x="3296974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2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2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2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Associate</a:t>
          </a:r>
        </a:p>
      </dsp:txBody>
      <dsp:txXfrm>
        <a:off x="3296974" y="4022"/>
        <a:ext cx="1479766" cy="887859"/>
      </dsp:txXfrm>
    </dsp:sp>
    <dsp:sp modelId="{AAF08025-18BE-42EF-B1BE-4C48A2B8AF62}">
      <dsp:nvSpPr>
        <dsp:cNvPr id="0" name=""/>
        <dsp:cNvSpPr/>
      </dsp:nvSpPr>
      <dsp:spPr>
        <a:xfrm>
          <a:off x="4924716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63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63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63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Associate Doctor</a:t>
          </a:r>
        </a:p>
      </dsp:txBody>
      <dsp:txXfrm>
        <a:off x="4924716" y="4022"/>
        <a:ext cx="1479766" cy="887859"/>
      </dsp:txXfrm>
    </dsp:sp>
    <dsp:sp modelId="{15385C13-5AED-401A-9DAB-ECBAAB7E1F14}">
      <dsp:nvSpPr>
        <dsp:cNvPr id="0" name=""/>
        <dsp:cNvSpPr/>
      </dsp:nvSpPr>
      <dsp:spPr>
        <a:xfrm>
          <a:off x="6552459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84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84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84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Associate Chiropractor</a:t>
          </a:r>
        </a:p>
      </dsp:txBody>
      <dsp:txXfrm>
        <a:off x="6552459" y="4022"/>
        <a:ext cx="1479766" cy="887859"/>
      </dsp:txXfrm>
    </dsp:sp>
    <dsp:sp modelId="{95F277A4-D091-4F00-9E23-A771A584A0B0}">
      <dsp:nvSpPr>
        <dsp:cNvPr id="0" name=""/>
        <dsp:cNvSpPr/>
      </dsp:nvSpPr>
      <dsp:spPr>
        <a:xfrm>
          <a:off x="8180202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06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06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06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Case Manager</a:t>
          </a:r>
        </a:p>
      </dsp:txBody>
      <dsp:txXfrm>
        <a:off x="8180202" y="4022"/>
        <a:ext cx="1479766" cy="887859"/>
      </dsp:txXfrm>
    </dsp:sp>
    <dsp:sp modelId="{1B421781-B01E-4201-BD98-49D14E2EE6CF}">
      <dsp:nvSpPr>
        <dsp:cNvPr id="0" name=""/>
        <dsp:cNvSpPr/>
      </dsp:nvSpPr>
      <dsp:spPr>
        <a:xfrm>
          <a:off x="9807945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727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727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727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Integrated Healthcare Resident</a:t>
          </a:r>
        </a:p>
      </dsp:txBody>
      <dsp:txXfrm>
        <a:off x="9807945" y="4022"/>
        <a:ext cx="1479766" cy="887859"/>
      </dsp:txXfrm>
    </dsp:sp>
    <dsp:sp modelId="{4435F52C-43E3-4527-BB07-4EAE02FF26A1}">
      <dsp:nvSpPr>
        <dsp:cNvPr id="0" name=""/>
        <dsp:cNvSpPr/>
      </dsp:nvSpPr>
      <dsp:spPr>
        <a:xfrm>
          <a:off x="41488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485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485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48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CEO</a:t>
          </a:r>
        </a:p>
      </dsp:txBody>
      <dsp:txXfrm>
        <a:off x="41488" y="1039858"/>
        <a:ext cx="1479766" cy="887859"/>
      </dsp:txXfrm>
    </dsp:sp>
    <dsp:sp modelId="{3948F225-9F47-4383-9B47-D67F973DE707}">
      <dsp:nvSpPr>
        <dsp:cNvPr id="0" name=""/>
        <dsp:cNvSpPr/>
      </dsp:nvSpPr>
      <dsp:spPr>
        <a:xfrm>
          <a:off x="1669231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969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969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969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Assistant</a:t>
          </a:r>
          <a:endParaRPr lang="en-US" sz="1100" kern="1200" dirty="0"/>
        </a:p>
      </dsp:txBody>
      <dsp:txXfrm>
        <a:off x="1669231" y="1039858"/>
        <a:ext cx="1479766" cy="887859"/>
      </dsp:txXfrm>
    </dsp:sp>
    <dsp:sp modelId="{ECF94EF5-4CAC-434F-96FE-80A91755FF5A}">
      <dsp:nvSpPr>
        <dsp:cNvPr id="0" name=""/>
        <dsp:cNvSpPr/>
      </dsp:nvSpPr>
      <dsp:spPr>
        <a:xfrm>
          <a:off x="3296974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90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90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90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Associate</a:t>
          </a:r>
        </a:p>
      </dsp:txBody>
      <dsp:txXfrm>
        <a:off x="3296974" y="1039858"/>
        <a:ext cx="1479766" cy="887859"/>
      </dsp:txXfrm>
    </dsp:sp>
    <dsp:sp modelId="{1BD9DC7E-5A6C-4E7E-96A7-1034A05E153D}">
      <dsp:nvSpPr>
        <dsp:cNvPr id="0" name=""/>
        <dsp:cNvSpPr/>
      </dsp:nvSpPr>
      <dsp:spPr>
        <a:xfrm>
          <a:off x="4924716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212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212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212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Doctor</a:t>
          </a:r>
        </a:p>
      </dsp:txBody>
      <dsp:txXfrm>
        <a:off x="4924716" y="1039858"/>
        <a:ext cx="1479766" cy="887859"/>
      </dsp:txXfrm>
    </dsp:sp>
    <dsp:sp modelId="{126CC173-F15A-4A3F-B8DB-2575D654F418}">
      <dsp:nvSpPr>
        <dsp:cNvPr id="0" name=""/>
        <dsp:cNvSpPr/>
      </dsp:nvSpPr>
      <dsp:spPr>
        <a:xfrm>
          <a:off x="6552459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Intern</a:t>
          </a:r>
        </a:p>
      </dsp:txBody>
      <dsp:txXfrm>
        <a:off x="6552459" y="1039858"/>
        <a:ext cx="1479766" cy="887859"/>
      </dsp:txXfrm>
    </dsp:sp>
    <dsp:sp modelId="{C833456D-0607-4EAE-83E8-A58C5ABE19D4}">
      <dsp:nvSpPr>
        <dsp:cNvPr id="0" name=""/>
        <dsp:cNvSpPr/>
      </dsp:nvSpPr>
      <dsp:spPr>
        <a:xfrm>
          <a:off x="8180202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4545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4545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454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Physician</a:t>
          </a:r>
          <a:endParaRPr lang="en-US" sz="1100" kern="1200" dirty="0"/>
        </a:p>
      </dsp:txBody>
      <dsp:txXfrm>
        <a:off x="8180202" y="1039858"/>
        <a:ext cx="1479766" cy="887859"/>
      </dsp:txXfrm>
    </dsp:sp>
    <dsp:sp modelId="{A8D51016-79D3-48D4-8133-2B467014A102}">
      <dsp:nvSpPr>
        <dsp:cNvPr id="0" name=""/>
        <dsp:cNvSpPr/>
      </dsp:nvSpPr>
      <dsp:spPr>
        <a:xfrm>
          <a:off x="9807945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575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575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75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Resident</a:t>
          </a:r>
        </a:p>
      </dsp:txBody>
      <dsp:txXfrm>
        <a:off x="9807945" y="1039858"/>
        <a:ext cx="1479766" cy="887859"/>
      </dsp:txXfrm>
    </dsp:sp>
    <dsp:sp modelId="{20F3195D-C83A-45FF-85BA-7AEA8214F8A0}">
      <dsp:nvSpPr>
        <dsp:cNvPr id="0" name=""/>
        <dsp:cNvSpPr/>
      </dsp:nvSpPr>
      <dsp:spPr>
        <a:xfrm>
          <a:off x="41488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97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97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97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Chiropractor</a:t>
          </a:r>
          <a:endParaRPr lang="en-US" sz="1100" kern="1200" dirty="0"/>
        </a:p>
      </dsp:txBody>
      <dsp:txXfrm>
        <a:off x="41488" y="2075695"/>
        <a:ext cx="1479766" cy="887859"/>
      </dsp:txXfrm>
    </dsp:sp>
    <dsp:sp modelId="{1E26173D-E9A9-4B06-8D1D-D74EE97359FE}">
      <dsp:nvSpPr>
        <dsp:cNvPr id="0" name=""/>
        <dsp:cNvSpPr/>
      </dsp:nvSpPr>
      <dsp:spPr>
        <a:xfrm>
          <a:off x="1669231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818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818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818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Clinic Director</a:t>
          </a:r>
        </a:p>
      </dsp:txBody>
      <dsp:txXfrm>
        <a:off x="1669231" y="2075695"/>
        <a:ext cx="1479766" cy="887859"/>
      </dsp:txXfrm>
    </dsp:sp>
    <dsp:sp modelId="{9C8ED100-35B1-4567-B5BB-6675979B7D6D}">
      <dsp:nvSpPr>
        <dsp:cNvPr id="0" name=""/>
        <dsp:cNvSpPr/>
      </dsp:nvSpPr>
      <dsp:spPr>
        <a:xfrm>
          <a:off x="3296974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939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939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939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Clinic Manager</a:t>
          </a:r>
        </a:p>
      </dsp:txBody>
      <dsp:txXfrm>
        <a:off x="3296974" y="2075695"/>
        <a:ext cx="1479766" cy="887859"/>
      </dsp:txXfrm>
    </dsp:sp>
    <dsp:sp modelId="{B012D57D-BDF6-4261-B554-F9872C3E32A0}">
      <dsp:nvSpPr>
        <dsp:cNvPr id="0" name=""/>
        <dsp:cNvSpPr/>
      </dsp:nvSpPr>
      <dsp:spPr>
        <a:xfrm>
          <a:off x="4924716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60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60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60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College Teaching Assistant</a:t>
          </a:r>
        </a:p>
      </dsp:txBody>
      <dsp:txXfrm>
        <a:off x="4924716" y="2075695"/>
        <a:ext cx="1479766" cy="887859"/>
      </dsp:txXfrm>
    </dsp:sp>
    <dsp:sp modelId="{37A0BC57-25FE-42FC-AFEA-1941A82FC974}">
      <dsp:nvSpPr>
        <dsp:cNvPr id="0" name=""/>
        <dsp:cNvSpPr/>
      </dsp:nvSpPr>
      <dsp:spPr>
        <a:xfrm>
          <a:off x="6552459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181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181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181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Doctor of Chiropractic</a:t>
          </a:r>
        </a:p>
      </dsp:txBody>
      <dsp:txXfrm>
        <a:off x="6552459" y="2075695"/>
        <a:ext cx="1479766" cy="887859"/>
      </dsp:txXfrm>
    </dsp:sp>
    <dsp:sp modelId="{46171C8B-84A9-4723-8263-4AEC4280E67D}">
      <dsp:nvSpPr>
        <dsp:cNvPr id="0" name=""/>
        <dsp:cNvSpPr/>
      </dsp:nvSpPr>
      <dsp:spPr>
        <a:xfrm>
          <a:off x="8180202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303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303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303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Entrepreneur</a:t>
          </a:r>
        </a:p>
      </dsp:txBody>
      <dsp:txXfrm>
        <a:off x="8180202" y="2075695"/>
        <a:ext cx="1479766" cy="887859"/>
      </dsp:txXfrm>
    </dsp:sp>
    <dsp:sp modelId="{DCA9B867-4E38-4CE0-A014-A73804C12715}">
      <dsp:nvSpPr>
        <dsp:cNvPr id="0" name=""/>
        <dsp:cNvSpPr/>
      </dsp:nvSpPr>
      <dsp:spPr>
        <a:xfrm>
          <a:off x="9807945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24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24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24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Ergonomic Analyst</a:t>
          </a:r>
        </a:p>
      </dsp:txBody>
      <dsp:txXfrm>
        <a:off x="9807945" y="2075695"/>
        <a:ext cx="1479766" cy="887859"/>
      </dsp:txXfrm>
    </dsp:sp>
    <dsp:sp modelId="{93A7AAE9-B0A5-464F-854A-405DE4911834}">
      <dsp:nvSpPr>
        <dsp:cNvPr id="0" name=""/>
        <dsp:cNvSpPr/>
      </dsp:nvSpPr>
      <dsp:spPr>
        <a:xfrm>
          <a:off x="41488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5455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5455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45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Exam Doctor</a:t>
          </a:r>
        </a:p>
      </dsp:txBody>
      <dsp:txXfrm>
        <a:off x="41488" y="3111531"/>
        <a:ext cx="1479766" cy="887859"/>
      </dsp:txXfrm>
    </dsp:sp>
    <dsp:sp modelId="{36D1CEDC-D284-4C8F-B794-009ACD4FCC08}">
      <dsp:nvSpPr>
        <dsp:cNvPr id="0" name=""/>
        <dsp:cNvSpPr/>
      </dsp:nvSpPr>
      <dsp:spPr>
        <a:xfrm>
          <a:off x="1669231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Founder</a:t>
          </a:r>
        </a:p>
      </dsp:txBody>
      <dsp:txXfrm>
        <a:off x="1669231" y="3111531"/>
        <a:ext cx="1479766" cy="887859"/>
      </dsp:txXfrm>
    </dsp:sp>
    <dsp:sp modelId="{9C631747-1F36-4029-A4FA-737598CCC096}">
      <dsp:nvSpPr>
        <dsp:cNvPr id="0" name=""/>
        <dsp:cNvSpPr/>
      </dsp:nvSpPr>
      <dsp:spPr>
        <a:xfrm>
          <a:off x="3296974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787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787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787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Functional Medicine Practitioner</a:t>
          </a:r>
          <a:endParaRPr lang="en-US" sz="1100" kern="1200" dirty="0"/>
        </a:p>
      </dsp:txBody>
      <dsp:txXfrm>
        <a:off x="3296974" y="3111531"/>
        <a:ext cx="1479766" cy="887859"/>
      </dsp:txXfrm>
    </dsp:sp>
    <dsp:sp modelId="{163EFCD4-E747-4A90-869D-D28FA24444B9}">
      <dsp:nvSpPr>
        <dsp:cNvPr id="0" name=""/>
        <dsp:cNvSpPr/>
      </dsp:nvSpPr>
      <dsp:spPr>
        <a:xfrm>
          <a:off x="4924716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909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909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909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Corbel"/>
            </a:rPr>
            <a:t>Gonstead</a:t>
          </a:r>
          <a:r>
            <a:rPr lang="en-US" sz="1100" kern="1200" dirty="0">
              <a:latin typeface="Corbel"/>
            </a:rPr>
            <a:t> Chiropractor</a:t>
          </a:r>
        </a:p>
      </dsp:txBody>
      <dsp:txXfrm>
        <a:off x="4924716" y="3111531"/>
        <a:ext cx="1479766" cy="887859"/>
      </dsp:txXfrm>
    </dsp:sp>
    <dsp:sp modelId="{5F668E40-36F8-4D0A-BA18-B64C20319C33}">
      <dsp:nvSpPr>
        <dsp:cNvPr id="0" name=""/>
        <dsp:cNvSpPr/>
      </dsp:nvSpPr>
      <dsp:spPr>
        <a:xfrm>
          <a:off x="6552459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30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30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30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Healthcare Provider</a:t>
          </a:r>
          <a:endParaRPr lang="en-US" sz="1100" kern="1200" dirty="0"/>
        </a:p>
      </dsp:txBody>
      <dsp:txXfrm>
        <a:off x="6552459" y="3111531"/>
        <a:ext cx="1479766" cy="887859"/>
      </dsp:txXfrm>
    </dsp:sp>
    <dsp:sp modelId="{35E30FF4-B3F7-414B-94EF-6BD42F28681A}">
      <dsp:nvSpPr>
        <dsp:cNvPr id="0" name=""/>
        <dsp:cNvSpPr/>
      </dsp:nvSpPr>
      <dsp:spPr>
        <a:xfrm>
          <a:off x="8180202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1515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1515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151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Independent Contractor</a:t>
          </a:r>
          <a:endParaRPr lang="en-US" sz="1100" kern="1200" dirty="0"/>
        </a:p>
      </dsp:txBody>
      <dsp:txXfrm>
        <a:off x="8180202" y="3111531"/>
        <a:ext cx="1479766" cy="887859"/>
      </dsp:txXfrm>
    </dsp:sp>
    <dsp:sp modelId="{911A3A97-73C2-4374-A4E5-BD454972992F}">
      <dsp:nvSpPr>
        <dsp:cNvPr id="0" name=""/>
        <dsp:cNvSpPr/>
      </dsp:nvSpPr>
      <dsp:spPr>
        <a:xfrm>
          <a:off x="9807945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72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72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72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Lead Chiropractic Physician</a:t>
          </a:r>
        </a:p>
      </dsp:txBody>
      <dsp:txXfrm>
        <a:off x="9807945" y="3111531"/>
        <a:ext cx="1479766" cy="887859"/>
      </dsp:txXfrm>
    </dsp:sp>
    <dsp:sp modelId="{C7BACD9E-6BF2-42DD-9B90-3845959B313D}">
      <dsp:nvSpPr>
        <dsp:cNvPr id="0" name=""/>
        <dsp:cNvSpPr/>
      </dsp:nvSpPr>
      <dsp:spPr>
        <a:xfrm>
          <a:off x="855360" y="4147367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93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93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93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Owner</a:t>
          </a:r>
          <a:endParaRPr lang="en-US" sz="1100" kern="1200" dirty="0"/>
        </a:p>
      </dsp:txBody>
      <dsp:txXfrm>
        <a:off x="855360" y="4147367"/>
        <a:ext cx="1479766" cy="887859"/>
      </dsp:txXfrm>
    </dsp:sp>
    <dsp:sp modelId="{80106182-4BF1-44E0-9EBE-308C05355659}">
      <dsp:nvSpPr>
        <dsp:cNvPr id="0" name=""/>
        <dsp:cNvSpPr/>
      </dsp:nvSpPr>
      <dsp:spPr>
        <a:xfrm>
          <a:off x="2483102" y="4147367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15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15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15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Corbel"/>
            </a:rPr>
            <a:t>Peristeam</a:t>
          </a:r>
          <a:r>
            <a:rPr lang="en-US" sz="1100" kern="1200" dirty="0">
              <a:latin typeface="Corbel"/>
            </a:rPr>
            <a:t> Facilitator</a:t>
          </a:r>
        </a:p>
      </dsp:txBody>
      <dsp:txXfrm>
        <a:off x="2483102" y="4147367"/>
        <a:ext cx="1479766" cy="887859"/>
      </dsp:txXfrm>
    </dsp:sp>
    <dsp:sp modelId="{87A3C43F-C25D-4996-9138-FE6B9B05658F}">
      <dsp:nvSpPr>
        <dsp:cNvPr id="0" name=""/>
        <dsp:cNvSpPr/>
      </dsp:nvSpPr>
      <dsp:spPr>
        <a:xfrm>
          <a:off x="4110845" y="4147367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636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636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636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Personal Trainer</a:t>
          </a:r>
        </a:p>
      </dsp:txBody>
      <dsp:txXfrm>
        <a:off x="4110845" y="4147367"/>
        <a:ext cx="1479766" cy="887859"/>
      </dsp:txXfrm>
    </dsp:sp>
    <dsp:sp modelId="{F0191BCB-2308-42AE-A4F0-5FE36326E4DF}">
      <dsp:nvSpPr>
        <dsp:cNvPr id="0" name=""/>
        <dsp:cNvSpPr/>
      </dsp:nvSpPr>
      <dsp:spPr>
        <a:xfrm>
          <a:off x="5738588" y="4147367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757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757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757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Physical Therapist Assistant</a:t>
          </a:r>
        </a:p>
      </dsp:txBody>
      <dsp:txXfrm>
        <a:off x="5738588" y="4147367"/>
        <a:ext cx="1479766" cy="887859"/>
      </dsp:txXfrm>
    </dsp:sp>
    <dsp:sp modelId="{C53C4DF6-F75E-4362-B1E1-A3CDEEEED80F}">
      <dsp:nvSpPr>
        <dsp:cNvPr id="0" name=""/>
        <dsp:cNvSpPr/>
      </dsp:nvSpPr>
      <dsp:spPr>
        <a:xfrm>
          <a:off x="7366331" y="4147367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878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878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878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Resident</a:t>
          </a:r>
        </a:p>
      </dsp:txBody>
      <dsp:txXfrm>
        <a:off x="7366331" y="4147367"/>
        <a:ext cx="1479766" cy="887859"/>
      </dsp:txXfrm>
    </dsp:sp>
    <dsp:sp modelId="{F1C8BBA3-5B14-40CA-B109-87B4CA97F34F}">
      <dsp:nvSpPr>
        <dsp:cNvPr id="0" name=""/>
        <dsp:cNvSpPr/>
      </dsp:nvSpPr>
      <dsp:spPr>
        <a:xfrm>
          <a:off x="8994073" y="4147367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Senior Associate</a:t>
          </a:r>
          <a:endParaRPr lang="en-US" sz="1100" kern="1200" dirty="0"/>
        </a:p>
      </dsp:txBody>
      <dsp:txXfrm>
        <a:off x="8994073" y="4147367"/>
        <a:ext cx="1479766" cy="88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7/31/2025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662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680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420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657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444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1300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6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F92A-3C6D-2F79-5C61-1C613755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1E08D-192B-2A67-FF15-3414A4C5D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3F3AA-C2E0-388D-6542-60AD3EE47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2B42A-23B7-27DE-4BC2-58F4E37DA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10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762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775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311B-F167-9678-2E9A-0732CA23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230F2-7A35-C14A-DF66-CBF289735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C5CA3-872D-B10E-0C1A-E4BA4736B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F192D-2C11-E882-5D3F-5A9129D5B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5031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51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664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8246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4BDD-E081-1457-81DD-564749C9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914E5-0937-670D-E87E-613C36FBA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0A14C-68F7-BC94-0DA8-C2E273A61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B540-E9FA-1592-7301-AC604C40B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1671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83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CD68-C215-599C-7F2B-8242ACD37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6CEAC-DBE5-D4BE-F6E9-5544DFFEA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A3823-EA2E-79FB-55B0-0B77EA71B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D808F-9805-43A5-F077-E11FE79A8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808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5127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337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280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539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486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01020-BEBD-D279-EDF0-CD079FFC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3053A-2659-3F32-E11B-36D956C36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789B7-CB16-7013-8FF2-749935173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D4859-E67C-25CC-BCE3-83FD6BAA3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719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069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806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69007"/>
              </p:ext>
            </p:extLst>
          </p:nvPr>
        </p:nvGraphicFramePr>
        <p:xfrm>
          <a:off x="1672166" y="518583"/>
          <a:ext cx="9820249" cy="4108548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403006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79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950448" y="6169611"/>
            <a:ext cx="976167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07A43686-A16E-41A0-FDB9-8B79EFEA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02779" y="1058302"/>
            <a:ext cx="5670177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ECC Healthcare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Edge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Element Chiropractic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and Wellness Center of Murfreesboro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&amp; Performance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Health +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Elswick Chiropractic and Associates</a:t>
            </a:r>
            <a:endParaRPr lang="en-US" dirty="0">
              <a:solidFill>
                <a:schemeClr val="bg1"/>
              </a:solidFill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456211" y="1058301"/>
            <a:ext cx="382696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Enhanced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Living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Epic Connection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Essential Motion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Spine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&amp;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Eve Greenwell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Evergreen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Evolve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Evolve Health </a:t>
            </a:r>
            <a:r>
              <a:rPr lang="en-US" dirty="0">
                <a:solidFill>
                  <a:schemeClr val="bg1"/>
                </a:solidFill>
                <a:cs typeface="Calibri"/>
              </a:rPr>
              <a:t>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Excelsior Family 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Explore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Eyeman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Chriopractic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1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58148" y="1058302"/>
            <a:ext cx="4650745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Care Health Centers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 Center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 Center for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First Chiropractic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Golf and Learning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Farkas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Feldkamp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Fern Valley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Class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Class Health LLC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Fit for Life Health Services, P.A.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F.I.T. Muscle &amp; Joint Clinic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Flourish Functional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Focus First Chiropractic </a:t>
            </a:r>
            <a:endParaRPr lang="en-US" dirty="0"/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044319" y="1058301"/>
            <a:ext cx="4094691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Focus on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For Health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Freedom Health Centers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Frenchtown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Frontier Integrated Health Center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Full Range and Remedy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Functional Chiropractic and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Functional Edge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Functional Performance Institute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1st 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Phorm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International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1st Step Family Wellness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60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78495" y="1181870"/>
            <a:ext cx="3435664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Gateway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Gateways Chiropractic LLC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Gateways Quantum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Gateway to Health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General Dynamics Land Systems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Get Well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Getting Weller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Gilkey Chiropractic 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570643" y="1181868"/>
            <a:ext cx="4650748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Gillis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Glendale Chiropractic of Indianapolis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Golden Chiropractic and Sports Rehab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Great Lake Chiropractic and Spinal Rehab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Grain Valley Chiropractic,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Greenpoint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Greenway Health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Greystone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24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13077" y="1058302"/>
            <a:ext cx="4661042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Hamel Chiropractic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Harker Home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Harris-Stowe State University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Harvester Family Medical Clinic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 Center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 &amp; Performance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 Doctors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Health-Fit Chiropractic and Sports Recovery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HealthSource Ballwin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HealthSource America's Chiropractor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901319" y="1058301"/>
            <a:ext cx="454777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HealthSource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Heights Chiropractic Physicians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Holland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Honor Box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Hornback Chiropractic and Wellness PA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Howard Chiropractic Clinic, S.C.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Huff Chiropractic Center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60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6967" y="1058301"/>
            <a:ext cx="4928772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James C. Rees, D.C., P.C.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Jeffrey Fedorko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Jeffrey Oguin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JointFit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Chiropractic &amp; Sports Medicine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Joint Ventures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LLCKaizo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Health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Kalkstein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Keough Chiropractic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Kirstein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Kirchner 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KinetikChain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Knowbull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Kramper Chiropractic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Krisiak</a:t>
            </a:r>
            <a:r>
              <a:rPr lang="en-US">
                <a:solidFill>
                  <a:schemeClr val="bg1"/>
                </a:solidFill>
                <a:cs typeface="Calibri"/>
              </a:rPr>
              <a:t> Chiropractic 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369106" y="1059445"/>
            <a:ext cx="365166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IMAC Regeneration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Indy Sports &amp;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Infinite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Injury Relief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In-Line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Innate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Inner Sanctum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Insight Neuro Chiropractic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Integrated Health Solutions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Physical Medicine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Integrity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 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Iowa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Irwin Family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39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3022" y="1367220"/>
            <a:ext cx="405350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Live for Wellness Chiropractic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Living Well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Lockwood Chiropractic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Loehr Health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Louisville Family </a:t>
            </a:r>
            <a:r>
              <a:rPr lang="en-US">
                <a:solidFill>
                  <a:schemeClr val="bg1"/>
                </a:solidFill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11674" y="1368364"/>
            <a:ext cx="4197424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Lafayette Square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Lakeshore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Lakewinds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Lawlor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Medical Centers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Lemmata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LifeClinic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Lifeforce Pro Active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Lighthouse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Limitless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77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39749" y="1058301"/>
            <a:ext cx="5175908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Medina Sports and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Meek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Mehringer Chiropractic,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Mid-America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Spine &amp;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Mid-Atlantic Brain and Neurological 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Midland Sports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Mid-MO Chiropractic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MidSouth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Middle Tennessee Spine and Joint Center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35025" y="1059445"/>
            <a:ext cx="5783208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Macoupin County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Maher and Buck Chiropractic 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Maillette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Manchester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Maverick Chiropractic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Maximize Life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Maximized Living - University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MaxLiving</a:t>
            </a:r>
            <a:endParaRPr lang="en-US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Medical College of Wisconsin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66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44627-4E3C-D3B3-2043-0773CF9F6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648-645A-6903-703B-2FBF4809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4D3F9-8258-B3EC-F0CD-5A2D14E65D08}"/>
              </a:ext>
            </a:extLst>
          </p:cNvPr>
          <p:cNvSpPr txBox="1"/>
          <p:nvPr/>
        </p:nvSpPr>
        <p:spPr>
          <a:xfrm>
            <a:off x="6539749" y="1058301"/>
            <a:ext cx="5175908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Momentum Health Center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Mommabear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Monzel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Morningstar Chiropractic Spinal Correction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Motus Integrative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Music City Health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Muscle and Movement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Mundy Chiropractic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Myocore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C4797-A7B5-992B-E416-5A81EED48991}"/>
              </a:ext>
            </a:extLst>
          </p:cNvPr>
          <p:cNvSpPr txBox="1"/>
          <p:nvPr/>
        </p:nvSpPr>
        <p:spPr>
          <a:xfrm>
            <a:off x="754823" y="1452791"/>
            <a:ext cx="534107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Midsouth Chiropractic and Acupuncture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Millsaps College Else School of Management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Mindful Living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Minster 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Missouri Delta Medical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Missouri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MN Spine and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1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766291" y="1058301"/>
            <a:ext cx="477431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>
                <a:solidFill>
                  <a:schemeClr val="bg1"/>
                </a:solidFill>
              </a:rPr>
              <a:t>New Life Chiropractic a </a:t>
            </a:r>
            <a:r>
              <a:rPr lang="en-US" err="1">
                <a:solidFill>
                  <a:schemeClr val="bg1"/>
                </a:solidFill>
              </a:rPr>
              <a:t>MaxLiving</a:t>
            </a:r>
            <a:r>
              <a:rPr lang="en-US">
                <a:solidFill>
                  <a:schemeClr val="bg1"/>
                </a:solidFill>
              </a:rPr>
              <a:t> Health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Country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Northeast Chiropractic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Northeast Spine and Sports Medicine </a:t>
            </a:r>
            <a:endParaRPr lang="en-US">
              <a:solidFill>
                <a:schemeClr val="bg1"/>
              </a:solidFill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Mesa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NorthShore Health Centers​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Norwood Chiropractic 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719214" y="1059445"/>
            <a:ext cx="367226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Nash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Nashville Chiropractic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Natural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Natural Potential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N8 Family Chiropractic 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Nelson and Nelson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NEOH Functional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Neurologic Wellness Institute 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06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83914" y="1202463"/>
            <a:ext cx="441390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100%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Optimal Wellness for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Optimize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Oxford Frozen Foods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60187" y="1203607"/>
            <a:ext cx="5031505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Oakland Sports Chiropractic 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Ocean Health 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Ohio Sports Chiropractic &amp;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Olympia Chiropractic &amp; Physical Therapy – Bartlett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Omnicare, Inc.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Omnis Rehab</a:t>
            </a: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61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A83D7-DBC9-8178-3BAF-D7F4AD6D3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7698-868F-2A27-33B4-F13BA81C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CC27B-7BD4-F766-5612-D902F8861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E0E7E4-038A-37DE-0A72-86CD5B5D0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64717"/>
              </p:ext>
            </p:extLst>
          </p:nvPr>
        </p:nvGraphicFramePr>
        <p:xfrm>
          <a:off x="1672166" y="518583"/>
          <a:ext cx="9820249" cy="2878308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394239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9615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18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A48E40-480D-39AA-31AA-5A4F3DAF4FA8}"/>
              </a:ext>
            </a:extLst>
          </p:cNvPr>
          <p:cNvSpPr txBox="1"/>
          <p:nvPr/>
        </p:nvSpPr>
        <p:spPr>
          <a:xfrm>
            <a:off x="2863477" y="3289699"/>
            <a:ext cx="976167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114A003A-1496-0E2F-B739-603A933F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29454" y="1006815"/>
            <a:ext cx="475371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Phillips Family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Physical Dimensions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Precision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Preferred Chiropractic &amp; Massage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Preferred Rehab &amp; Wellness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Premier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Prime Health Centers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Proactive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Spine &amp; Joint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Proficient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 Sport and Spine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Pure Health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Pure Motion Chiropractic and Sports Recovery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Putty Chiropractic Center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35241" y="1007959"/>
            <a:ext cx="425920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Pacheco Spine and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Pain Management &amp; Spine Specialists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Paragould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PalmerCare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 LLC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Park Ridge Spine and Sports Medicine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Parrish Chiropractic and Functional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Parsons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Payne Chiropractic Life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Peak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Pennridge 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Perfect 10 Rehab &amp; Performance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Performance Healing and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Performance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Pinecrest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Pinehurst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Pine Valley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1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9670" y="1058301"/>
            <a:ext cx="397112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Restore Life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Revival Health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Revive Chiropractic +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Revolve Chiropractic and Acupuncture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Rise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River City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River Oaks Chiropractic &amp; Wellness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RiverTowne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Family Chiropractic, 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Rogan Sports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Rohlfs Chiropractic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Roland Functional Medicine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Rooted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Rose Chiropractic Center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97025" y="1059445"/>
            <a:ext cx="4671100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Ramar Chiropractic and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Ramsey Family 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Rasor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Rebelution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Recovery Chiropractic and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Reach Rehab 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Relative Motion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Reneo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Renew Health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Resilient Clinic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Resilient Spine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Restorative Wellness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19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6657" y="1517439"/>
            <a:ext cx="4084393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Sopchak Natural Health and Wellness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Spinally Better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 Rehabilitation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Spinally Better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&amp; Sport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&amp; Sport Rehabilitation Institute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Stop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Sports Academy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Sports Performance Chiropractic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Sovar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34371" y="1520401"/>
            <a:ext cx="408415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Sentara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Serenity Assisted Living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Shorewood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Simply Southern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Smart Pain Solutions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Smith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23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297B9-F9F0-FE6F-71DE-0C703DCF6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0072-0D39-A9AC-40CF-68C710BB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C3E38-98E5-C437-6EF9-0E26DF0CD44D}"/>
              </a:ext>
            </a:extLst>
          </p:cNvPr>
          <p:cNvSpPr txBox="1"/>
          <p:nvPr/>
        </p:nvSpPr>
        <p:spPr>
          <a:xfrm>
            <a:off x="6948009" y="1517439"/>
            <a:ext cx="4084393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Chiropractic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Sports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Veteran Affairs Hospital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Stock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Stratford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Storm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Stutzman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Summit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C1522-8A14-AEB2-17A9-BF1E835435A4}"/>
              </a:ext>
            </a:extLst>
          </p:cNvPr>
          <p:cNvSpPr txBox="1"/>
          <p:nvPr/>
        </p:nvSpPr>
        <p:spPr>
          <a:xfrm>
            <a:off x="1421501" y="1520401"/>
            <a:ext cx="4084154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Stamford Sports &amp; Spine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Stanfield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Stanfield Clinics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Stanfill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Stassi 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Steamy Chick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Stern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Steward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Center,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Stewart Chiropractic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Johns Chiropractic and Performance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24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0608" y="1058301"/>
            <a:ext cx="5936391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Hive Chiropractic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Joint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Palms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and Pain Center, LLC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Studio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Worx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  Sports Pod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Wellness Center PDX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Wellness Way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Winchester Institute of Chiropractic Health and Wellness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303 Denver Chiropractic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426903" y="1178773"/>
            <a:ext cx="5917071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Tarpon Spine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Center, Inc.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Texas Chiro Health of Lakewood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Chiropractic Place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Team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Dearing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FARM: Functional Athletic Rehabilitation &amp; Movement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FIX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Gentle Chiro, LLC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Healing Arts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57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E90105-87E7-BDE3-26C8-FD668A30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0525-9FBA-796A-58BC-846A796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C9236-6A79-B67B-1961-FB8CA412C987}"/>
              </a:ext>
            </a:extLst>
          </p:cNvPr>
          <p:cNvSpPr txBox="1"/>
          <p:nvPr/>
        </p:nvSpPr>
        <p:spPr>
          <a:xfrm>
            <a:off x="6931049" y="1058301"/>
            <a:ext cx="4939068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Tri County Spine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Tross Spine and Sports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Troy Family Chiropractic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Troy Pain Relief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Truecare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 &amp;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TruSpine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Tucker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Tweed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TVG Medulla LLC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BA542-05B3-28DD-9235-B4CE3B170CB6}"/>
              </a:ext>
            </a:extLst>
          </p:cNvPr>
          <p:cNvSpPr txBox="1"/>
          <p:nvPr/>
        </p:nvSpPr>
        <p:spPr>
          <a:xfrm>
            <a:off x="617403" y="977067"/>
            <a:ext cx="5917071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Thompson Healthcare &amp; Sports Medicine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Thrive for Life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Thrive Health Systems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Timothy Groth, MD DC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Titan Chiropractic &amp;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Tompkins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Health 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Health Chiropractic and Sports 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Touch MedSpa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Toy Chiropractic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1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101510" y="1275453"/>
            <a:ext cx="5931849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St. Louis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Miami Healthcare System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Velocity Chiropractic and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Veterans Affairs, Veterans Health Administration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Spinal 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Virginia Sport &amp; Spine Institute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Health and Wellness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VNS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29295" y="1265391"/>
            <a:ext cx="4825558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Bridgeport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Pittsburgh Medical Center (UPMC)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Upstate Spine &amp; Sport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39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32428" y="1068598"/>
            <a:ext cx="3837259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West-End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Tennessee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Whole Body Health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Widom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Williams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Wills Chiropractic Clinic PC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Winfield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Wirth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Wood River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Wootton Family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Yes2Life Natural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Your Family Chiropractor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Zephyr Sport &amp; Spine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86728" y="1069742"/>
            <a:ext cx="446515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Walk 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Wallpe Chiropractic &amp;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Warner Chiropractic Care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Water's Edge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 Care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Weldy Family Chiropractic LLC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Well Health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Wentzville Chiropractic and Acupuncture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Wellsport</a:t>
            </a:r>
            <a:endParaRPr lang="en-US" err="1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095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 Logan DC Graduates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07314"/>
              </p:ext>
            </p:extLst>
          </p:nvPr>
        </p:nvGraphicFramePr>
        <p:xfrm>
          <a:off x="389506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1779" y="1418707"/>
            <a:ext cx="5062636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Aberdeen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Abundant You Chiropractic &amp;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Accent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Achieve Balance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Ackerman Chiropractic &amp; Fitness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Chiropractic &amp; Rehabilitation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Chiropractic and Wellness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Rehab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Active STL Chiropractic &amp; Sports Rehab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7" y="1418706"/>
            <a:ext cx="4897880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Adjusted Life Chiropractic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Medical &amp; Wellness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Neck &amp; Back Pain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Spinal Rehabilitation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Sports and Family Chiropractic &amp; Acupuncture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Wellness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 Performance Pain &amp; Wellness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Advantage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80590" y="1181869"/>
            <a:ext cx="5062636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Affton Lemay Chiropractic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AirrostiAK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Chiropractic Research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Alaska Brain &amp; Spine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Albemarle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 Chiropractic 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 with Wellness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Alliance Chiropractic &amp; Performance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746859" y="1181868"/>
            <a:ext cx="489788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Alternative Health Care and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Alvarado Healthcare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Ames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Anewed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Apex Chiropractic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ARPneuro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Atrium Health Services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Augat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Augustine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Axcess Accident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5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071887" y="1058302"/>
            <a:ext cx="394023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&amp; Body Pain Relief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in Action Chiropractic LLC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BackFit</a:t>
            </a:r>
            <a:endParaRPr lang="en-US" err="1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on Track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Pain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2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Bader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Bannockburn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Barron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Belmont Chiropractic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Beno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Berman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Bernzott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8" y="1058301"/>
            <a:ext cx="485669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Betal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Home Care Services, LLC.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Beyers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Birmingham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BirthCo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. Chiropractic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Bledsoe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Bloomington Sports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Bloyer Chiropractic and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Boca Chiropractic Spine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Body and Balance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Body of Health Chiropractic &amp;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Bradley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Brady Chiropractic Group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Bradshaw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Brannon Family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Bruce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15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688" y="1117057"/>
            <a:ext cx="4661042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Calhoun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Cannon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Cardinal Physical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Carlson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Carolina Active Health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CCRC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Celanese Chiropractic Health &amp; Performance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Central Ohio Spine and Joint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Chagrin Natural Health Clinic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5960075" y="1120345"/>
            <a:ext cx="398917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Cherish Family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Chicago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Chiropractic &amp; Sports Injury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Chicago Sports and Spine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Center for Healthy Living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Company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419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Health Center, PA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House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18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23FE9-BDC2-7CBA-6F47-F0CCC2F2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DBAC-214B-89BD-419A-8A757A74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5E5A5-9E82-F7CD-F1BC-68497DB05960}"/>
              </a:ext>
            </a:extLst>
          </p:cNvPr>
          <p:cNvSpPr txBox="1"/>
          <p:nvPr/>
        </p:nvSpPr>
        <p:spPr>
          <a:xfrm>
            <a:off x="722688" y="1117057"/>
            <a:ext cx="466104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&amp; Physical Therapy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for Kids and Adults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Company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Plus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Pro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2E962-4FB0-B38A-9176-0159C3EF46FF}"/>
              </a:ext>
            </a:extLst>
          </p:cNvPr>
          <p:cNvSpPr txBox="1"/>
          <p:nvPr/>
        </p:nvSpPr>
        <p:spPr>
          <a:xfrm>
            <a:off x="5960075" y="1120345"/>
            <a:ext cx="398917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Chiropractor DFW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Choice Health Centre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Claddagh Chiropractic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Clear Choice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Cline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Clinton Chiropractic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Coach Family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Coastline Chiropractic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07131" y="1058302"/>
            <a:ext cx="5052339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Cole Pain Therapy Group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Colorado Muscle &amp; Joint Clinic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Columbia Chiropractic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Pain &amp;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Spine and Sport Center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Comeplete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Care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Sports and Wellness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Wellness Chiropractic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Composite Rehab &amp;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 &amp; Sports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Conn Chiro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6619103" y="1058562"/>
            <a:ext cx="425690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Cooper Family and Pediatric Chiropractic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CopperWell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CORE Chiropractic and Performance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Cornerstone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Cornerstone Community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Cortex Chiropractic &amp; Clinical Neuroscience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Covenant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Cox Chiropractic Clinic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Crestwood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Crockett Chiropractic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Crossroads Family Chiropractic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Culture of Wellness, LLC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Cure Chiro Plus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CVS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48319" y="1058302"/>
            <a:ext cx="4846394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David Johnson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Day By Day: A Center for Health and Healing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Day One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Dearborn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Denner Chiropractic and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Sports Docs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Sports Recovery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Detray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DEL.FIT Strength and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Department of Veteran's Affairs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Dickson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 Natale Chiropractic + Sports Therapy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292616" y="1058301"/>
            <a:ext cx="4280043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Diversified Instrument Services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Donay Life and Wellness Center, Inc.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Alex Guebert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April Warhola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Brittany Warren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Callie Rader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Jilynn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Mel Youngs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Drummond Chiropractic LLC.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Duncan Chiropractic Group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Duram Spine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Durso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Dynamic Chiropractic and Rehab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00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  <SharedWithUsers xmlns="411b2d64-37ec-4545-bed6-3dbaa666c95c">
      <UserInfo>
        <DisplayName>Career Services</DisplayName>
        <AccountId>45</AccountId>
        <AccountType/>
      </UserInfo>
      <UserInfo>
        <DisplayName>Dana Wehrli</DisplayName>
        <AccountId>12</AccountId>
        <AccountType/>
      </UserInfo>
      <UserInfo>
        <DisplayName>LAXMAN.SENGUNTHAR</DisplayName>
        <AccountId>46</AccountId>
        <AccountType/>
      </UserInfo>
      <UserInfo>
        <DisplayName>NATHAN.CASHION</DisplayName>
        <AccountId>47</AccountId>
        <AccountType/>
      </UserInfo>
      <UserInfo>
        <DisplayName>Atanas.Ignatov</DisplayName>
        <AccountId>26</AccountId>
        <AccountType/>
      </UserInfo>
    </SharedWithUsers>
    <MediaLengthInSeconds xmlns="027e82f4-52a3-4161-a28c-b5ad4a4411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B7D79-A330-4BC9-A964-3F617D32A6D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11b2d64-37ec-4545-bed6-3dbaa666c95c"/>
    <ds:schemaRef ds:uri="bc88b50b-d8b3-4391-9ec4-aaa192d918eb"/>
    <ds:schemaRef ds:uri="http://schemas.microsoft.com/office/2006/documentManagement/types"/>
    <ds:schemaRef ds:uri="http://schemas.openxmlformats.org/package/2006/metadata/core-properties"/>
    <ds:schemaRef ds:uri="027e82f4-52a3-4161-a28c-b5ad4a44112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1D07FE-8A47-4E63-97EA-B51F8679BC51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2029</Words>
  <Application>Microsoft Office PowerPoint</Application>
  <PresentationFormat>Widescreen</PresentationFormat>
  <Paragraphs>707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DC Graduate Outcomes</vt:lpstr>
      <vt:lpstr>DC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  Graduates</vt:lpstr>
      <vt:lpstr>Employers Who Have Hired Our  Graduates</vt:lpstr>
      <vt:lpstr>Employers Who Have Hired Our 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 Logan DC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Graduate Outcomes</dc:title>
  <dc:creator>Jen Elorreaga</dc:creator>
  <cp:lastModifiedBy>Dana Wehrli</cp:lastModifiedBy>
  <cp:revision>357</cp:revision>
  <dcterms:created xsi:type="dcterms:W3CDTF">2023-05-10T16:55:45Z</dcterms:created>
  <dcterms:modified xsi:type="dcterms:W3CDTF">2025-07-31T14:33:14Z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Order">
    <vt:r8>37800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{"FileActivityType":"9","FileActivityTimeStamp":"2024-04-11T17:05:11.053Z","FileActivityUsersOnPage":[{"DisplayName":"Jennifer Elorreaga","Id":"jennifer.elorreaga@logan.edu"}],"FileActivityNavigationId":null}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