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2" r:id="rId4"/>
  </p:sldMasterIdLst>
  <p:notesMasterIdLst>
    <p:notesMasterId r:id="rId11"/>
  </p:notesMasterIdLst>
  <p:handoutMasterIdLst>
    <p:handoutMasterId r:id="rId12"/>
  </p:handoutMasterIdLst>
  <p:sldIdLst>
    <p:sldId id="273" r:id="rId5"/>
    <p:sldId id="290" r:id="rId6"/>
    <p:sldId id="275" r:id="rId7"/>
    <p:sldId id="289" r:id="rId8"/>
    <p:sldId id="287" r:id="rId9"/>
    <p:sldId id="28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F7FC"/>
    <a:srgbClr val="37BDCC"/>
    <a:srgbClr val="6BE5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D4CD21-B9A6-3CEE-5E60-6D58D2F4B672}" v="516" dt="2025-07-30T21:35:49.823"/>
    <p1510:client id="{9EC08C5F-75E9-6E7D-A9A0-0C7A93479747}" v="4" dt="2025-07-30T21:38:32.597"/>
  </p1510:revLst>
</p1510:revInfo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fer Elorreaga" userId="S::jennifer.elorreaga@logan.edu::e1aa907a-6c11-435a-a88c-cc89013b43d8" providerId="AD" clId="Web-{CBFB1D82-623A-26F3-D9CA-78A9D5EB412C}"/>
    <pc:docChg chg="modSld">
      <pc:chgData name="Jennifer Elorreaga" userId="S::jennifer.elorreaga@logan.edu::e1aa907a-6c11-435a-a88c-cc89013b43d8" providerId="AD" clId="Web-{CBFB1D82-623A-26F3-D9CA-78A9D5EB412C}" dt="2023-07-19T16:34:10.135" v="151"/>
      <pc:docMkLst>
        <pc:docMk/>
      </pc:docMkLst>
      <pc:sldChg chg="modSp">
        <pc:chgData name="Jennifer Elorreaga" userId="S::jennifer.elorreaga@logan.edu::e1aa907a-6c11-435a-a88c-cc89013b43d8" providerId="AD" clId="Web-{CBFB1D82-623A-26F3-D9CA-78A9D5EB412C}" dt="2023-07-19T16:30:25.504" v="36" actId="20577"/>
        <pc:sldMkLst>
          <pc:docMk/>
          <pc:sldMk cId="342131329" sldId="275"/>
        </pc:sldMkLst>
      </pc:sldChg>
      <pc:sldChg chg="addSp delSp modSp mod modClrScheme chgLayout">
        <pc:chgData name="Jennifer Elorreaga" userId="S::jennifer.elorreaga@logan.edu::e1aa907a-6c11-435a-a88c-cc89013b43d8" providerId="AD" clId="Web-{CBFB1D82-623A-26F3-D9CA-78A9D5EB412C}" dt="2023-07-19T16:34:10.135" v="151"/>
        <pc:sldMkLst>
          <pc:docMk/>
          <pc:sldMk cId="420664609" sldId="287"/>
        </pc:sldMkLst>
      </pc:sldChg>
    </pc:docChg>
  </pc:docChgLst>
  <pc:docChgLst>
    <pc:chgData name="Jennifer Elorreaga" userId="S::jennifer.elorreaga@logan.edu::e1aa907a-6c11-435a-a88c-cc89013b43d8" providerId="AD" clId="Web-{83F25555-8CA9-AAB3-AAB6-CBDC08625EEE}"/>
    <pc:docChg chg="sldOrd">
      <pc:chgData name="Jennifer Elorreaga" userId="S::jennifer.elorreaga@logan.edu::e1aa907a-6c11-435a-a88c-cc89013b43d8" providerId="AD" clId="Web-{83F25555-8CA9-AAB3-AAB6-CBDC08625EEE}" dt="2023-05-12T14:42:53.534" v="2"/>
      <pc:docMkLst>
        <pc:docMk/>
      </pc:docMkLst>
      <pc:sldChg chg="ord">
        <pc:chgData name="Jennifer Elorreaga" userId="S::jennifer.elorreaga@logan.edu::e1aa907a-6c11-435a-a88c-cc89013b43d8" providerId="AD" clId="Web-{83F25555-8CA9-AAB3-AAB6-CBDC08625EEE}" dt="2023-05-12T14:42:48.018" v="0"/>
        <pc:sldMkLst>
          <pc:docMk/>
          <pc:sldMk cId="3347698232" sldId="273"/>
        </pc:sldMkLst>
      </pc:sldChg>
      <pc:sldChg chg="ord">
        <pc:chgData name="Jennifer Elorreaga" userId="S::jennifer.elorreaga@logan.edu::e1aa907a-6c11-435a-a88c-cc89013b43d8" providerId="AD" clId="Web-{83F25555-8CA9-AAB3-AAB6-CBDC08625EEE}" dt="2023-05-12T14:42:50.206" v="1"/>
        <pc:sldMkLst>
          <pc:docMk/>
          <pc:sldMk cId="342131329" sldId="275"/>
        </pc:sldMkLst>
      </pc:sldChg>
      <pc:sldChg chg="ord">
        <pc:chgData name="Jennifer Elorreaga" userId="S::jennifer.elorreaga@logan.edu::e1aa907a-6c11-435a-a88c-cc89013b43d8" providerId="AD" clId="Web-{83F25555-8CA9-AAB3-AAB6-CBDC08625EEE}" dt="2023-05-12T14:42:53.534" v="2"/>
        <pc:sldMkLst>
          <pc:docMk/>
          <pc:sldMk cId="420664609" sldId="287"/>
        </pc:sldMkLst>
      </pc:sldChg>
    </pc:docChg>
  </pc:docChgLst>
  <pc:docChgLst>
    <pc:chgData name="Jennifer Elorreaga" userId="S::jennifer.elorreaga@logan.edu::e1aa907a-6c11-435a-a88c-cc89013b43d8" providerId="AD" clId="Web-{4C3242C1-B2DC-CBF1-9A2A-D2969C30F7A0}"/>
    <pc:docChg chg="modSld">
      <pc:chgData name="Jennifer Elorreaga" userId="S::jennifer.elorreaga@logan.edu::e1aa907a-6c11-435a-a88c-cc89013b43d8" providerId="AD" clId="Web-{4C3242C1-B2DC-CBF1-9A2A-D2969C30F7A0}" dt="2024-04-24T17:43:10.990" v="42" actId="1076"/>
      <pc:docMkLst>
        <pc:docMk/>
      </pc:docMkLst>
      <pc:sldChg chg="modSp">
        <pc:chgData name="Jennifer Elorreaga" userId="S::jennifer.elorreaga@logan.edu::e1aa907a-6c11-435a-a88c-cc89013b43d8" providerId="AD" clId="Web-{4C3242C1-B2DC-CBF1-9A2A-D2969C30F7A0}" dt="2024-04-24T17:43:10.990" v="42" actId="1076"/>
        <pc:sldMkLst>
          <pc:docMk/>
          <pc:sldMk cId="3347698232" sldId="273"/>
        </pc:sldMkLst>
      </pc:sldChg>
    </pc:docChg>
  </pc:docChgLst>
  <pc:docChgLst>
    <pc:chgData name="Jennifer Elorreaga" userId="S::jennifer.elorreaga@logan.edu::e1aa907a-6c11-435a-a88c-cc89013b43d8" providerId="AD" clId="Web-{6E2B1C39-A083-D615-837D-5D7F4F698C15}"/>
    <pc:docChg chg="modSld">
      <pc:chgData name="Jennifer Elorreaga" userId="S::jennifer.elorreaga@logan.edu::e1aa907a-6c11-435a-a88c-cc89013b43d8" providerId="AD" clId="Web-{6E2B1C39-A083-D615-837D-5D7F4F698C15}" dt="2024-11-26T16:35:59.592" v="1" actId="20577"/>
      <pc:docMkLst>
        <pc:docMk/>
      </pc:docMkLst>
      <pc:sldChg chg="modSp">
        <pc:chgData name="Jennifer Elorreaga" userId="S::jennifer.elorreaga@logan.edu::e1aa907a-6c11-435a-a88c-cc89013b43d8" providerId="AD" clId="Web-{6E2B1C39-A083-D615-837D-5D7F4F698C15}" dt="2024-11-26T16:35:59.592" v="1" actId="20577"/>
        <pc:sldMkLst>
          <pc:docMk/>
          <pc:sldMk cId="3347698232" sldId="273"/>
        </pc:sldMkLst>
      </pc:sldChg>
    </pc:docChg>
  </pc:docChgLst>
  <pc:docChgLst>
    <pc:chgData name="Natalie.Colvin" userId="S::natalie.colvin@logan.edu::d9e805c8-eacd-4c44-ac0e-aac302c623be" providerId="AD" clId="Web-{725FB565-F8F0-6789-9CA2-4399E8D90423}"/>
    <pc:docChg chg="modSld">
      <pc:chgData name="Natalie.Colvin" userId="S::natalie.colvin@logan.edu::d9e805c8-eacd-4c44-ac0e-aac302c623be" providerId="AD" clId="Web-{725FB565-F8F0-6789-9CA2-4399E8D90423}" dt="2024-05-22T20:41:33.815" v="5" actId="20577"/>
      <pc:docMkLst>
        <pc:docMk/>
      </pc:docMkLst>
      <pc:sldChg chg="modSp">
        <pc:chgData name="Natalie.Colvin" userId="S::natalie.colvin@logan.edu::d9e805c8-eacd-4c44-ac0e-aac302c623be" providerId="AD" clId="Web-{725FB565-F8F0-6789-9CA2-4399E8D90423}" dt="2024-05-22T20:41:33.815" v="5" actId="20577"/>
        <pc:sldMkLst>
          <pc:docMk/>
          <pc:sldMk cId="2058939231" sldId="288"/>
        </pc:sldMkLst>
      </pc:sldChg>
    </pc:docChg>
  </pc:docChgLst>
  <pc:docChgLst>
    <pc:chgData name="Jennifer Elorreaga" userId="S::jennifer.elorreaga@logan.edu::e1aa907a-6c11-435a-a88c-cc89013b43d8" providerId="AD" clId="Web-{ADE1BED8-E26C-BD6D-B241-0500631758E4}"/>
    <pc:docChg chg="modSld">
      <pc:chgData name="Jennifer Elorreaga" userId="S::jennifer.elorreaga@logan.edu::e1aa907a-6c11-435a-a88c-cc89013b43d8" providerId="AD" clId="Web-{ADE1BED8-E26C-BD6D-B241-0500631758E4}" dt="2024-02-15T21:25:27.666" v="6" actId="1076"/>
      <pc:docMkLst>
        <pc:docMk/>
      </pc:docMkLst>
      <pc:sldChg chg="addSp modSp">
        <pc:chgData name="Jennifer Elorreaga" userId="S::jennifer.elorreaga@logan.edu::e1aa907a-6c11-435a-a88c-cc89013b43d8" providerId="AD" clId="Web-{ADE1BED8-E26C-BD6D-B241-0500631758E4}" dt="2024-02-15T21:25:27.666" v="6" actId="1076"/>
        <pc:sldMkLst>
          <pc:docMk/>
          <pc:sldMk cId="3347698232" sldId="273"/>
        </pc:sldMkLst>
      </pc:sldChg>
    </pc:docChg>
  </pc:docChgLst>
  <pc:docChgLst>
    <pc:chgData name="Jennifer Elorreaga" userId="S::jennifer.elorreaga@logan.edu::e1aa907a-6c11-435a-a88c-cc89013b43d8" providerId="AD" clId="Web-{B7845B80-A1C3-0F72-BFD5-8D4D8082C03C}"/>
    <pc:docChg chg="modSld">
      <pc:chgData name="Jennifer Elorreaga" userId="S::jennifer.elorreaga@logan.edu::e1aa907a-6c11-435a-a88c-cc89013b43d8" providerId="AD" clId="Web-{B7845B80-A1C3-0F72-BFD5-8D4D8082C03C}" dt="2024-06-03T21:16:27.557" v="3" actId="1076"/>
      <pc:docMkLst>
        <pc:docMk/>
      </pc:docMkLst>
      <pc:sldChg chg="modSp">
        <pc:chgData name="Jennifer Elorreaga" userId="S::jennifer.elorreaga@logan.edu::e1aa907a-6c11-435a-a88c-cc89013b43d8" providerId="AD" clId="Web-{B7845B80-A1C3-0F72-BFD5-8D4D8082C03C}" dt="2024-06-03T21:16:27.557" v="3" actId="1076"/>
        <pc:sldMkLst>
          <pc:docMk/>
          <pc:sldMk cId="3347698232" sldId="273"/>
        </pc:sldMkLst>
      </pc:sldChg>
    </pc:docChg>
  </pc:docChgLst>
  <pc:docChgLst>
    <pc:chgData name="Jennifer Elorreaga" userId="S::jennifer.elorreaga@logan.edu::e1aa907a-6c11-435a-a88c-cc89013b43d8" providerId="AD" clId="Web-{3F48E419-54A2-B6FB-438C-2BD9DF027904}"/>
    <pc:docChg chg="modSld">
      <pc:chgData name="Jennifer Elorreaga" userId="S::jennifer.elorreaga@logan.edu::e1aa907a-6c11-435a-a88c-cc89013b43d8" providerId="AD" clId="Web-{3F48E419-54A2-B6FB-438C-2BD9DF027904}" dt="2023-05-12T14:37:37.702" v="25" actId="1076"/>
      <pc:docMkLst>
        <pc:docMk/>
      </pc:docMkLst>
      <pc:sldChg chg="modSp">
        <pc:chgData name="Jennifer Elorreaga" userId="S::jennifer.elorreaga@logan.edu::e1aa907a-6c11-435a-a88c-cc89013b43d8" providerId="AD" clId="Web-{3F48E419-54A2-B6FB-438C-2BD9DF027904}" dt="2023-05-12T14:37:37.702" v="25" actId="1076"/>
        <pc:sldMkLst>
          <pc:docMk/>
          <pc:sldMk cId="809263698" sldId="283"/>
        </pc:sldMkLst>
      </pc:sldChg>
    </pc:docChg>
  </pc:docChgLst>
  <pc:docChgLst>
    <pc:chgData name="Jennifer Elorreaga" userId="S::jennifer.elorreaga@logan.edu::e1aa907a-6c11-435a-a88c-cc89013b43d8" providerId="AD" clId="Web-{FA247A66-FE26-6F82-AFA4-25BA28AAF8D0}"/>
    <pc:docChg chg="modSld">
      <pc:chgData name="Jennifer Elorreaga" userId="S::jennifer.elorreaga@logan.edu::e1aa907a-6c11-435a-a88c-cc89013b43d8" providerId="AD" clId="Web-{FA247A66-FE26-6F82-AFA4-25BA28AAF8D0}" dt="2024-06-03T21:10:45.331" v="4" actId="14100"/>
      <pc:docMkLst>
        <pc:docMk/>
      </pc:docMkLst>
      <pc:sldChg chg="addSp delSp modSp">
        <pc:chgData name="Jennifer Elorreaga" userId="S::jennifer.elorreaga@logan.edu::e1aa907a-6c11-435a-a88c-cc89013b43d8" providerId="AD" clId="Web-{FA247A66-FE26-6F82-AFA4-25BA28AAF8D0}" dt="2024-06-03T21:10:45.331" v="4" actId="14100"/>
        <pc:sldMkLst>
          <pc:docMk/>
          <pc:sldMk cId="3347698232" sldId="273"/>
        </pc:sldMkLst>
      </pc:sldChg>
    </pc:docChg>
  </pc:docChgLst>
  <pc:docChgLst>
    <pc:chgData name="Jennifer Elorreaga" userId="S::jennifer.elorreaga@logan.edu::e1aa907a-6c11-435a-a88c-cc89013b43d8" providerId="AD" clId="Web-{9C840378-FB7B-67FD-65F1-B46D3D10ABEE}"/>
    <pc:docChg chg="modSld">
      <pc:chgData name="Jennifer Elorreaga" userId="S::jennifer.elorreaga@logan.edu::e1aa907a-6c11-435a-a88c-cc89013b43d8" providerId="AD" clId="Web-{9C840378-FB7B-67FD-65F1-B46D3D10ABEE}" dt="2024-06-03T21:21:38.232" v="8" actId="1076"/>
      <pc:docMkLst>
        <pc:docMk/>
      </pc:docMkLst>
      <pc:sldChg chg="modSp">
        <pc:chgData name="Jennifer Elorreaga" userId="S::jennifer.elorreaga@logan.edu::e1aa907a-6c11-435a-a88c-cc89013b43d8" providerId="AD" clId="Web-{9C840378-FB7B-67FD-65F1-B46D3D10ABEE}" dt="2024-06-03T21:21:38.232" v="8" actId="1076"/>
        <pc:sldMkLst>
          <pc:docMk/>
          <pc:sldMk cId="3347698232" sldId="273"/>
        </pc:sldMkLst>
      </pc:sldChg>
    </pc:docChg>
  </pc:docChgLst>
  <pc:docChgLst>
    <pc:chgData name="Jennifer Elorreaga" userId="S::jennifer.elorreaga@logan.edu::e1aa907a-6c11-435a-a88c-cc89013b43d8" providerId="AD" clId="Web-{29349957-F0C7-6249-440D-0D54174BA0C9}"/>
    <pc:docChg chg="modSld">
      <pc:chgData name="Jennifer Elorreaga" userId="S::jennifer.elorreaga@logan.edu::e1aa907a-6c11-435a-a88c-cc89013b43d8" providerId="AD" clId="Web-{29349957-F0C7-6249-440D-0D54174BA0C9}" dt="2024-04-26T19:09:22.300" v="15"/>
      <pc:docMkLst>
        <pc:docMk/>
      </pc:docMkLst>
      <pc:sldChg chg="modSp">
        <pc:chgData name="Jennifer Elorreaga" userId="S::jennifer.elorreaga@logan.edu::e1aa907a-6c11-435a-a88c-cc89013b43d8" providerId="AD" clId="Web-{29349957-F0C7-6249-440D-0D54174BA0C9}" dt="2024-04-26T19:09:22.300" v="15"/>
        <pc:sldMkLst>
          <pc:docMk/>
          <pc:sldMk cId="3347698232" sldId="273"/>
        </pc:sldMkLst>
      </pc:sldChg>
    </pc:docChg>
  </pc:docChgLst>
  <pc:docChgLst>
    <pc:chgData name="Jennifer Elorreaga" userId="S::jennifer.elorreaga@logan.edu::e1aa907a-6c11-435a-a88c-cc89013b43d8" providerId="AD" clId="Web-{386F02B3-5F11-0D4A-3B74-55BE73F646A1}"/>
    <pc:docChg chg="modSld">
      <pc:chgData name="Jennifer Elorreaga" userId="S::jennifer.elorreaga@logan.edu::e1aa907a-6c11-435a-a88c-cc89013b43d8" providerId="AD" clId="Web-{386F02B3-5F11-0D4A-3B74-55BE73F646A1}" dt="2025-01-15T20:19:38.958" v="45"/>
      <pc:docMkLst>
        <pc:docMk/>
      </pc:docMkLst>
      <pc:sldChg chg="modSp">
        <pc:chgData name="Jennifer Elorreaga" userId="S::jennifer.elorreaga@logan.edu::e1aa907a-6c11-435a-a88c-cc89013b43d8" providerId="AD" clId="Web-{386F02B3-5F11-0D4A-3B74-55BE73F646A1}" dt="2025-01-15T20:19:38.958" v="45"/>
        <pc:sldMkLst>
          <pc:docMk/>
          <pc:sldMk cId="3347698232" sldId="273"/>
        </pc:sldMkLst>
      </pc:sldChg>
    </pc:docChg>
  </pc:docChgLst>
  <pc:docChgLst>
    <pc:chgData name="Jennifer Elorreaga" userId="S::jennifer.elorreaga@logan.edu::e1aa907a-6c11-435a-a88c-cc89013b43d8" providerId="AD" clId="Web-{973F0252-AD8B-76F5-82EF-DC963E0648FA}"/>
    <pc:docChg chg="addSld delSld modSld">
      <pc:chgData name="Jennifer Elorreaga" userId="S::jennifer.elorreaga@logan.edu::e1aa907a-6c11-435a-a88c-cc89013b43d8" providerId="AD" clId="Web-{973F0252-AD8B-76F5-82EF-DC963E0648FA}" dt="2023-05-31T18:03:04.353" v="9"/>
      <pc:docMkLst>
        <pc:docMk/>
      </pc:docMkLst>
      <pc:sldChg chg="modSp">
        <pc:chgData name="Jennifer Elorreaga" userId="S::jennifer.elorreaga@logan.edu::e1aa907a-6c11-435a-a88c-cc89013b43d8" providerId="AD" clId="Web-{973F0252-AD8B-76F5-82EF-DC963E0648FA}" dt="2023-05-31T17:56:49.401" v="0" actId="14100"/>
        <pc:sldMkLst>
          <pc:docMk/>
          <pc:sldMk cId="809263698" sldId="283"/>
        </pc:sldMkLst>
      </pc:sldChg>
      <pc:sldChg chg="addSp delSp modSp add del mod replId setBg">
        <pc:chgData name="Jennifer Elorreaga" userId="S::jennifer.elorreaga@logan.edu::e1aa907a-6c11-435a-a88c-cc89013b43d8" providerId="AD" clId="Web-{973F0252-AD8B-76F5-82EF-DC963E0648FA}" dt="2023-05-31T18:03:04.353" v="9"/>
        <pc:sldMkLst>
          <pc:docMk/>
          <pc:sldMk cId="2415385401" sldId="288"/>
        </pc:sldMkLst>
      </pc:sldChg>
    </pc:docChg>
  </pc:docChgLst>
  <pc:docChgLst>
    <pc:chgData name="Jennifer Elorreaga" userId="S::jennifer.elorreaga@logan.edu::e1aa907a-6c11-435a-a88c-cc89013b43d8" providerId="AD" clId="Web-{4CAF3383-D641-675A-D183-32F9B400609F}"/>
    <pc:docChg chg="addSld modSld sldOrd">
      <pc:chgData name="Jennifer Elorreaga" userId="S::jennifer.elorreaga@logan.edu::e1aa907a-6c11-435a-a88c-cc89013b43d8" providerId="AD" clId="Web-{4CAF3383-D641-675A-D183-32F9B400609F}" dt="2024-05-07T22:03:35.501" v="1652"/>
      <pc:docMkLst>
        <pc:docMk/>
      </pc:docMkLst>
      <pc:sldChg chg="addSp modSp mod ord setBg">
        <pc:chgData name="Jennifer Elorreaga" userId="S::jennifer.elorreaga@logan.edu::e1aa907a-6c11-435a-a88c-cc89013b43d8" providerId="AD" clId="Web-{4CAF3383-D641-675A-D183-32F9B400609F}" dt="2024-05-07T21:53:20.431" v="1607" actId="20577"/>
        <pc:sldMkLst>
          <pc:docMk/>
          <pc:sldMk cId="342131329" sldId="275"/>
        </pc:sldMkLst>
      </pc:sldChg>
      <pc:sldChg chg="modSp mod setBg">
        <pc:chgData name="Jennifer Elorreaga" userId="S::jennifer.elorreaga@logan.edu::e1aa907a-6c11-435a-a88c-cc89013b43d8" providerId="AD" clId="Web-{4CAF3383-D641-675A-D183-32F9B400609F}" dt="2024-05-07T21:54:55.388" v="1633" actId="20577"/>
        <pc:sldMkLst>
          <pc:docMk/>
          <pc:sldMk cId="420664609" sldId="287"/>
        </pc:sldMkLst>
      </pc:sldChg>
      <pc:sldChg chg="modSp add replId">
        <pc:chgData name="Jennifer Elorreaga" userId="S::jennifer.elorreaga@logan.edu::e1aa907a-6c11-435a-a88c-cc89013b43d8" providerId="AD" clId="Web-{4CAF3383-D641-675A-D183-32F9B400609F}" dt="2024-05-07T21:50:41.472" v="1567" actId="20577"/>
        <pc:sldMkLst>
          <pc:docMk/>
          <pc:sldMk cId="2058939231" sldId="288"/>
        </pc:sldMkLst>
      </pc:sldChg>
      <pc:sldChg chg="modSp add replId">
        <pc:chgData name="Jennifer Elorreaga" userId="S::jennifer.elorreaga@logan.edu::e1aa907a-6c11-435a-a88c-cc89013b43d8" providerId="AD" clId="Web-{4CAF3383-D641-675A-D183-32F9B400609F}" dt="2024-05-07T21:55:35.874" v="1636" actId="20577"/>
        <pc:sldMkLst>
          <pc:docMk/>
          <pc:sldMk cId="3354074585" sldId="289"/>
        </pc:sldMkLst>
      </pc:sldChg>
      <pc:sldChg chg="modSp add replId">
        <pc:chgData name="Jennifer Elorreaga" userId="S::jennifer.elorreaga@logan.edu::e1aa907a-6c11-435a-a88c-cc89013b43d8" providerId="AD" clId="Web-{4CAF3383-D641-675A-D183-32F9B400609F}" dt="2024-05-07T21:51:49.022" v="1584" actId="1076"/>
        <pc:sldMkLst>
          <pc:docMk/>
          <pc:sldMk cId="1460579385" sldId="290"/>
        </pc:sldMkLst>
      </pc:sldChg>
    </pc:docChg>
  </pc:docChgLst>
  <pc:docChgLst>
    <pc:chgData name="Jennifer Elorreaga" userId="S::jennifer.elorreaga@logan.edu::e1aa907a-6c11-435a-a88c-cc89013b43d8" providerId="AD" clId="Web-{634EE346-ADD6-F1BC-3348-86DE0FE82A89}"/>
    <pc:docChg chg="modSld">
      <pc:chgData name="Jennifer Elorreaga" userId="S::jennifer.elorreaga@logan.edu::e1aa907a-6c11-435a-a88c-cc89013b43d8" providerId="AD" clId="Web-{634EE346-ADD6-F1BC-3348-86DE0FE82A89}" dt="2024-01-25T22:19:28.285" v="37" actId="1076"/>
      <pc:docMkLst>
        <pc:docMk/>
      </pc:docMkLst>
      <pc:sldChg chg="modSp">
        <pc:chgData name="Jennifer Elorreaga" userId="S::jennifer.elorreaga@logan.edu::e1aa907a-6c11-435a-a88c-cc89013b43d8" providerId="AD" clId="Web-{634EE346-ADD6-F1BC-3348-86DE0FE82A89}" dt="2024-01-25T22:19:28.285" v="37" actId="1076"/>
        <pc:sldMkLst>
          <pc:docMk/>
          <pc:sldMk cId="342131329" sldId="275"/>
        </pc:sldMkLst>
      </pc:sldChg>
      <pc:sldChg chg="modSp">
        <pc:chgData name="Jennifer Elorreaga" userId="S::jennifer.elorreaga@logan.edu::e1aa907a-6c11-435a-a88c-cc89013b43d8" providerId="AD" clId="Web-{634EE346-ADD6-F1BC-3348-86DE0FE82A89}" dt="2024-01-25T22:17:15.327" v="30" actId="20577"/>
        <pc:sldMkLst>
          <pc:docMk/>
          <pc:sldMk cId="420664609" sldId="287"/>
        </pc:sldMkLst>
      </pc:sldChg>
    </pc:docChg>
  </pc:docChgLst>
  <pc:docChgLst>
    <pc:chgData name="Jennifer Elorreaga" userId="S::jennifer.elorreaga@logan.edu::e1aa907a-6c11-435a-a88c-cc89013b43d8" providerId="AD" clId="Web-{4AEF5D59-FF90-D60D-982E-DA65945A82D8}"/>
    <pc:docChg chg="modSld">
      <pc:chgData name="Jennifer Elorreaga" userId="S::jennifer.elorreaga@logan.edu::e1aa907a-6c11-435a-a88c-cc89013b43d8" providerId="AD" clId="Web-{4AEF5D59-FF90-D60D-982E-DA65945A82D8}" dt="2024-04-26T19:17:59.063" v="12" actId="14100"/>
      <pc:docMkLst>
        <pc:docMk/>
      </pc:docMkLst>
    </pc:docChg>
  </pc:docChgLst>
  <pc:docChgLst>
    <pc:chgData name="Jennifer Elorreaga" userId="S::jennifer.elorreaga@logan.edu::e1aa907a-6c11-435a-a88c-cc89013b43d8" providerId="AD" clId="Web-{5AD7EBF8-7475-56DE-5F90-4ADF7FA63A8B}"/>
    <pc:docChg chg="delSld modSld">
      <pc:chgData name="Jennifer Elorreaga" userId="S::jennifer.elorreaga@logan.edu::e1aa907a-6c11-435a-a88c-cc89013b43d8" providerId="AD" clId="Web-{5AD7EBF8-7475-56DE-5F90-4ADF7FA63A8B}" dt="2023-09-08T21:36:44.314" v="201" actId="20577"/>
      <pc:docMkLst>
        <pc:docMk/>
      </pc:docMkLst>
      <pc:sldChg chg="del">
        <pc:chgData name="Jennifer Elorreaga" userId="S::jennifer.elorreaga@logan.edu::e1aa907a-6c11-435a-a88c-cc89013b43d8" providerId="AD" clId="Web-{5AD7EBF8-7475-56DE-5F90-4ADF7FA63A8B}" dt="2023-09-08T21:18:37.562" v="4"/>
        <pc:sldMkLst>
          <pc:docMk/>
          <pc:sldMk cId="1344647200" sldId="264"/>
        </pc:sldMkLst>
      </pc:sldChg>
      <pc:sldChg chg="del">
        <pc:chgData name="Jennifer Elorreaga" userId="S::jennifer.elorreaga@logan.edu::e1aa907a-6c11-435a-a88c-cc89013b43d8" providerId="AD" clId="Web-{5AD7EBF8-7475-56DE-5F90-4ADF7FA63A8B}" dt="2023-09-08T21:18:29.451" v="2"/>
        <pc:sldMkLst>
          <pc:docMk/>
          <pc:sldMk cId="3635862414" sldId="269"/>
        </pc:sldMkLst>
      </pc:sldChg>
      <pc:sldChg chg="modSp">
        <pc:chgData name="Jennifer Elorreaga" userId="S::jennifer.elorreaga@logan.edu::e1aa907a-6c11-435a-a88c-cc89013b43d8" providerId="AD" clId="Web-{5AD7EBF8-7475-56DE-5F90-4ADF7FA63A8B}" dt="2023-09-08T21:36:39.001" v="200" actId="20577"/>
        <pc:sldMkLst>
          <pc:docMk/>
          <pc:sldMk cId="342131329" sldId="275"/>
        </pc:sldMkLst>
      </pc:sldChg>
      <pc:sldChg chg="del">
        <pc:chgData name="Jennifer Elorreaga" userId="S::jennifer.elorreaga@logan.edu::e1aa907a-6c11-435a-a88c-cc89013b43d8" providerId="AD" clId="Web-{5AD7EBF8-7475-56DE-5F90-4ADF7FA63A8B}" dt="2023-09-08T21:18:35.202" v="3"/>
        <pc:sldMkLst>
          <pc:docMk/>
          <pc:sldMk cId="214253364" sldId="277"/>
        </pc:sldMkLst>
      </pc:sldChg>
      <pc:sldChg chg="del">
        <pc:chgData name="Jennifer Elorreaga" userId="S::jennifer.elorreaga@logan.edu::e1aa907a-6c11-435a-a88c-cc89013b43d8" providerId="AD" clId="Web-{5AD7EBF8-7475-56DE-5F90-4ADF7FA63A8B}" dt="2023-09-08T21:18:39.842" v="5"/>
        <pc:sldMkLst>
          <pc:docMk/>
          <pc:sldMk cId="3113318487" sldId="280"/>
        </pc:sldMkLst>
      </pc:sldChg>
      <pc:sldChg chg="del">
        <pc:chgData name="Jennifer Elorreaga" userId="S::jennifer.elorreaga@logan.edu::e1aa907a-6c11-435a-a88c-cc89013b43d8" providerId="AD" clId="Web-{5AD7EBF8-7475-56DE-5F90-4ADF7FA63A8B}" dt="2023-09-08T21:18:21.436" v="0"/>
        <pc:sldMkLst>
          <pc:docMk/>
          <pc:sldMk cId="809263698" sldId="283"/>
        </pc:sldMkLst>
      </pc:sldChg>
      <pc:sldChg chg="del">
        <pc:chgData name="Jennifer Elorreaga" userId="S::jennifer.elorreaga@logan.edu::e1aa907a-6c11-435a-a88c-cc89013b43d8" providerId="AD" clId="Web-{5AD7EBF8-7475-56DE-5F90-4ADF7FA63A8B}" dt="2023-09-08T21:18:23.764" v="1"/>
        <pc:sldMkLst>
          <pc:docMk/>
          <pc:sldMk cId="306933949" sldId="286"/>
        </pc:sldMkLst>
      </pc:sldChg>
      <pc:sldChg chg="modSp">
        <pc:chgData name="Jennifer Elorreaga" userId="S::jennifer.elorreaga@logan.edu::e1aa907a-6c11-435a-a88c-cc89013b43d8" providerId="AD" clId="Web-{5AD7EBF8-7475-56DE-5F90-4ADF7FA63A8B}" dt="2023-09-08T21:36:44.314" v="201" actId="20577"/>
        <pc:sldMkLst>
          <pc:docMk/>
          <pc:sldMk cId="420664609" sldId="287"/>
        </pc:sldMkLst>
      </pc:sldChg>
    </pc:docChg>
  </pc:docChgLst>
  <pc:docChgLst>
    <pc:chgData name="Jennifer Elorreaga" userId="S::jennifer.elorreaga@logan.edu::e1aa907a-6c11-435a-a88c-cc89013b43d8" providerId="AD" clId="Web-{4446D1A3-3AFB-3FB6-06B7-23088938F40D}"/>
    <pc:docChg chg="modSld">
      <pc:chgData name="Jennifer Elorreaga" userId="S::jennifer.elorreaga@logan.edu::e1aa907a-6c11-435a-a88c-cc89013b43d8" providerId="AD" clId="Web-{4446D1A3-3AFB-3FB6-06B7-23088938F40D}" dt="2024-11-26T16:33:02.217" v="6" actId="20577"/>
      <pc:docMkLst>
        <pc:docMk/>
      </pc:docMkLst>
      <pc:sldChg chg="modSp">
        <pc:chgData name="Jennifer Elorreaga" userId="S::jennifer.elorreaga@logan.edu::e1aa907a-6c11-435a-a88c-cc89013b43d8" providerId="AD" clId="Web-{4446D1A3-3AFB-3FB6-06B7-23088938F40D}" dt="2024-11-26T16:32:57.529" v="5" actId="20577"/>
        <pc:sldMkLst>
          <pc:docMk/>
          <pc:sldMk cId="420664609" sldId="287"/>
        </pc:sldMkLst>
      </pc:sldChg>
      <pc:sldChg chg="modSp">
        <pc:chgData name="Jennifer Elorreaga" userId="S::jennifer.elorreaga@logan.edu::e1aa907a-6c11-435a-a88c-cc89013b43d8" providerId="AD" clId="Web-{4446D1A3-3AFB-3FB6-06B7-23088938F40D}" dt="2024-11-26T16:33:02.217" v="6" actId="20577"/>
        <pc:sldMkLst>
          <pc:docMk/>
          <pc:sldMk cId="2058939231" sldId="288"/>
        </pc:sldMkLst>
      </pc:sldChg>
    </pc:docChg>
  </pc:docChgLst>
  <pc:docChgLst>
    <pc:chgData name="Jennifer Elorreaga" userId="S::jennifer.elorreaga@logan.edu::e1aa907a-6c11-435a-a88c-cc89013b43d8" providerId="AD" clId="Web-{25B9B303-A1E6-87F9-BD0B-F2916C935A75}"/>
    <pc:docChg chg="modSld">
      <pc:chgData name="Jennifer Elorreaga" userId="S::jennifer.elorreaga@logan.edu::e1aa907a-6c11-435a-a88c-cc89013b43d8" providerId="AD" clId="Web-{25B9B303-A1E6-87F9-BD0B-F2916C935A75}" dt="2024-02-22T21:02:23.070" v="95"/>
      <pc:docMkLst>
        <pc:docMk/>
      </pc:docMkLst>
    </pc:docChg>
  </pc:docChgLst>
  <pc:docChgLst>
    <pc:chgData name="Jennifer Elorreaga" userId="S::jennifer.elorreaga@logan.edu::e1aa907a-6c11-435a-a88c-cc89013b43d8" providerId="AD" clId="Web-{F37BE9AC-ABAC-F2BE-84F1-37D06B7A8D6E}"/>
    <pc:docChg chg="modSld">
      <pc:chgData name="Jennifer Elorreaga" userId="S::jennifer.elorreaga@logan.edu::e1aa907a-6c11-435a-a88c-cc89013b43d8" providerId="AD" clId="Web-{F37BE9AC-ABAC-F2BE-84F1-37D06B7A8D6E}" dt="2023-07-21T18:27:42.815" v="2"/>
      <pc:docMkLst>
        <pc:docMk/>
      </pc:docMkLst>
      <pc:sldChg chg="modSp">
        <pc:chgData name="Jennifer Elorreaga" userId="S::jennifer.elorreaga@logan.edu::e1aa907a-6c11-435a-a88c-cc89013b43d8" providerId="AD" clId="Web-{F37BE9AC-ABAC-F2BE-84F1-37D06B7A8D6E}" dt="2023-07-21T18:27:42.815" v="2"/>
        <pc:sldMkLst>
          <pc:docMk/>
          <pc:sldMk cId="214253364" sldId="277"/>
        </pc:sldMkLst>
      </pc:sldChg>
    </pc:docChg>
  </pc:docChgLst>
  <pc:docChgLst>
    <pc:chgData name="Jennifer Elorreaga" userId="S::jennifer.elorreaga@logan.edu::e1aa907a-6c11-435a-a88c-cc89013b43d8" providerId="AD" clId="Web-{B43E7966-8371-2C5A-DA3B-665A99ED043C}"/>
    <pc:docChg chg="modSld">
      <pc:chgData name="Jennifer Elorreaga" userId="S::jennifer.elorreaga@logan.edu::e1aa907a-6c11-435a-a88c-cc89013b43d8" providerId="AD" clId="Web-{B43E7966-8371-2C5A-DA3B-665A99ED043C}" dt="2023-07-24T15:30:07.130" v="197" actId="20577"/>
      <pc:docMkLst>
        <pc:docMk/>
      </pc:docMkLst>
      <pc:sldChg chg="modSp">
        <pc:chgData name="Jennifer Elorreaga" userId="S::jennifer.elorreaga@logan.edu::e1aa907a-6c11-435a-a88c-cc89013b43d8" providerId="AD" clId="Web-{B43E7966-8371-2C5A-DA3B-665A99ED043C}" dt="2023-07-24T15:23:46.322" v="2" actId="20577"/>
        <pc:sldMkLst>
          <pc:docMk/>
          <pc:sldMk cId="3635862414" sldId="269"/>
        </pc:sldMkLst>
      </pc:sldChg>
      <pc:sldChg chg="modSp">
        <pc:chgData name="Jennifer Elorreaga" userId="S::jennifer.elorreaga@logan.edu::e1aa907a-6c11-435a-a88c-cc89013b43d8" providerId="AD" clId="Web-{B43E7966-8371-2C5A-DA3B-665A99ED043C}" dt="2023-07-24T15:24:14.167" v="5" actId="20577"/>
        <pc:sldMkLst>
          <pc:docMk/>
          <pc:sldMk cId="342131329" sldId="275"/>
        </pc:sldMkLst>
      </pc:sldChg>
      <pc:sldChg chg="modSp">
        <pc:chgData name="Jennifer Elorreaga" userId="S::jennifer.elorreaga@logan.edu::e1aa907a-6c11-435a-a88c-cc89013b43d8" providerId="AD" clId="Web-{B43E7966-8371-2C5A-DA3B-665A99ED043C}" dt="2023-07-24T15:24:44.652" v="8" actId="20577"/>
        <pc:sldMkLst>
          <pc:docMk/>
          <pc:sldMk cId="3113318487" sldId="280"/>
        </pc:sldMkLst>
      </pc:sldChg>
      <pc:sldChg chg="addSp delSp modSp">
        <pc:chgData name="Jennifer Elorreaga" userId="S::jennifer.elorreaga@logan.edu::e1aa907a-6c11-435a-a88c-cc89013b43d8" providerId="AD" clId="Web-{B43E7966-8371-2C5A-DA3B-665A99ED043C}" dt="2023-07-24T15:30:07.130" v="197" actId="20577"/>
        <pc:sldMkLst>
          <pc:docMk/>
          <pc:sldMk cId="809263698" sldId="283"/>
        </pc:sldMkLst>
      </pc:sldChg>
    </pc:docChg>
  </pc:docChgLst>
  <pc:docChgLst>
    <pc:chgData name="Jennifer Elorreaga" userId="S::jennifer.elorreaga@logan.edu::e1aa907a-6c11-435a-a88c-cc89013b43d8" providerId="AD" clId="Web-{0A97F4D5-6A76-6784-4D8E-1B2F170D7F99}"/>
    <pc:docChg chg="modSld">
      <pc:chgData name="Jennifer Elorreaga" userId="S::jennifer.elorreaga@logan.edu::e1aa907a-6c11-435a-a88c-cc89013b43d8" providerId="AD" clId="Web-{0A97F4D5-6A76-6784-4D8E-1B2F170D7F99}" dt="2023-07-21T15:35:52.608" v="7" actId="14100"/>
      <pc:docMkLst>
        <pc:docMk/>
      </pc:docMkLst>
      <pc:sldChg chg="modSp">
        <pc:chgData name="Jennifer Elorreaga" userId="S::jennifer.elorreaga@logan.edu::e1aa907a-6c11-435a-a88c-cc89013b43d8" providerId="AD" clId="Web-{0A97F4D5-6A76-6784-4D8E-1B2F170D7F99}" dt="2023-07-21T15:35:52.608" v="7" actId="14100"/>
        <pc:sldMkLst>
          <pc:docMk/>
          <pc:sldMk cId="214253364" sldId="277"/>
        </pc:sldMkLst>
      </pc:sldChg>
    </pc:docChg>
  </pc:docChgLst>
  <pc:docChgLst>
    <pc:chgData name="Jennifer Elorreaga" userId="S::jennifer.elorreaga@logan.edu::e1aa907a-6c11-435a-a88c-cc89013b43d8" providerId="AD" clId="Web-{914BCACD-842A-185F-0785-CD1AA8FE0A12}"/>
    <pc:docChg chg="modSld">
      <pc:chgData name="Jennifer Elorreaga" userId="S::jennifer.elorreaga@logan.edu::e1aa907a-6c11-435a-a88c-cc89013b43d8" providerId="AD" clId="Web-{914BCACD-842A-185F-0785-CD1AA8FE0A12}" dt="2023-07-21T13:26:17.041" v="11" actId="20577"/>
      <pc:docMkLst>
        <pc:docMk/>
      </pc:docMkLst>
      <pc:sldChg chg="modSp">
        <pc:chgData name="Jennifer Elorreaga" userId="S::jennifer.elorreaga@logan.edu::e1aa907a-6c11-435a-a88c-cc89013b43d8" providerId="AD" clId="Web-{914BCACD-842A-185F-0785-CD1AA8FE0A12}" dt="2023-07-21T13:26:17.041" v="11" actId="20577"/>
        <pc:sldMkLst>
          <pc:docMk/>
          <pc:sldMk cId="214253364" sldId="277"/>
        </pc:sldMkLst>
      </pc:sldChg>
    </pc:docChg>
  </pc:docChgLst>
  <pc:docChgLst>
    <pc:chgData name="Jennifer Elorreaga" userId="S::jennifer.elorreaga@logan.edu::e1aa907a-6c11-435a-a88c-cc89013b43d8" providerId="AD" clId="Web-{461A0F58-EB4E-AC01-F864-441B3CCBBFA5}"/>
    <pc:docChg chg="modSld">
      <pc:chgData name="Jennifer Elorreaga" userId="S::jennifer.elorreaga@logan.edu::e1aa907a-6c11-435a-a88c-cc89013b43d8" providerId="AD" clId="Web-{461A0F58-EB4E-AC01-F864-441B3CCBBFA5}" dt="2024-10-21T21:56:05.022" v="82" actId="20577"/>
      <pc:docMkLst>
        <pc:docMk/>
      </pc:docMkLst>
      <pc:sldChg chg="modSp">
        <pc:chgData name="Jennifer Elorreaga" userId="S::jennifer.elorreaga@logan.edu::e1aa907a-6c11-435a-a88c-cc89013b43d8" providerId="AD" clId="Web-{461A0F58-EB4E-AC01-F864-441B3CCBBFA5}" dt="2024-10-21T21:56:05.022" v="82" actId="20577"/>
        <pc:sldMkLst>
          <pc:docMk/>
          <pc:sldMk cId="342131329" sldId="275"/>
        </pc:sldMkLst>
      </pc:sldChg>
      <pc:sldChg chg="modSp">
        <pc:chgData name="Jennifer Elorreaga" userId="S::jennifer.elorreaga@logan.edu::e1aa907a-6c11-435a-a88c-cc89013b43d8" providerId="AD" clId="Web-{461A0F58-EB4E-AC01-F864-441B3CCBBFA5}" dt="2024-10-21T21:52:30.595" v="63" actId="20577"/>
        <pc:sldMkLst>
          <pc:docMk/>
          <pc:sldMk cId="420664609" sldId="287"/>
        </pc:sldMkLst>
      </pc:sldChg>
      <pc:sldChg chg="modSp">
        <pc:chgData name="Jennifer Elorreaga" userId="S::jennifer.elorreaga@logan.edu::e1aa907a-6c11-435a-a88c-cc89013b43d8" providerId="AD" clId="Web-{461A0F58-EB4E-AC01-F864-441B3CCBBFA5}" dt="2024-10-21T21:53:53.941" v="69" actId="20577"/>
        <pc:sldMkLst>
          <pc:docMk/>
          <pc:sldMk cId="1460579385" sldId="290"/>
        </pc:sldMkLst>
      </pc:sldChg>
    </pc:docChg>
  </pc:docChgLst>
  <pc:docChgLst>
    <pc:chgData name="Jennifer Elorreaga" userId="S::jennifer.elorreaga@logan.edu::e1aa907a-6c11-435a-a88c-cc89013b43d8" providerId="AD" clId="Web-{05E9A322-BD98-B196-F55D-3EEE7815F324}"/>
    <pc:docChg chg="modSld">
      <pc:chgData name="Jennifer Elorreaga" userId="S::jennifer.elorreaga@logan.edu::e1aa907a-6c11-435a-a88c-cc89013b43d8" providerId="AD" clId="Web-{05E9A322-BD98-B196-F55D-3EEE7815F324}" dt="2024-04-19T19:42:42.664" v="57" actId="20577"/>
      <pc:docMkLst>
        <pc:docMk/>
      </pc:docMkLst>
      <pc:sldChg chg="modSp">
        <pc:chgData name="Jennifer Elorreaga" userId="S::jennifer.elorreaga@logan.edu::e1aa907a-6c11-435a-a88c-cc89013b43d8" providerId="AD" clId="Web-{05E9A322-BD98-B196-F55D-3EEE7815F324}" dt="2024-04-19T19:42:26.304" v="45" actId="14100"/>
        <pc:sldMkLst>
          <pc:docMk/>
          <pc:sldMk cId="342131329" sldId="275"/>
        </pc:sldMkLst>
      </pc:sldChg>
      <pc:sldChg chg="modSp">
        <pc:chgData name="Jennifer Elorreaga" userId="S::jennifer.elorreaga@logan.edu::e1aa907a-6c11-435a-a88c-cc89013b43d8" providerId="AD" clId="Web-{05E9A322-BD98-B196-F55D-3EEE7815F324}" dt="2024-04-19T19:42:42.664" v="57" actId="20577"/>
        <pc:sldMkLst>
          <pc:docMk/>
          <pc:sldMk cId="420664609" sldId="287"/>
        </pc:sldMkLst>
      </pc:sldChg>
    </pc:docChg>
  </pc:docChgLst>
  <pc:docChgLst>
    <pc:chgData name="Jennifer Elorreaga" userId="S::jennifer.elorreaga@logan.edu::e1aa907a-6c11-435a-a88c-cc89013b43d8" providerId="AD" clId="Web-{2CF0AA2B-BD55-9BF7-9ABB-199409B49B2D}"/>
    <pc:docChg chg="modSld">
      <pc:chgData name="Jennifer Elorreaga" userId="S::jennifer.elorreaga@logan.edu::e1aa907a-6c11-435a-a88c-cc89013b43d8" providerId="AD" clId="Web-{2CF0AA2B-BD55-9BF7-9ABB-199409B49B2D}" dt="2024-02-09T21:05:07.842" v="0"/>
      <pc:docMkLst>
        <pc:docMk/>
      </pc:docMkLst>
    </pc:docChg>
  </pc:docChgLst>
  <pc:docChgLst>
    <pc:chgData name="Jennifer Elorreaga" userId="S::jennifer.elorreaga@logan.edu::e1aa907a-6c11-435a-a88c-cc89013b43d8" providerId="AD" clId="Web-{2A313018-B8AF-3375-DFE5-209E3CBFBC88}"/>
    <pc:docChg chg="modSld">
      <pc:chgData name="Jennifer Elorreaga" userId="S::jennifer.elorreaga@logan.edu::e1aa907a-6c11-435a-a88c-cc89013b43d8" providerId="AD" clId="Web-{2A313018-B8AF-3375-DFE5-209E3CBFBC88}" dt="2024-05-07T20:25:38.664" v="14"/>
      <pc:docMkLst>
        <pc:docMk/>
      </pc:docMkLst>
      <pc:sldChg chg="mod setBg">
        <pc:chgData name="Jennifer Elorreaga" userId="S::jennifer.elorreaga@logan.edu::e1aa907a-6c11-435a-a88c-cc89013b43d8" providerId="AD" clId="Web-{2A313018-B8AF-3375-DFE5-209E3CBFBC88}" dt="2024-05-07T20:25:38.664" v="14"/>
        <pc:sldMkLst>
          <pc:docMk/>
          <pc:sldMk cId="342131329" sldId="275"/>
        </pc:sldMkLst>
      </pc:sldChg>
      <pc:sldChg chg="modSp">
        <pc:chgData name="Jennifer Elorreaga" userId="S::jennifer.elorreaga@logan.edu::e1aa907a-6c11-435a-a88c-cc89013b43d8" providerId="AD" clId="Web-{2A313018-B8AF-3375-DFE5-209E3CBFBC88}" dt="2024-05-07T20:25:04.022" v="13" actId="20577"/>
        <pc:sldMkLst>
          <pc:docMk/>
          <pc:sldMk cId="420664609" sldId="287"/>
        </pc:sldMkLst>
      </pc:sldChg>
    </pc:docChg>
  </pc:docChgLst>
  <pc:docChgLst>
    <pc:chgData name="Jennifer Elorreaga" userId="S::jennifer.elorreaga@logan.edu::e1aa907a-6c11-435a-a88c-cc89013b43d8" providerId="AD" clId="Web-{41CD462B-3AC6-DB48-2BC1-66164D78BC79}"/>
    <pc:docChg chg="modSld">
      <pc:chgData name="Jennifer Elorreaga" userId="S::jennifer.elorreaga@logan.edu::e1aa907a-6c11-435a-a88c-cc89013b43d8" providerId="AD" clId="Web-{41CD462B-3AC6-DB48-2BC1-66164D78BC79}" dt="2024-02-22T20:47:26.583" v="3"/>
      <pc:docMkLst>
        <pc:docMk/>
      </pc:docMkLst>
    </pc:docChg>
  </pc:docChgLst>
  <pc:docChgLst>
    <pc:chgData name="Jennifer Elorreaga" userId="S::jennifer.elorreaga@logan.edu::e1aa907a-6c11-435a-a88c-cc89013b43d8" providerId="AD" clId="Web-{4B6E4908-9557-7AEE-D81A-753AEC818457}"/>
    <pc:docChg chg="modSld">
      <pc:chgData name="Jennifer Elorreaga" userId="S::jennifer.elorreaga@logan.edu::e1aa907a-6c11-435a-a88c-cc89013b43d8" providerId="AD" clId="Web-{4B6E4908-9557-7AEE-D81A-753AEC818457}" dt="2025-05-06T19:19:42.062" v="11" actId="20577"/>
      <pc:docMkLst>
        <pc:docMk/>
      </pc:docMkLst>
    </pc:docChg>
  </pc:docChgLst>
  <pc:docChgLst>
    <pc:chgData name="Jennifer Elorreaga" userId="S::jennifer.elorreaga@logan.edu::e1aa907a-6c11-435a-a88c-cc89013b43d8" providerId="AD" clId="Web-{8D864E76-04A0-2126-E7A2-7D27CF68A26A}"/>
    <pc:docChg chg="modSld">
      <pc:chgData name="Jennifer Elorreaga" userId="S::jennifer.elorreaga@logan.edu::e1aa907a-6c11-435a-a88c-cc89013b43d8" providerId="AD" clId="Web-{8D864E76-04A0-2126-E7A2-7D27CF68A26A}" dt="2024-04-24T18:04:46.449" v="255" actId="1076"/>
      <pc:docMkLst>
        <pc:docMk/>
      </pc:docMkLst>
    </pc:docChg>
  </pc:docChgLst>
  <pc:docChgLst>
    <pc:chgData name="Jennifer Elorreaga" userId="S::jennifer.elorreaga@logan.edu::e1aa907a-6c11-435a-a88c-cc89013b43d8" providerId="AD" clId="Web-{4CD20EAD-7A8C-28FD-85D4-AB49FCA4E404}"/>
    <pc:docChg chg="modSld">
      <pc:chgData name="Jennifer Elorreaga" userId="S::jennifer.elorreaga@logan.edu::e1aa907a-6c11-435a-a88c-cc89013b43d8" providerId="AD" clId="Web-{4CD20EAD-7A8C-28FD-85D4-AB49FCA4E404}" dt="2023-07-19T16:24:15.073" v="453"/>
      <pc:docMkLst>
        <pc:docMk/>
      </pc:docMkLst>
      <pc:sldChg chg="addSp modSp">
        <pc:chgData name="Jennifer Elorreaga" userId="S::jennifer.elorreaga@logan.edu::e1aa907a-6c11-435a-a88c-cc89013b43d8" providerId="AD" clId="Web-{4CD20EAD-7A8C-28FD-85D4-AB49FCA4E404}" dt="2023-07-19T15:29:06.613" v="363" actId="20577"/>
        <pc:sldMkLst>
          <pc:docMk/>
          <pc:sldMk cId="214253364" sldId="277"/>
        </pc:sldMkLst>
      </pc:sldChg>
      <pc:sldChg chg="modSp">
        <pc:chgData name="Jennifer Elorreaga" userId="S::jennifer.elorreaga@logan.edu::e1aa907a-6c11-435a-a88c-cc89013b43d8" providerId="AD" clId="Web-{4CD20EAD-7A8C-28FD-85D4-AB49FCA4E404}" dt="2023-07-19T15:14:59.615" v="341" actId="20577"/>
        <pc:sldMkLst>
          <pc:docMk/>
          <pc:sldMk cId="306933949" sldId="286"/>
        </pc:sldMkLst>
      </pc:sldChg>
    </pc:docChg>
  </pc:docChgLst>
  <pc:docChgLst>
    <pc:chgData name="Jennifer Elorreaga" userId="S::jennifer.elorreaga@logan.edu::e1aa907a-6c11-435a-a88c-cc89013b43d8" providerId="AD" clId="Web-{16D4CD21-B9A6-3CEE-5E60-6D58D2F4B672}"/>
    <pc:docChg chg="modSld">
      <pc:chgData name="Jennifer Elorreaga" userId="S::jennifer.elorreaga@logan.edu::e1aa907a-6c11-435a-a88c-cc89013b43d8" providerId="AD" clId="Web-{16D4CD21-B9A6-3CEE-5E60-6D58D2F4B672}" dt="2025-07-30T21:36:49.510" v="343" actId="20577"/>
      <pc:docMkLst>
        <pc:docMk/>
      </pc:docMkLst>
      <pc:sldChg chg="modSp">
        <pc:chgData name="Jennifer Elorreaga" userId="S::jennifer.elorreaga@logan.edu::e1aa907a-6c11-435a-a88c-cc89013b43d8" providerId="AD" clId="Web-{16D4CD21-B9A6-3CEE-5E60-6D58D2F4B672}" dt="2025-07-30T21:36:49.510" v="343" actId="20577"/>
        <pc:sldMkLst>
          <pc:docMk/>
          <pc:sldMk cId="2058939231" sldId="288"/>
        </pc:sldMkLst>
        <pc:graphicFrameChg chg="modGraphic">
          <ac:chgData name="Jennifer Elorreaga" userId="S::jennifer.elorreaga@logan.edu::e1aa907a-6c11-435a-a88c-cc89013b43d8" providerId="AD" clId="Web-{16D4CD21-B9A6-3CEE-5E60-6D58D2F4B672}" dt="2025-07-30T21:36:49.510" v="343" actId="20577"/>
          <ac:graphicFrameMkLst>
            <pc:docMk/>
            <pc:sldMk cId="2058939231" sldId="288"/>
            <ac:graphicFrameMk id="17" creationId="{20FFAA4C-409B-1873-E00F-E02DBC875551}"/>
          </ac:graphicFrameMkLst>
        </pc:graphicFrameChg>
      </pc:sldChg>
      <pc:sldChg chg="modSp">
        <pc:chgData name="Jennifer Elorreaga" userId="S::jennifer.elorreaga@logan.edu::e1aa907a-6c11-435a-a88c-cc89013b43d8" providerId="AD" clId="Web-{16D4CD21-B9A6-3CEE-5E60-6D58D2F4B672}" dt="2025-07-30T21:35:08.245" v="296" actId="20577"/>
        <pc:sldMkLst>
          <pc:docMk/>
          <pc:sldMk cId="3354074585" sldId="289"/>
        </pc:sldMkLst>
        <pc:spChg chg="mod">
          <ac:chgData name="Jennifer Elorreaga" userId="S::jennifer.elorreaga@logan.edu::e1aa907a-6c11-435a-a88c-cc89013b43d8" providerId="AD" clId="Web-{16D4CD21-B9A6-3CEE-5E60-6D58D2F4B672}" dt="2025-07-30T21:35:08.245" v="296" actId="20577"/>
          <ac:spMkLst>
            <pc:docMk/>
            <pc:sldMk cId="3354074585" sldId="289"/>
            <ac:spMk id="3" creationId="{D5CE9298-26CA-6945-B15A-8C3E715524C6}"/>
          </ac:spMkLst>
        </pc:spChg>
        <pc:spChg chg="mod">
          <ac:chgData name="Jennifer Elorreaga" userId="S::jennifer.elorreaga@logan.edu::e1aa907a-6c11-435a-a88c-cc89013b43d8" providerId="AD" clId="Web-{16D4CD21-B9A6-3CEE-5E60-6D58D2F4B672}" dt="2025-07-30T21:34:45.745" v="254" actId="20577"/>
          <ac:spMkLst>
            <pc:docMk/>
            <pc:sldMk cId="3354074585" sldId="289"/>
            <ac:spMk id="6" creationId="{7DB38482-0C05-158D-A7DE-BDE5CE95C99E}"/>
          </ac:spMkLst>
        </pc:spChg>
      </pc:sldChg>
      <pc:sldChg chg="modSp">
        <pc:chgData name="Jennifer Elorreaga" userId="S::jennifer.elorreaga@logan.edu::e1aa907a-6c11-435a-a88c-cc89013b43d8" providerId="AD" clId="Web-{16D4CD21-B9A6-3CEE-5E60-6D58D2F4B672}" dt="2025-07-30T21:35:49.823" v="332" actId="20577"/>
        <pc:sldMkLst>
          <pc:docMk/>
          <pc:sldMk cId="1460579385" sldId="290"/>
        </pc:sldMkLst>
        <pc:spChg chg="mod">
          <ac:chgData name="Jennifer Elorreaga" userId="S::jennifer.elorreaga@logan.edu::e1aa907a-6c11-435a-a88c-cc89013b43d8" providerId="AD" clId="Web-{16D4CD21-B9A6-3CEE-5E60-6D58D2F4B672}" dt="2025-07-30T21:35:49.823" v="332" actId="20577"/>
          <ac:spMkLst>
            <pc:docMk/>
            <pc:sldMk cId="1460579385" sldId="290"/>
            <ac:spMk id="3" creationId="{D5CE9298-26CA-6945-B15A-8C3E715524C6}"/>
          </ac:spMkLst>
        </pc:spChg>
        <pc:spChg chg="mod">
          <ac:chgData name="Jennifer Elorreaga" userId="S::jennifer.elorreaga@logan.edu::e1aa907a-6c11-435a-a88c-cc89013b43d8" providerId="AD" clId="Web-{16D4CD21-B9A6-3CEE-5E60-6D58D2F4B672}" dt="2025-07-30T21:35:34.182" v="325" actId="20577"/>
          <ac:spMkLst>
            <pc:docMk/>
            <pc:sldMk cId="1460579385" sldId="290"/>
            <ac:spMk id="6" creationId="{7DB38482-0C05-158D-A7DE-BDE5CE95C99E}"/>
          </ac:spMkLst>
        </pc:spChg>
      </pc:sldChg>
    </pc:docChg>
  </pc:docChgLst>
  <pc:docChgLst>
    <pc:chgData name="Jennifer Elorreaga" userId="S::jennifer.elorreaga@logan.edu::e1aa907a-6c11-435a-a88c-cc89013b43d8" providerId="AD" clId="Web-{9EC08C5F-75E9-6E7D-A9A0-0C7A93479747}"/>
    <pc:docChg chg="modSld">
      <pc:chgData name="Jennifer Elorreaga" userId="S::jennifer.elorreaga@logan.edu::e1aa907a-6c11-435a-a88c-cc89013b43d8" providerId="AD" clId="Web-{9EC08C5F-75E9-6E7D-A9A0-0C7A93479747}" dt="2025-07-30T21:38:30.379" v="1"/>
      <pc:docMkLst>
        <pc:docMk/>
      </pc:docMkLst>
    </pc:docChg>
  </pc:docChgLst>
  <pc:docChgLst>
    <pc:chgData name="Jennifer Elorreaga" userId="S::jennifer.elorreaga@logan.edu::e1aa907a-6c11-435a-a88c-cc89013b43d8" providerId="AD" clId="Web-{42B13B64-D5EB-A582-77C0-905D054AA5D5}"/>
    <pc:docChg chg="modSld">
      <pc:chgData name="Jennifer Elorreaga" userId="S::jennifer.elorreaga@logan.edu::e1aa907a-6c11-435a-a88c-cc89013b43d8" providerId="AD" clId="Web-{42B13B64-D5EB-A582-77C0-905D054AA5D5}" dt="2023-07-20T13:35:35.882" v="0" actId="20577"/>
      <pc:docMkLst>
        <pc:docMk/>
      </pc:docMkLst>
      <pc:sldChg chg="modSp">
        <pc:chgData name="Jennifer Elorreaga" userId="S::jennifer.elorreaga@logan.edu::e1aa907a-6c11-435a-a88c-cc89013b43d8" providerId="AD" clId="Web-{42B13B64-D5EB-A582-77C0-905D054AA5D5}" dt="2023-07-20T13:35:35.882" v="0" actId="20577"/>
        <pc:sldMkLst>
          <pc:docMk/>
          <pc:sldMk cId="214253364" sldId="277"/>
        </pc:sldMkLst>
      </pc:sldChg>
    </pc:docChg>
  </pc:docChgLst>
  <pc:docChgLst>
    <pc:chgData name="Jennifer Elorreaga" userId="S::jennifer.elorreaga@logan.edu::e1aa907a-6c11-435a-a88c-cc89013b43d8" providerId="AD" clId="Web-{E5101C8F-2F2C-5864-2DBF-192F4489A5DC}"/>
    <pc:docChg chg="modSld addMainMaster delMainMaster">
      <pc:chgData name="Jennifer Elorreaga" userId="S::jennifer.elorreaga@logan.edu::e1aa907a-6c11-435a-a88c-cc89013b43d8" providerId="AD" clId="Web-{E5101C8F-2F2C-5864-2DBF-192F4489A5DC}" dt="2024-01-25T16:55:59.929" v="842" actId="1076"/>
      <pc:docMkLst>
        <pc:docMk/>
      </pc:docMkLst>
      <pc:sldMasterChg chg="del delSldLayout">
        <pc:chgData name="Jennifer Elorreaga" userId="S::jennifer.elorreaga@logan.edu::e1aa907a-6c11-435a-a88c-cc89013b43d8" providerId="AD" clId="Web-{E5101C8F-2F2C-5864-2DBF-192F4489A5DC}" dt="2024-01-25T16:04:44.060" v="55"/>
        <pc:sldMasterMkLst>
          <pc:docMk/>
          <pc:sldMasterMk cId="946163275" sldId="2147483648"/>
        </pc:sldMasterMkLst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1734501631" sldId="2147483650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891552186" sldId="2147483652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2139098627" sldId="2147483653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1505855276" sldId="2147483654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1139767039" sldId="2147483655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3518559430" sldId="2147483662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3421750877" sldId="2147483663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323498353" sldId="2147483664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2623822546" sldId="2147483665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77873217" sldId="2147483666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9311935" sldId="2147483667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472371103" sldId="2147483668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3877649518" sldId="2147483669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2430366151" sldId="2147483670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470484840" sldId="2147483671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909005853" sldId="2147483672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3212643181" sldId="2147483673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3212893058" sldId="2147483674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3337832630" sldId="2147483675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741885152" sldId="2147483676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1795196888" sldId="2147483677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1571505411" sldId="2147483678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1630659579" sldId="2147483679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1535501931" sldId="2147483680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3658187814" sldId="2147483681"/>
          </pc:sldLayoutMkLst>
        </pc:sldLayoutChg>
      </pc:sldMasterChg>
      <pc:sldMasterChg chg="add addSldLayout modSldLayout">
        <pc:chgData name="Jennifer Elorreaga" userId="S::jennifer.elorreaga@logan.edu::e1aa907a-6c11-435a-a88c-cc89013b43d8" providerId="AD" clId="Web-{E5101C8F-2F2C-5864-2DBF-192F4489A5DC}" dt="2024-01-25T16:04:44.060" v="55"/>
        <pc:sldMasterMkLst>
          <pc:docMk/>
          <pc:sldMasterMk cId="2660325885" sldId="2147483682"/>
        </pc:sldMasterMkLst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3330067925" sldId="2147483683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880256267" sldId="2147483684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3504837034" sldId="2147483685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210146204" sldId="2147483686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764642673" sldId="2147483687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1912402491" sldId="2147483688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3988331965" sldId="2147483689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697361980" sldId="2147483690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2284541226" sldId="2147483691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545421119" sldId="2147483692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826059305" sldId="2147483693"/>
          </pc:sldLayoutMkLst>
        </pc:sldLayoutChg>
      </pc:sldMasterChg>
    </pc:docChg>
  </pc:docChgLst>
  <pc:docChgLst>
    <pc:chgData name="Jennifer Elorreaga" userId="S::jennifer.elorreaga@logan.edu::e1aa907a-6c11-435a-a88c-cc89013b43d8" providerId="AD" clId="Web-{7D40C5B6-18C1-D19A-56D4-65571DC03464}"/>
    <pc:docChg chg="modSld">
      <pc:chgData name="Jennifer Elorreaga" userId="S::jennifer.elorreaga@logan.edu::e1aa907a-6c11-435a-a88c-cc89013b43d8" providerId="AD" clId="Web-{7D40C5B6-18C1-D19A-56D4-65571DC03464}" dt="2024-01-25T18:24:16.605" v="43"/>
      <pc:docMkLst>
        <pc:docMk/>
      </pc:docMkLst>
    </pc:docChg>
  </pc:docChgLst>
  <pc:docChgLst>
    <pc:chgData name="Jennifer Elorreaga" userId="S::jennifer.elorreaga@logan.edu::e1aa907a-6c11-435a-a88c-cc89013b43d8" providerId="AD" clId="Web-{8AEBC36A-E252-0A11-EE38-110B798CD676}"/>
    <pc:docChg chg="modSld">
      <pc:chgData name="Jennifer Elorreaga" userId="S::jennifer.elorreaga@logan.edu::e1aa907a-6c11-435a-a88c-cc89013b43d8" providerId="AD" clId="Web-{8AEBC36A-E252-0A11-EE38-110B798CD676}" dt="2024-04-24T18:07:00.009" v="21" actId="1076"/>
      <pc:docMkLst>
        <pc:docMk/>
      </pc:docMkLst>
    </pc:docChg>
  </pc:docChgLst>
  <pc:docChgLst>
    <pc:chgData name="Jennifer Elorreaga" userId="S::jennifer.elorreaga@logan.edu::e1aa907a-6c11-435a-a88c-cc89013b43d8" providerId="AD" clId="Web-{40A0F432-B8FB-33D4-6FC0-E6BC5E394C39}"/>
    <pc:docChg chg="modSld">
      <pc:chgData name="Jennifer Elorreaga" userId="S::jennifer.elorreaga@logan.edu::e1aa907a-6c11-435a-a88c-cc89013b43d8" providerId="AD" clId="Web-{40A0F432-B8FB-33D4-6FC0-E6BC5E394C39}" dt="2023-06-15T18:25:19.715" v="65" actId="20577"/>
      <pc:docMkLst>
        <pc:docMk/>
      </pc:docMkLst>
      <pc:sldChg chg="addSp delSp modSp">
        <pc:chgData name="Jennifer Elorreaga" userId="S::jennifer.elorreaga@logan.edu::e1aa907a-6c11-435a-a88c-cc89013b43d8" providerId="AD" clId="Web-{40A0F432-B8FB-33D4-6FC0-E6BC5E394C39}" dt="2023-06-15T18:25:19.715" v="65" actId="20577"/>
        <pc:sldMkLst>
          <pc:docMk/>
          <pc:sldMk cId="214253364" sldId="277"/>
        </pc:sldMkLst>
      </pc:sldChg>
    </pc:docChg>
  </pc:docChgLst>
  <pc:docChgLst>
    <pc:chgData name="Jennifer Elorreaga" userId="S::jennifer.elorreaga@logan.edu::e1aa907a-6c11-435a-a88c-cc89013b43d8" providerId="AD" clId="Web-{6D35451F-6A03-E5FA-6A0A-E0008A22BC91}"/>
    <pc:docChg chg="modSld">
      <pc:chgData name="Jennifer Elorreaga" userId="S::jennifer.elorreaga@logan.edu::e1aa907a-6c11-435a-a88c-cc89013b43d8" providerId="AD" clId="Web-{6D35451F-6A03-E5FA-6A0A-E0008A22BC91}" dt="2024-04-24T17:38:57.490" v="11" actId="1076"/>
      <pc:docMkLst>
        <pc:docMk/>
      </pc:docMkLst>
    </pc:docChg>
  </pc:docChgLst>
  <pc:docChgLst>
    <pc:chgData name="Jennifer Elorreaga" userId="S::jennifer.elorreaga@logan.edu::e1aa907a-6c11-435a-a88c-cc89013b43d8" providerId="AD" clId="Web-{0E28FD84-7F96-C995-B95A-B7FFB999D295}"/>
    <pc:docChg chg="modSld">
      <pc:chgData name="Jennifer Elorreaga" userId="S::jennifer.elorreaga@logan.edu::e1aa907a-6c11-435a-a88c-cc89013b43d8" providerId="AD" clId="Web-{0E28FD84-7F96-C995-B95A-B7FFB999D295}" dt="2023-07-24T15:34:40.015" v="105" actId="1076"/>
      <pc:docMkLst>
        <pc:docMk/>
      </pc:docMkLst>
      <pc:sldChg chg="addSp modSp">
        <pc:chgData name="Jennifer Elorreaga" userId="S::jennifer.elorreaga@logan.edu::e1aa907a-6c11-435a-a88c-cc89013b43d8" providerId="AD" clId="Web-{0E28FD84-7F96-C995-B95A-B7FFB999D295}" dt="2023-07-24T15:33:01.027" v="72" actId="1076"/>
        <pc:sldMkLst>
          <pc:docMk/>
          <pc:sldMk cId="3113318487" sldId="280"/>
        </pc:sldMkLst>
      </pc:sldChg>
    </pc:docChg>
  </pc:docChgLst>
  <pc:docChgLst>
    <pc:chgData name="Natalie.Colvin" userId="S::natalie.colvin@logan.edu::d9e805c8-eacd-4c44-ac0e-aac302c623be" providerId="AD" clId="Web-{0758F08E-8E0E-C437-2B40-20D1B582335C}"/>
    <pc:docChg chg="modSld">
      <pc:chgData name="Natalie.Colvin" userId="S::natalie.colvin@logan.edu::d9e805c8-eacd-4c44-ac0e-aac302c623be" providerId="AD" clId="Web-{0758F08E-8E0E-C437-2B40-20D1B582335C}" dt="2024-05-23T16:01:11.499" v="98" actId="20577"/>
      <pc:docMkLst>
        <pc:docMk/>
      </pc:docMkLst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9CC810-FA74-40A3-A31C-A9CBE88C8487}" type="doc">
      <dgm:prSet loTypeId="urn:microsoft.com/office/officeart/2005/8/layout/default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353B52BC-6A99-42B9-9543-936643B730D9}">
      <dgm:prSet phldr="0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orbel"/>
            </a:rPr>
            <a:t>Lead Lab Assistant II</a:t>
          </a:r>
        </a:p>
      </dgm:t>
    </dgm:pt>
    <dgm:pt modelId="{9E0DBB23-2B51-4E35-8D00-3D20EE71434F}" type="parTrans" cxnId="{67A34148-DC96-4EB7-8BAF-680F5FB9E003}">
      <dgm:prSet/>
      <dgm:spPr/>
    </dgm:pt>
    <dgm:pt modelId="{C988D49B-7C87-4D39-9873-619C5D4852FA}" type="sibTrans" cxnId="{67A34148-DC96-4EB7-8BAF-680F5FB9E003}">
      <dgm:prSet/>
      <dgm:spPr/>
    </dgm:pt>
    <dgm:pt modelId="{0A166CC6-23DA-4F1C-A55D-0045FFD5FE9A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orbel"/>
            </a:rPr>
            <a:t>Chief ER Physician Scribe</a:t>
          </a:r>
          <a:endParaRPr lang="en-US" dirty="0">
            <a:solidFill>
              <a:schemeClr val="bg1"/>
            </a:solidFill>
          </a:endParaRPr>
        </a:p>
      </dgm:t>
    </dgm:pt>
    <dgm:pt modelId="{64B4A986-A296-4E5C-A6B5-57C8FF57BAFE}" type="parTrans" cxnId="{72426D79-F7DE-4A30-9257-F7F590F128C1}">
      <dgm:prSet/>
      <dgm:spPr/>
    </dgm:pt>
    <dgm:pt modelId="{F7CB5D3C-0C25-462D-B131-7E453300B987}" type="sibTrans" cxnId="{72426D79-F7DE-4A30-9257-F7F590F128C1}">
      <dgm:prSet/>
      <dgm:spPr/>
    </dgm:pt>
    <dgm:pt modelId="{F196CA23-FB19-4D10-A4CA-0808B7CD9D58}">
      <dgm:prSet phldr="0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orbel"/>
            </a:rPr>
            <a:t>Field Technical Engineer</a:t>
          </a:r>
        </a:p>
      </dgm:t>
    </dgm:pt>
    <dgm:pt modelId="{5A792732-1104-45B2-B17A-9FB74F066A21}" type="parTrans" cxnId="{714B4871-7361-4C2F-9850-7068F6641482}">
      <dgm:prSet/>
      <dgm:spPr/>
    </dgm:pt>
    <dgm:pt modelId="{58EBEE95-6045-4C99-AA2D-40C8942D5B70}" type="sibTrans" cxnId="{714B4871-7361-4C2F-9850-7068F6641482}">
      <dgm:prSet/>
      <dgm:spPr/>
    </dgm:pt>
    <dgm:pt modelId="{7E91C6C1-8794-4C80-BE7A-8FAFA1F54950}">
      <dgm:prSet phldr="0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orbel"/>
            </a:rPr>
            <a:t>Certified Nursing Assistant</a:t>
          </a:r>
          <a:endParaRPr lang="en-US" dirty="0">
            <a:solidFill>
              <a:schemeClr val="bg1"/>
            </a:solidFill>
          </a:endParaRPr>
        </a:p>
      </dgm:t>
    </dgm:pt>
    <dgm:pt modelId="{F2B56318-9DD3-4BB6-A023-9F2CAF0D84EF}" type="parTrans" cxnId="{4E676B94-3F54-4BBE-9DDD-FB083A0A34D6}">
      <dgm:prSet/>
      <dgm:spPr/>
    </dgm:pt>
    <dgm:pt modelId="{5EA4B230-07C7-4239-8BCF-68506BC12995}" type="sibTrans" cxnId="{4E676B94-3F54-4BBE-9DDD-FB083A0A34D6}">
      <dgm:prSet/>
      <dgm:spPr/>
    </dgm:pt>
    <dgm:pt modelId="{5D478361-3ED2-4146-AE0F-8264C1D40057}">
      <dgm:prSet phldr="0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orbel"/>
            </a:rPr>
            <a:t>Ambulatory Tech II</a:t>
          </a:r>
        </a:p>
      </dgm:t>
    </dgm:pt>
    <dgm:pt modelId="{AF6AC22E-AA2F-4328-9542-75D80762886B}" type="parTrans" cxnId="{5C6E0C82-E7D8-48C3-B920-C38AFA776056}">
      <dgm:prSet/>
      <dgm:spPr/>
    </dgm:pt>
    <dgm:pt modelId="{40FC08B8-630E-43BF-B462-2EFC5267A46E}" type="sibTrans" cxnId="{5C6E0C82-E7D8-48C3-B920-C38AFA776056}">
      <dgm:prSet/>
      <dgm:spPr/>
    </dgm:pt>
    <dgm:pt modelId="{5EF743BB-1A2B-4082-947C-2ED8A0757693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orbel"/>
            </a:rPr>
            <a:t>Dental Assistant</a:t>
          </a:r>
          <a:endParaRPr lang="en-US" dirty="0"/>
        </a:p>
      </dgm:t>
    </dgm:pt>
    <dgm:pt modelId="{41ED8675-E195-43BE-A7EE-9C560580FA04}" type="parTrans" cxnId="{F186A620-458A-4E5B-894B-AC383D84BC9B}">
      <dgm:prSet/>
      <dgm:spPr/>
    </dgm:pt>
    <dgm:pt modelId="{255ADBA7-A751-4130-A328-190C7F0FA636}" type="sibTrans" cxnId="{F186A620-458A-4E5B-894B-AC383D84BC9B}">
      <dgm:prSet/>
      <dgm:spPr/>
    </dgm:pt>
    <dgm:pt modelId="{CD90B934-C1D9-43F1-9F75-45B6B2ABAE1C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orbel"/>
            </a:rPr>
            <a:t>Histology Technician</a:t>
          </a:r>
          <a:endParaRPr lang="en-US" dirty="0">
            <a:solidFill>
              <a:schemeClr val="bg1"/>
            </a:solidFill>
          </a:endParaRPr>
        </a:p>
      </dgm:t>
    </dgm:pt>
    <dgm:pt modelId="{95733A36-D813-41C7-8388-20D63868B8AF}" type="parTrans" cxnId="{A054048D-2F63-47F5-9352-0B5EE834963E}">
      <dgm:prSet/>
      <dgm:spPr/>
    </dgm:pt>
    <dgm:pt modelId="{3176C9AE-FB0A-406E-A45B-B5DBCE395A65}" type="sibTrans" cxnId="{A054048D-2F63-47F5-9352-0B5EE834963E}">
      <dgm:prSet/>
      <dgm:spPr/>
    </dgm:pt>
    <dgm:pt modelId="{765B753D-1184-4FF9-95DA-6563ABE28130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orbel"/>
            </a:rPr>
            <a:t>Electro-Neurodiagnostic Technologist</a:t>
          </a:r>
          <a:endParaRPr lang="en-US" dirty="0">
            <a:solidFill>
              <a:schemeClr val="bg1"/>
            </a:solidFill>
          </a:endParaRPr>
        </a:p>
      </dgm:t>
    </dgm:pt>
    <dgm:pt modelId="{EB7809EB-6837-44D4-95F0-390BA984727B}" type="parTrans" cxnId="{5B0FB6FE-3E05-4659-9D3B-75AA78F35C2A}">
      <dgm:prSet/>
      <dgm:spPr/>
    </dgm:pt>
    <dgm:pt modelId="{903D87F1-5FD0-4723-9709-37786104CCA5}" type="sibTrans" cxnId="{5B0FB6FE-3E05-4659-9D3B-75AA78F35C2A}">
      <dgm:prSet/>
      <dgm:spPr/>
    </dgm:pt>
    <dgm:pt modelId="{759F68B9-77A0-4809-B111-2AC4FE584791}">
      <dgm:prSet phldr="0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orbel"/>
            </a:rPr>
            <a:t>Laboratory Manager</a:t>
          </a:r>
        </a:p>
      </dgm:t>
    </dgm:pt>
    <dgm:pt modelId="{1B9F83D3-D742-4EA5-BFFF-FAB4E7566F6E}" type="parTrans" cxnId="{BCDD9BE5-9820-4EAF-B7AD-2FFABBB1BA9C}">
      <dgm:prSet/>
      <dgm:spPr/>
    </dgm:pt>
    <dgm:pt modelId="{5997AD1D-ABC3-49D4-AB91-2E6911C60CA8}" type="sibTrans" cxnId="{BCDD9BE5-9820-4EAF-B7AD-2FFABBB1BA9C}">
      <dgm:prSet/>
      <dgm:spPr/>
    </dgm:pt>
    <dgm:pt modelId="{99E1DB93-0D62-42D7-AC3C-DA5238739604}">
      <dgm:prSet phldr="0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orbel"/>
            </a:rPr>
            <a:t>Lead Histology Technician</a:t>
          </a:r>
        </a:p>
      </dgm:t>
    </dgm:pt>
    <dgm:pt modelId="{1F4A6977-D358-4259-8F1A-43630AD01B6B}" type="parTrans" cxnId="{745B31F3-0005-49D5-976D-D2E4E97ED223}">
      <dgm:prSet/>
      <dgm:spPr/>
    </dgm:pt>
    <dgm:pt modelId="{3622DC19-2B0A-4370-84A0-08209A4CEFE1}" type="sibTrans" cxnId="{745B31F3-0005-49D5-976D-D2E4E97ED223}">
      <dgm:prSet/>
      <dgm:spPr/>
    </dgm:pt>
    <dgm:pt modelId="{B8F1F67F-E909-42FE-8938-A9C10EBB7927}">
      <dgm:prSet phldr="0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orbel"/>
            </a:rPr>
            <a:t>Document Control Specialist</a:t>
          </a:r>
        </a:p>
      </dgm:t>
    </dgm:pt>
    <dgm:pt modelId="{CA7EF32B-D384-4B23-87F1-3EE0C8707745}" type="parTrans" cxnId="{949804C0-E81C-48FB-8277-91E2CC3A2099}">
      <dgm:prSet/>
      <dgm:spPr/>
    </dgm:pt>
    <dgm:pt modelId="{A8E3F886-427B-4C5F-B082-D8A8F88E46AC}" type="sibTrans" cxnId="{949804C0-E81C-48FB-8277-91E2CC3A2099}">
      <dgm:prSet/>
      <dgm:spPr/>
    </dgm:pt>
    <dgm:pt modelId="{C6451EC8-27BE-45AB-9309-556FE234C55B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orbel" panose="020B0503020204020204"/>
            </a:rPr>
            <a:t>*some titles required additional certification</a:t>
          </a:r>
          <a:endParaRPr lang="en-US" dirty="0">
            <a:solidFill>
              <a:schemeClr val="bg1"/>
            </a:solidFill>
          </a:endParaRPr>
        </a:p>
      </dgm:t>
    </dgm:pt>
    <dgm:pt modelId="{53BE215F-2A52-42F4-A38D-D2A025371F2A}" type="parTrans" cxnId="{2B72F90E-8F2C-4EF4-AD05-38191FCD7DAC}">
      <dgm:prSet/>
      <dgm:spPr/>
    </dgm:pt>
    <dgm:pt modelId="{F97DE626-BBE4-4E01-B9EC-5F7F06280F1B}" type="sibTrans" cxnId="{2B72F90E-8F2C-4EF4-AD05-38191FCD7DAC}">
      <dgm:prSet/>
      <dgm:spPr/>
    </dgm:pt>
    <dgm:pt modelId="{D0B5091E-B4C2-46A2-B750-DB6A383F7A4C}">
      <dgm:prSet phldr="0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orbel"/>
            </a:rPr>
            <a:t>Chiropractic Assistant</a:t>
          </a:r>
        </a:p>
      </dgm:t>
    </dgm:pt>
    <dgm:pt modelId="{817CD44D-F9C3-4E4C-97C0-CADDFF880108}" type="parTrans" cxnId="{93A45D04-50B2-422E-85D1-A43DA78A7D38}">
      <dgm:prSet/>
      <dgm:spPr/>
    </dgm:pt>
    <dgm:pt modelId="{0896831A-5EBE-41CA-83EA-21FBE976E338}" type="sibTrans" cxnId="{93A45D04-50B2-422E-85D1-A43DA78A7D38}">
      <dgm:prSet/>
      <dgm:spPr/>
    </dgm:pt>
    <dgm:pt modelId="{73821271-7B54-464B-842B-D31FD1184E6C}">
      <dgm:prSet phldr="0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orbel"/>
            </a:rPr>
            <a:t>Caregiver</a:t>
          </a:r>
        </a:p>
      </dgm:t>
    </dgm:pt>
    <dgm:pt modelId="{4C43FC94-579B-4AF5-B426-4F55FC6F0741}" type="parTrans" cxnId="{A5BF5418-1A56-4FB7-99C9-CDC5078FC126}">
      <dgm:prSet/>
      <dgm:spPr/>
    </dgm:pt>
    <dgm:pt modelId="{2C0C956E-58EE-4123-B0C0-6C8393A1B062}" type="sibTrans" cxnId="{A5BF5418-1A56-4FB7-99C9-CDC5078FC126}">
      <dgm:prSet/>
      <dgm:spPr/>
    </dgm:pt>
    <dgm:pt modelId="{20B1C683-C340-4F5E-BF08-07293FF7EF2C}">
      <dgm:prSet phldr="0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orbel"/>
            </a:rPr>
            <a:t>Clinical Medical Assistant</a:t>
          </a:r>
        </a:p>
      </dgm:t>
    </dgm:pt>
    <dgm:pt modelId="{6651CCFF-2870-49C7-89B8-6635D7B6639A}" type="parTrans" cxnId="{34CD439B-F412-4F69-A756-5996B5D36950}">
      <dgm:prSet/>
      <dgm:spPr/>
    </dgm:pt>
    <dgm:pt modelId="{E8DD7B5C-B40B-4D37-BA1D-E3CD43361486}" type="sibTrans" cxnId="{34CD439B-F412-4F69-A756-5996B5D36950}">
      <dgm:prSet/>
      <dgm:spPr/>
    </dgm:pt>
    <dgm:pt modelId="{78F8B633-E144-4A54-8899-C4FE47F6B356}">
      <dgm:prSet phldr="0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orbel"/>
            </a:rPr>
            <a:t>Lab Assistant</a:t>
          </a:r>
        </a:p>
      </dgm:t>
    </dgm:pt>
    <dgm:pt modelId="{56B4EC6B-CF24-43A9-8B7D-BB878818F1BD}" type="parTrans" cxnId="{4C91A9F3-B133-4AB3-833F-6252E49E7742}">
      <dgm:prSet/>
      <dgm:spPr/>
    </dgm:pt>
    <dgm:pt modelId="{D8080A03-3229-4A66-A5D7-D189B5204E27}" type="sibTrans" cxnId="{4C91A9F3-B133-4AB3-833F-6252E49E7742}">
      <dgm:prSet/>
      <dgm:spPr/>
    </dgm:pt>
    <dgm:pt modelId="{3179D6EC-1A2E-43D8-A83B-B7818A77C59F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alibri"/>
              <a:ea typeface="Calibri"/>
              <a:cs typeface="Calibri"/>
            </a:rPr>
            <a:t>Medical Assistant</a:t>
          </a:r>
          <a:endParaRPr lang="en-US" dirty="0"/>
        </a:p>
      </dgm:t>
    </dgm:pt>
    <dgm:pt modelId="{204A0628-5B72-45FC-A62A-54577EA94C22}" type="parTrans" cxnId="{66C39A15-D814-40FA-A2DC-C3083350DE84}">
      <dgm:prSet/>
      <dgm:spPr/>
    </dgm:pt>
    <dgm:pt modelId="{287C0F8D-662E-44B5-B80F-2B7EFB75F702}" type="sibTrans" cxnId="{66C39A15-D814-40FA-A2DC-C3083350DE84}">
      <dgm:prSet/>
      <dgm:spPr/>
    </dgm:pt>
    <dgm:pt modelId="{7624AA2D-7807-43C9-8CFC-D215E573E7E3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alibri"/>
              <a:ea typeface="Calibri"/>
              <a:cs typeface="Calibri"/>
            </a:rPr>
            <a:t>Medical Lab Tech</a:t>
          </a:r>
        </a:p>
      </dgm:t>
    </dgm:pt>
    <dgm:pt modelId="{2326FF17-7AB1-4932-930E-6DF70B3C884C}" type="parTrans" cxnId="{F0558BE2-EB60-4545-8047-0B83565165B0}">
      <dgm:prSet/>
      <dgm:spPr/>
    </dgm:pt>
    <dgm:pt modelId="{FA59306A-2E37-472A-BF59-261715D35F20}" type="sibTrans" cxnId="{F0558BE2-EB60-4545-8047-0B83565165B0}">
      <dgm:prSet/>
      <dgm:spPr/>
    </dgm:pt>
    <dgm:pt modelId="{BEE3AE8D-4B88-4848-840F-70A5BAF38B7B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alibri"/>
              <a:ea typeface="Calibri"/>
              <a:cs typeface="Calibri"/>
            </a:rPr>
            <a:t>Medical Scribe</a:t>
          </a:r>
        </a:p>
      </dgm:t>
    </dgm:pt>
    <dgm:pt modelId="{F796EBAD-0AD8-4438-81FE-CB6D29A51DBA}" type="parTrans" cxnId="{44429D0B-F181-4E85-B87D-B764469D6CA4}">
      <dgm:prSet/>
      <dgm:spPr/>
    </dgm:pt>
    <dgm:pt modelId="{BF3D6358-044C-4715-9435-3703E4F7860E}" type="sibTrans" cxnId="{44429D0B-F181-4E85-B87D-B764469D6CA4}">
      <dgm:prSet/>
      <dgm:spPr/>
    </dgm:pt>
    <dgm:pt modelId="{3CC2CBD5-04D6-43B8-A78B-EF81B9B8176F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alibri"/>
              <a:ea typeface="Calibri"/>
              <a:cs typeface="Calibri"/>
            </a:rPr>
            <a:t>Medical Technician Supervisor</a:t>
          </a:r>
        </a:p>
      </dgm:t>
    </dgm:pt>
    <dgm:pt modelId="{521A204D-5B27-4BE0-8A25-F6A7583B77BD}" type="parTrans" cxnId="{712A0B7F-3C8E-491F-BF73-75866FE88CE9}">
      <dgm:prSet/>
      <dgm:spPr/>
    </dgm:pt>
    <dgm:pt modelId="{546D2251-CDC3-4FE3-AB56-BB99CB84E5C7}" type="sibTrans" cxnId="{712A0B7F-3C8E-491F-BF73-75866FE88CE9}">
      <dgm:prSet/>
      <dgm:spPr/>
    </dgm:pt>
    <dgm:pt modelId="{03E03632-61EA-41BB-B34E-40246916D5B4}">
      <dgm:prSet phldr="0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orbel"/>
            </a:rPr>
            <a:t>Flight Paramedic</a:t>
          </a:r>
        </a:p>
      </dgm:t>
    </dgm:pt>
    <dgm:pt modelId="{4B06E7C9-9F6E-481D-8F4C-F18C1742850D}" type="parTrans" cxnId="{59F911DB-0EA7-407E-9A0B-50CCEF87700A}">
      <dgm:prSet/>
      <dgm:spPr/>
    </dgm:pt>
    <dgm:pt modelId="{2DA99495-5E7D-4BE6-8D2C-62D0D8F4442F}" type="sibTrans" cxnId="{59F911DB-0EA7-407E-9A0B-50CCEF87700A}">
      <dgm:prSet/>
      <dgm:spPr/>
    </dgm:pt>
    <dgm:pt modelId="{199E3BF4-527B-44A0-A985-B85E577DC305}">
      <dgm:prSet phldr="0"/>
      <dgm:spPr/>
      <dgm:t>
        <a:bodyPr/>
        <a:lstStyle/>
        <a:p>
          <a:r>
            <a:rPr lang="en-US" dirty="0">
              <a:latin typeface="Corbel"/>
            </a:rPr>
            <a:t>EMT</a:t>
          </a:r>
        </a:p>
      </dgm:t>
    </dgm:pt>
    <dgm:pt modelId="{AE88DBC1-B6DB-4BD5-9E62-20383CD90E20}" type="parTrans" cxnId="{E61E7EC5-EE83-4821-A3CD-5EC6F621CB49}">
      <dgm:prSet/>
      <dgm:spPr/>
    </dgm:pt>
    <dgm:pt modelId="{3F2BD1AC-235A-48C0-893E-A93B5F2C19BC}" type="sibTrans" cxnId="{E61E7EC5-EE83-4821-A3CD-5EC6F621CB49}">
      <dgm:prSet/>
      <dgm:spPr/>
    </dgm:pt>
    <dgm:pt modelId="{5FA898AB-C0A5-4E54-A3EA-23921A3D844E}">
      <dgm:prSet phldr="0"/>
      <dgm:spPr/>
      <dgm:t>
        <a:bodyPr/>
        <a:lstStyle/>
        <a:p>
          <a:pPr rtl="0"/>
          <a:r>
            <a:rPr lang="en-US" dirty="0">
              <a:latin typeface="Corbel"/>
            </a:rPr>
            <a:t>Conduct Research Coordinator</a:t>
          </a:r>
        </a:p>
      </dgm:t>
    </dgm:pt>
    <dgm:pt modelId="{5CBDBC45-EEB3-49A6-BB83-783A66BE2446}" type="parTrans" cxnId="{09D086AA-092E-4B79-8399-056E48064268}">
      <dgm:prSet/>
      <dgm:spPr/>
    </dgm:pt>
    <dgm:pt modelId="{8B8B74AC-0F20-4D0C-B453-0795F6BFBDAC}" type="sibTrans" cxnId="{09D086AA-092E-4B79-8399-056E48064268}">
      <dgm:prSet/>
      <dgm:spPr/>
    </dgm:pt>
    <dgm:pt modelId="{8754CEED-7D3D-4304-8678-27B079FB0536}">
      <dgm:prSet phldr="0"/>
      <dgm:spPr/>
      <dgm:t>
        <a:bodyPr/>
        <a:lstStyle/>
        <a:p>
          <a:pPr rtl="0"/>
          <a:r>
            <a:rPr lang="en-US" dirty="0">
              <a:latin typeface="Calibri"/>
              <a:ea typeface="Calibri"/>
              <a:cs typeface="Calibri"/>
            </a:rPr>
            <a:t>Lead Ophthalmic Assistant</a:t>
          </a:r>
        </a:p>
      </dgm:t>
    </dgm:pt>
    <dgm:pt modelId="{595E7154-9330-406B-B492-8BE2123C8555}" type="parTrans" cxnId="{F9096D9D-20A0-4D95-94E2-0669EE92422F}">
      <dgm:prSet/>
      <dgm:spPr/>
    </dgm:pt>
    <dgm:pt modelId="{704BE5AD-8870-4D8B-A519-C2B385ECB8CA}" type="sibTrans" cxnId="{F9096D9D-20A0-4D95-94E2-0669EE92422F}">
      <dgm:prSet/>
      <dgm:spPr/>
    </dgm:pt>
    <dgm:pt modelId="{1C74D4AF-2A03-49EF-9C88-9C59253DA84A}">
      <dgm:prSet phldr="0"/>
      <dgm:spPr/>
      <dgm:t>
        <a:bodyPr/>
        <a:lstStyle/>
        <a:p>
          <a:pPr rtl="0"/>
          <a:r>
            <a:rPr lang="en-US" dirty="0">
              <a:latin typeface="Corbel"/>
            </a:rPr>
            <a:t>Care Coordinator</a:t>
          </a:r>
        </a:p>
      </dgm:t>
    </dgm:pt>
    <dgm:pt modelId="{22CA2A79-B920-476E-9088-110CD5C080ED}" type="parTrans" cxnId="{F5D8D523-5A56-4B71-8C40-7997F25FA2D2}">
      <dgm:prSet/>
      <dgm:spPr/>
    </dgm:pt>
    <dgm:pt modelId="{1A3F84A2-0189-46AA-987E-7F7A0A3A0562}" type="sibTrans" cxnId="{F5D8D523-5A56-4B71-8C40-7997F25FA2D2}">
      <dgm:prSet/>
      <dgm:spPr/>
    </dgm:pt>
    <dgm:pt modelId="{E1E69BB0-7989-4E4D-8284-5D449192042A}">
      <dgm:prSet phldr="0"/>
      <dgm:spPr/>
      <dgm:t>
        <a:bodyPr/>
        <a:lstStyle/>
        <a:p>
          <a:pPr rtl="0"/>
          <a:r>
            <a:rPr lang="en-US" dirty="0">
              <a:latin typeface="Calibri"/>
              <a:cs typeface="Calibri"/>
            </a:rPr>
            <a:t>Manager</a:t>
          </a:r>
          <a:endParaRPr lang="en-US" dirty="0">
            <a:latin typeface="Corbel" panose="020B0503020204020204"/>
            <a:cs typeface="Calibri"/>
          </a:endParaRPr>
        </a:p>
      </dgm:t>
    </dgm:pt>
    <dgm:pt modelId="{56FFD1EA-A061-4163-8DC6-73A25FB20199}" type="parTrans" cxnId="{7AF29E87-A036-4028-86D1-C7879441F027}">
      <dgm:prSet/>
      <dgm:spPr/>
    </dgm:pt>
    <dgm:pt modelId="{78C3091A-7822-4E69-805E-75795E87316A}" type="sibTrans" cxnId="{7AF29E87-A036-4028-86D1-C7879441F027}">
      <dgm:prSet/>
      <dgm:spPr/>
    </dgm:pt>
    <dgm:pt modelId="{5EFCF766-FA6D-42D8-86F1-3CED0CCC29ED}">
      <dgm:prSet phldr="0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orbel"/>
            </a:rPr>
            <a:t>LAB QA Coordinator</a:t>
          </a:r>
        </a:p>
      </dgm:t>
    </dgm:pt>
    <dgm:pt modelId="{5E43006C-F25A-4890-B996-51652A946188}" type="parTrans" cxnId="{0DB4A710-54F2-4170-9D46-37BE87A08D3F}">
      <dgm:prSet/>
      <dgm:spPr/>
    </dgm:pt>
    <dgm:pt modelId="{C7B8BE6C-82E3-493F-83E5-AAD22DF43903}" type="sibTrans" cxnId="{0DB4A710-54F2-4170-9D46-37BE87A08D3F}">
      <dgm:prSet/>
      <dgm:spPr/>
    </dgm:pt>
    <dgm:pt modelId="{1FE7778A-9553-460F-899C-33AD3438EF45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orbel"/>
            </a:rPr>
            <a:t>Instructor</a:t>
          </a:r>
          <a:endParaRPr lang="en-US" dirty="0">
            <a:latin typeface="Corbel"/>
          </a:endParaRPr>
        </a:p>
      </dgm:t>
    </dgm:pt>
    <dgm:pt modelId="{C22B2BDE-A48E-4D03-A90D-E73E251A47B6}" type="parTrans" cxnId="{73208352-5C5A-4D13-A509-E42DB15CB932}">
      <dgm:prSet/>
      <dgm:spPr/>
    </dgm:pt>
    <dgm:pt modelId="{2C19AD43-1CBE-4135-A4C9-E4140988327C}" type="sibTrans" cxnId="{73208352-5C5A-4D13-A509-E42DB15CB932}">
      <dgm:prSet/>
      <dgm:spPr/>
    </dgm:pt>
    <dgm:pt modelId="{9099FCDD-A8DD-4875-AD45-BCAA1A02C380}">
      <dgm:prSet phldr="0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orbel"/>
              <a:ea typeface="Calibri"/>
              <a:cs typeface="Calibri"/>
            </a:rPr>
            <a:t>Medical Lab Assistant</a:t>
          </a:r>
          <a:endParaRPr lang="en-US" dirty="0">
            <a:latin typeface="Calibri"/>
            <a:ea typeface="Calibri"/>
            <a:cs typeface="Calibri"/>
          </a:endParaRPr>
        </a:p>
      </dgm:t>
    </dgm:pt>
    <dgm:pt modelId="{F5BEBD0E-ED1D-47F6-8696-A5E01F47F7C1}" type="parTrans" cxnId="{B07A2E29-0325-4E2C-A1EC-009DBE0018B5}">
      <dgm:prSet/>
      <dgm:spPr/>
    </dgm:pt>
    <dgm:pt modelId="{DB8045E1-CCFB-44F1-BD93-DD98953C7DA1}" type="sibTrans" cxnId="{B07A2E29-0325-4E2C-A1EC-009DBE0018B5}">
      <dgm:prSet/>
      <dgm:spPr/>
    </dgm:pt>
    <dgm:pt modelId="{317E7609-92EB-4690-9E04-595C66C2FE39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orbel"/>
            </a:rPr>
            <a:t>Assistant</a:t>
          </a:r>
        </a:p>
      </dgm:t>
    </dgm:pt>
    <dgm:pt modelId="{DF5A6015-166C-4C51-833F-F6E62FC75B4E}" type="parTrans" cxnId="{5C55CC74-7A80-4170-B5E2-93F2668895C2}">
      <dgm:prSet/>
      <dgm:spPr/>
    </dgm:pt>
    <dgm:pt modelId="{D09C1B7C-51E8-4139-B8AE-42AF8D05A447}" type="sibTrans" cxnId="{5C55CC74-7A80-4170-B5E2-93F2668895C2}">
      <dgm:prSet/>
      <dgm:spPr/>
    </dgm:pt>
    <dgm:pt modelId="{64A2D741-FC1F-4EE7-AFDB-88BAA924E022}" type="pres">
      <dgm:prSet presAssocID="{9B9CC810-FA74-40A3-A31C-A9CBE88C8487}" presName="diagram" presStyleCnt="0">
        <dgm:presLayoutVars>
          <dgm:dir/>
          <dgm:resizeHandles val="exact"/>
        </dgm:presLayoutVars>
      </dgm:prSet>
      <dgm:spPr/>
    </dgm:pt>
    <dgm:pt modelId="{2A0C6F49-4D5D-47AD-9396-AACE0CE34691}" type="pres">
      <dgm:prSet presAssocID="{5D478361-3ED2-4146-AE0F-8264C1D40057}" presName="node" presStyleLbl="node1" presStyleIdx="0" presStyleCnt="30">
        <dgm:presLayoutVars>
          <dgm:bulletEnabled val="1"/>
        </dgm:presLayoutVars>
      </dgm:prSet>
      <dgm:spPr/>
    </dgm:pt>
    <dgm:pt modelId="{A201BFD9-AE75-4D03-80B8-2C40919ABE9B}" type="pres">
      <dgm:prSet presAssocID="{40FC08B8-630E-43BF-B462-2EFC5267A46E}" presName="sibTrans" presStyleCnt="0"/>
      <dgm:spPr/>
    </dgm:pt>
    <dgm:pt modelId="{31493934-B3B8-4501-8989-D27E3508816D}" type="pres">
      <dgm:prSet presAssocID="{317E7609-92EB-4690-9E04-595C66C2FE39}" presName="node" presStyleLbl="node1" presStyleIdx="1" presStyleCnt="30">
        <dgm:presLayoutVars>
          <dgm:bulletEnabled val="1"/>
        </dgm:presLayoutVars>
      </dgm:prSet>
      <dgm:spPr/>
    </dgm:pt>
    <dgm:pt modelId="{BD47B81C-5F3E-4C22-B290-4CCF445FB5DC}" type="pres">
      <dgm:prSet presAssocID="{D09C1B7C-51E8-4139-B8AE-42AF8D05A447}" presName="sibTrans" presStyleCnt="0"/>
      <dgm:spPr/>
    </dgm:pt>
    <dgm:pt modelId="{4E288A95-B9C3-4883-BB91-F1F861428E8D}" type="pres">
      <dgm:prSet presAssocID="{1C74D4AF-2A03-49EF-9C88-9C59253DA84A}" presName="node" presStyleLbl="node1" presStyleIdx="2" presStyleCnt="30">
        <dgm:presLayoutVars>
          <dgm:bulletEnabled val="1"/>
        </dgm:presLayoutVars>
      </dgm:prSet>
      <dgm:spPr/>
    </dgm:pt>
    <dgm:pt modelId="{B26C123D-FFF2-465A-871F-296D53D838A0}" type="pres">
      <dgm:prSet presAssocID="{1A3F84A2-0189-46AA-987E-7F7A0A3A0562}" presName="sibTrans" presStyleCnt="0"/>
      <dgm:spPr/>
    </dgm:pt>
    <dgm:pt modelId="{1EE3F4CC-C081-48A3-8E75-41F7AA76940B}" type="pres">
      <dgm:prSet presAssocID="{73821271-7B54-464B-842B-D31FD1184E6C}" presName="node" presStyleLbl="node1" presStyleIdx="3" presStyleCnt="30">
        <dgm:presLayoutVars>
          <dgm:bulletEnabled val="1"/>
        </dgm:presLayoutVars>
      </dgm:prSet>
      <dgm:spPr/>
    </dgm:pt>
    <dgm:pt modelId="{05058203-F960-4A5E-91DE-1169F72BDD46}" type="pres">
      <dgm:prSet presAssocID="{2C0C956E-58EE-4123-B0C0-6C8393A1B062}" presName="sibTrans" presStyleCnt="0"/>
      <dgm:spPr/>
    </dgm:pt>
    <dgm:pt modelId="{F60E8D3A-D8D0-48E8-A083-398CE8C24020}" type="pres">
      <dgm:prSet presAssocID="{0A166CC6-23DA-4F1C-A55D-0045FFD5FE9A}" presName="node" presStyleLbl="node1" presStyleIdx="4" presStyleCnt="30">
        <dgm:presLayoutVars>
          <dgm:bulletEnabled val="1"/>
        </dgm:presLayoutVars>
      </dgm:prSet>
      <dgm:spPr/>
    </dgm:pt>
    <dgm:pt modelId="{BAE3AE04-826A-4554-A6F0-D2E280405175}" type="pres">
      <dgm:prSet presAssocID="{F7CB5D3C-0C25-462D-B131-7E453300B987}" presName="sibTrans" presStyleCnt="0"/>
      <dgm:spPr/>
    </dgm:pt>
    <dgm:pt modelId="{B68E181F-D4BC-4210-A2A3-374B2FB29A90}" type="pres">
      <dgm:prSet presAssocID="{D0B5091E-B4C2-46A2-B750-DB6A383F7A4C}" presName="node" presStyleLbl="node1" presStyleIdx="5" presStyleCnt="30">
        <dgm:presLayoutVars>
          <dgm:bulletEnabled val="1"/>
        </dgm:presLayoutVars>
      </dgm:prSet>
      <dgm:spPr/>
    </dgm:pt>
    <dgm:pt modelId="{6996FBDA-E3F2-445E-B90A-530F4B688DDB}" type="pres">
      <dgm:prSet presAssocID="{0896831A-5EBE-41CA-83EA-21FBE976E338}" presName="sibTrans" presStyleCnt="0"/>
      <dgm:spPr/>
    </dgm:pt>
    <dgm:pt modelId="{08D23CCE-1AFC-4513-ACF6-E63F483952FA}" type="pres">
      <dgm:prSet presAssocID="{20B1C683-C340-4F5E-BF08-07293FF7EF2C}" presName="node" presStyleLbl="node1" presStyleIdx="6" presStyleCnt="30">
        <dgm:presLayoutVars>
          <dgm:bulletEnabled val="1"/>
        </dgm:presLayoutVars>
      </dgm:prSet>
      <dgm:spPr/>
    </dgm:pt>
    <dgm:pt modelId="{B91B8965-456E-43B6-B77F-5A7589D51F0F}" type="pres">
      <dgm:prSet presAssocID="{E8DD7B5C-B40B-4D37-BA1D-E3CD43361486}" presName="sibTrans" presStyleCnt="0"/>
      <dgm:spPr/>
    </dgm:pt>
    <dgm:pt modelId="{CFA33120-C68D-42E9-B279-5D2803FEC69F}" type="pres">
      <dgm:prSet presAssocID="{7E91C6C1-8794-4C80-BE7A-8FAFA1F54950}" presName="node" presStyleLbl="node1" presStyleIdx="7" presStyleCnt="30">
        <dgm:presLayoutVars>
          <dgm:bulletEnabled val="1"/>
        </dgm:presLayoutVars>
      </dgm:prSet>
      <dgm:spPr/>
    </dgm:pt>
    <dgm:pt modelId="{E9736A2A-2E4F-45EE-B76A-F8FCF5E6D8B4}" type="pres">
      <dgm:prSet presAssocID="{5EA4B230-07C7-4239-8BCF-68506BC12995}" presName="sibTrans" presStyleCnt="0"/>
      <dgm:spPr/>
    </dgm:pt>
    <dgm:pt modelId="{6E072134-9242-48D7-A5C9-AF1894A0BB50}" type="pres">
      <dgm:prSet presAssocID="{5FA898AB-C0A5-4E54-A3EA-23921A3D844E}" presName="node" presStyleLbl="node1" presStyleIdx="8" presStyleCnt="30">
        <dgm:presLayoutVars>
          <dgm:bulletEnabled val="1"/>
        </dgm:presLayoutVars>
      </dgm:prSet>
      <dgm:spPr/>
    </dgm:pt>
    <dgm:pt modelId="{16016344-AAD4-4398-8F2C-6D1C9D08BBF1}" type="pres">
      <dgm:prSet presAssocID="{8B8B74AC-0F20-4D0C-B453-0795F6BFBDAC}" presName="sibTrans" presStyleCnt="0"/>
      <dgm:spPr/>
    </dgm:pt>
    <dgm:pt modelId="{0CD4AF67-D943-4EE5-AD1C-B02638B7C6A4}" type="pres">
      <dgm:prSet presAssocID="{5EF743BB-1A2B-4082-947C-2ED8A0757693}" presName="node" presStyleLbl="node1" presStyleIdx="9" presStyleCnt="30">
        <dgm:presLayoutVars>
          <dgm:bulletEnabled val="1"/>
        </dgm:presLayoutVars>
      </dgm:prSet>
      <dgm:spPr/>
    </dgm:pt>
    <dgm:pt modelId="{700D8132-775E-4D5A-A6B0-ACED42AB79DA}" type="pres">
      <dgm:prSet presAssocID="{255ADBA7-A751-4130-A328-190C7F0FA636}" presName="sibTrans" presStyleCnt="0"/>
      <dgm:spPr/>
    </dgm:pt>
    <dgm:pt modelId="{96F6CB62-9D74-43E3-A89B-FFC5A9D38850}" type="pres">
      <dgm:prSet presAssocID="{B8F1F67F-E909-42FE-8938-A9C10EBB7927}" presName="node" presStyleLbl="node1" presStyleIdx="10" presStyleCnt="30">
        <dgm:presLayoutVars>
          <dgm:bulletEnabled val="1"/>
        </dgm:presLayoutVars>
      </dgm:prSet>
      <dgm:spPr/>
    </dgm:pt>
    <dgm:pt modelId="{5A05979E-C754-4E91-A6F3-267ABD857FA7}" type="pres">
      <dgm:prSet presAssocID="{A8E3F886-427B-4C5F-B082-D8A8F88E46AC}" presName="sibTrans" presStyleCnt="0"/>
      <dgm:spPr/>
    </dgm:pt>
    <dgm:pt modelId="{95FE57D4-E170-478A-8A45-4797C3C23CBC}" type="pres">
      <dgm:prSet presAssocID="{765B753D-1184-4FF9-95DA-6563ABE28130}" presName="node" presStyleLbl="node1" presStyleIdx="11" presStyleCnt="30">
        <dgm:presLayoutVars>
          <dgm:bulletEnabled val="1"/>
        </dgm:presLayoutVars>
      </dgm:prSet>
      <dgm:spPr/>
    </dgm:pt>
    <dgm:pt modelId="{3AC820F9-1A88-44C5-82B0-7DF9E6B4E040}" type="pres">
      <dgm:prSet presAssocID="{903D87F1-5FD0-4723-9709-37786104CCA5}" presName="sibTrans" presStyleCnt="0"/>
      <dgm:spPr/>
    </dgm:pt>
    <dgm:pt modelId="{2FAB54BB-EB16-4E38-A864-1E86E0D51698}" type="pres">
      <dgm:prSet presAssocID="{199E3BF4-527B-44A0-A985-B85E577DC305}" presName="node" presStyleLbl="node1" presStyleIdx="12" presStyleCnt="30">
        <dgm:presLayoutVars>
          <dgm:bulletEnabled val="1"/>
        </dgm:presLayoutVars>
      </dgm:prSet>
      <dgm:spPr/>
    </dgm:pt>
    <dgm:pt modelId="{FDAA8BAB-E798-48F1-96A6-1A0CE56542A0}" type="pres">
      <dgm:prSet presAssocID="{3F2BD1AC-235A-48C0-893E-A93B5F2C19BC}" presName="sibTrans" presStyleCnt="0"/>
      <dgm:spPr/>
    </dgm:pt>
    <dgm:pt modelId="{2F48DD47-11ED-40A7-95D5-742CB9F02F9C}" type="pres">
      <dgm:prSet presAssocID="{F196CA23-FB19-4D10-A4CA-0808B7CD9D58}" presName="node" presStyleLbl="node1" presStyleIdx="13" presStyleCnt="30">
        <dgm:presLayoutVars>
          <dgm:bulletEnabled val="1"/>
        </dgm:presLayoutVars>
      </dgm:prSet>
      <dgm:spPr/>
    </dgm:pt>
    <dgm:pt modelId="{518277A8-1DB4-43BE-8392-FF2EB276F78D}" type="pres">
      <dgm:prSet presAssocID="{58EBEE95-6045-4C99-AA2D-40C8942D5B70}" presName="sibTrans" presStyleCnt="0"/>
      <dgm:spPr/>
    </dgm:pt>
    <dgm:pt modelId="{6EB857C2-06AB-4150-8AD1-E02757416C95}" type="pres">
      <dgm:prSet presAssocID="{03E03632-61EA-41BB-B34E-40246916D5B4}" presName="node" presStyleLbl="node1" presStyleIdx="14" presStyleCnt="30">
        <dgm:presLayoutVars>
          <dgm:bulletEnabled val="1"/>
        </dgm:presLayoutVars>
      </dgm:prSet>
      <dgm:spPr/>
    </dgm:pt>
    <dgm:pt modelId="{C8322D84-53E9-4B1A-84C2-432638F75BCA}" type="pres">
      <dgm:prSet presAssocID="{2DA99495-5E7D-4BE6-8D2C-62D0D8F4442F}" presName="sibTrans" presStyleCnt="0"/>
      <dgm:spPr/>
    </dgm:pt>
    <dgm:pt modelId="{BB68CF6C-D0B5-4937-9CC9-42EF38C2BA02}" type="pres">
      <dgm:prSet presAssocID="{CD90B934-C1D9-43F1-9F75-45B6B2ABAE1C}" presName="node" presStyleLbl="node1" presStyleIdx="15" presStyleCnt="30">
        <dgm:presLayoutVars>
          <dgm:bulletEnabled val="1"/>
        </dgm:presLayoutVars>
      </dgm:prSet>
      <dgm:spPr/>
    </dgm:pt>
    <dgm:pt modelId="{55EDC9C2-4898-4C3B-B2BA-19E73C67215A}" type="pres">
      <dgm:prSet presAssocID="{3176C9AE-FB0A-406E-A45B-B5DBCE395A65}" presName="sibTrans" presStyleCnt="0"/>
      <dgm:spPr/>
    </dgm:pt>
    <dgm:pt modelId="{BF903038-D959-402D-9143-F3074687530B}" type="pres">
      <dgm:prSet presAssocID="{1FE7778A-9553-460F-899C-33AD3438EF45}" presName="node" presStyleLbl="node1" presStyleIdx="16" presStyleCnt="30">
        <dgm:presLayoutVars>
          <dgm:bulletEnabled val="1"/>
        </dgm:presLayoutVars>
      </dgm:prSet>
      <dgm:spPr/>
    </dgm:pt>
    <dgm:pt modelId="{697C9AA0-42E2-45DB-B570-74449A0B46EB}" type="pres">
      <dgm:prSet presAssocID="{2C19AD43-1CBE-4135-A4C9-E4140988327C}" presName="sibTrans" presStyleCnt="0"/>
      <dgm:spPr/>
    </dgm:pt>
    <dgm:pt modelId="{0EBE66B3-EDAD-4745-A8D4-23EFC7DD9028}" type="pres">
      <dgm:prSet presAssocID="{78F8B633-E144-4A54-8899-C4FE47F6B356}" presName="node" presStyleLbl="node1" presStyleIdx="17" presStyleCnt="30">
        <dgm:presLayoutVars>
          <dgm:bulletEnabled val="1"/>
        </dgm:presLayoutVars>
      </dgm:prSet>
      <dgm:spPr/>
    </dgm:pt>
    <dgm:pt modelId="{7B1398BF-71B3-4240-A873-30A4C70F36A4}" type="pres">
      <dgm:prSet presAssocID="{D8080A03-3229-4A66-A5D7-D189B5204E27}" presName="sibTrans" presStyleCnt="0"/>
      <dgm:spPr/>
    </dgm:pt>
    <dgm:pt modelId="{F1A9C0C7-B9F1-41BF-84DD-8FC25FDEE2D8}" type="pres">
      <dgm:prSet presAssocID="{759F68B9-77A0-4809-B111-2AC4FE584791}" presName="node" presStyleLbl="node1" presStyleIdx="18" presStyleCnt="30">
        <dgm:presLayoutVars>
          <dgm:bulletEnabled val="1"/>
        </dgm:presLayoutVars>
      </dgm:prSet>
      <dgm:spPr/>
    </dgm:pt>
    <dgm:pt modelId="{CFA94CDC-875F-4687-801D-23E3AA36186A}" type="pres">
      <dgm:prSet presAssocID="{5997AD1D-ABC3-49D4-AB91-2E6911C60CA8}" presName="sibTrans" presStyleCnt="0"/>
      <dgm:spPr/>
    </dgm:pt>
    <dgm:pt modelId="{89DCF65D-89FA-4653-A2A8-AB2367A4AD91}" type="pres">
      <dgm:prSet presAssocID="{5EFCF766-FA6D-42D8-86F1-3CED0CCC29ED}" presName="node" presStyleLbl="node1" presStyleIdx="19" presStyleCnt="30">
        <dgm:presLayoutVars>
          <dgm:bulletEnabled val="1"/>
        </dgm:presLayoutVars>
      </dgm:prSet>
      <dgm:spPr/>
    </dgm:pt>
    <dgm:pt modelId="{C582CB84-2E76-495C-A688-7BD16DD7109F}" type="pres">
      <dgm:prSet presAssocID="{C7B8BE6C-82E3-493F-83E5-AAD22DF43903}" presName="sibTrans" presStyleCnt="0"/>
      <dgm:spPr/>
    </dgm:pt>
    <dgm:pt modelId="{0E8CD203-4357-4450-B3DF-D94637BD0C4B}" type="pres">
      <dgm:prSet presAssocID="{99E1DB93-0D62-42D7-AC3C-DA5238739604}" presName="node" presStyleLbl="node1" presStyleIdx="20" presStyleCnt="30">
        <dgm:presLayoutVars>
          <dgm:bulletEnabled val="1"/>
        </dgm:presLayoutVars>
      </dgm:prSet>
      <dgm:spPr/>
    </dgm:pt>
    <dgm:pt modelId="{0639D5A8-2269-4FD3-9E39-0D0054CC2352}" type="pres">
      <dgm:prSet presAssocID="{3622DC19-2B0A-4370-84A0-08209A4CEFE1}" presName="sibTrans" presStyleCnt="0"/>
      <dgm:spPr/>
    </dgm:pt>
    <dgm:pt modelId="{5816F512-E708-4A52-8693-1BB86BFA4ECA}" type="pres">
      <dgm:prSet presAssocID="{353B52BC-6A99-42B9-9543-936643B730D9}" presName="node" presStyleLbl="node1" presStyleIdx="21" presStyleCnt="30">
        <dgm:presLayoutVars>
          <dgm:bulletEnabled val="1"/>
        </dgm:presLayoutVars>
      </dgm:prSet>
      <dgm:spPr/>
    </dgm:pt>
    <dgm:pt modelId="{921B24D8-691B-4839-B530-0E85FB78D68A}" type="pres">
      <dgm:prSet presAssocID="{C988D49B-7C87-4D39-9873-619C5D4852FA}" presName="sibTrans" presStyleCnt="0"/>
      <dgm:spPr/>
    </dgm:pt>
    <dgm:pt modelId="{17A711E9-A123-4AB0-97BB-903D67BF9ACD}" type="pres">
      <dgm:prSet presAssocID="{8754CEED-7D3D-4304-8678-27B079FB0536}" presName="node" presStyleLbl="node1" presStyleIdx="22" presStyleCnt="30">
        <dgm:presLayoutVars>
          <dgm:bulletEnabled val="1"/>
        </dgm:presLayoutVars>
      </dgm:prSet>
      <dgm:spPr/>
    </dgm:pt>
    <dgm:pt modelId="{7CC1045A-C5E7-4E82-B9F2-E0008FF7635C}" type="pres">
      <dgm:prSet presAssocID="{704BE5AD-8870-4D8B-A519-C2B385ECB8CA}" presName="sibTrans" presStyleCnt="0"/>
      <dgm:spPr/>
    </dgm:pt>
    <dgm:pt modelId="{4F6B5097-5125-4298-96BD-DFDF9EA4D796}" type="pres">
      <dgm:prSet presAssocID="{E1E69BB0-7989-4E4D-8284-5D449192042A}" presName="node" presStyleLbl="node1" presStyleIdx="23" presStyleCnt="30">
        <dgm:presLayoutVars>
          <dgm:bulletEnabled val="1"/>
        </dgm:presLayoutVars>
      </dgm:prSet>
      <dgm:spPr/>
    </dgm:pt>
    <dgm:pt modelId="{F77CDC26-2CAF-455B-8094-A3884119015A}" type="pres">
      <dgm:prSet presAssocID="{78C3091A-7822-4E69-805E-75795E87316A}" presName="sibTrans" presStyleCnt="0"/>
      <dgm:spPr/>
    </dgm:pt>
    <dgm:pt modelId="{395DBB34-BA3F-4ACB-9A41-7F002CEC069B}" type="pres">
      <dgm:prSet presAssocID="{3179D6EC-1A2E-43D8-A83B-B7818A77C59F}" presName="node" presStyleLbl="node1" presStyleIdx="24" presStyleCnt="30">
        <dgm:presLayoutVars>
          <dgm:bulletEnabled val="1"/>
        </dgm:presLayoutVars>
      </dgm:prSet>
      <dgm:spPr/>
    </dgm:pt>
    <dgm:pt modelId="{C3000917-742A-4501-80B1-EBC46CB16531}" type="pres">
      <dgm:prSet presAssocID="{287C0F8D-662E-44B5-B80F-2B7EFB75F702}" presName="sibTrans" presStyleCnt="0"/>
      <dgm:spPr/>
    </dgm:pt>
    <dgm:pt modelId="{13AC753D-646D-4656-9B76-CD772767B906}" type="pres">
      <dgm:prSet presAssocID="{9099FCDD-A8DD-4875-AD45-BCAA1A02C380}" presName="node" presStyleLbl="node1" presStyleIdx="25" presStyleCnt="30">
        <dgm:presLayoutVars>
          <dgm:bulletEnabled val="1"/>
        </dgm:presLayoutVars>
      </dgm:prSet>
      <dgm:spPr/>
    </dgm:pt>
    <dgm:pt modelId="{C10F42C4-CB32-40ED-A2D6-CCC202CEA978}" type="pres">
      <dgm:prSet presAssocID="{DB8045E1-CCFB-44F1-BD93-DD98953C7DA1}" presName="sibTrans" presStyleCnt="0"/>
      <dgm:spPr/>
    </dgm:pt>
    <dgm:pt modelId="{DDCD21F8-7EB0-4009-945C-419EAF0C1AE5}" type="pres">
      <dgm:prSet presAssocID="{7624AA2D-7807-43C9-8CFC-D215E573E7E3}" presName="node" presStyleLbl="node1" presStyleIdx="26" presStyleCnt="30">
        <dgm:presLayoutVars>
          <dgm:bulletEnabled val="1"/>
        </dgm:presLayoutVars>
      </dgm:prSet>
      <dgm:spPr/>
    </dgm:pt>
    <dgm:pt modelId="{8D9030A7-B06F-483D-89BF-131566A9CE5C}" type="pres">
      <dgm:prSet presAssocID="{FA59306A-2E37-472A-BF59-261715D35F20}" presName="sibTrans" presStyleCnt="0"/>
      <dgm:spPr/>
    </dgm:pt>
    <dgm:pt modelId="{D2476E15-0AAD-4304-9743-307E4C69BB35}" type="pres">
      <dgm:prSet presAssocID="{BEE3AE8D-4B88-4848-840F-70A5BAF38B7B}" presName="node" presStyleLbl="node1" presStyleIdx="27" presStyleCnt="30">
        <dgm:presLayoutVars>
          <dgm:bulletEnabled val="1"/>
        </dgm:presLayoutVars>
      </dgm:prSet>
      <dgm:spPr/>
    </dgm:pt>
    <dgm:pt modelId="{59075C10-E04F-4E9F-90A8-FAA2C357EF86}" type="pres">
      <dgm:prSet presAssocID="{BF3D6358-044C-4715-9435-3703E4F7860E}" presName="sibTrans" presStyleCnt="0"/>
      <dgm:spPr/>
    </dgm:pt>
    <dgm:pt modelId="{3C2124C4-E717-41C3-B898-19BBAC18B024}" type="pres">
      <dgm:prSet presAssocID="{3CC2CBD5-04D6-43B8-A78B-EF81B9B8176F}" presName="node" presStyleLbl="node1" presStyleIdx="28" presStyleCnt="30">
        <dgm:presLayoutVars>
          <dgm:bulletEnabled val="1"/>
        </dgm:presLayoutVars>
      </dgm:prSet>
      <dgm:spPr/>
    </dgm:pt>
    <dgm:pt modelId="{532C84C8-7AED-40DE-B0FB-F91FDC6B7FB7}" type="pres">
      <dgm:prSet presAssocID="{546D2251-CDC3-4FE3-AB56-BB99CB84E5C7}" presName="sibTrans" presStyleCnt="0"/>
      <dgm:spPr/>
    </dgm:pt>
    <dgm:pt modelId="{40597550-B278-422A-8B5F-76C953D8CBD2}" type="pres">
      <dgm:prSet presAssocID="{C6451EC8-27BE-45AB-9309-556FE234C55B}" presName="node" presStyleLbl="node1" presStyleIdx="29" presStyleCnt="30">
        <dgm:presLayoutVars>
          <dgm:bulletEnabled val="1"/>
        </dgm:presLayoutVars>
      </dgm:prSet>
      <dgm:spPr/>
    </dgm:pt>
  </dgm:ptLst>
  <dgm:cxnLst>
    <dgm:cxn modelId="{93A45D04-50B2-422E-85D1-A43DA78A7D38}" srcId="{9B9CC810-FA74-40A3-A31C-A9CBE88C8487}" destId="{D0B5091E-B4C2-46A2-B750-DB6A383F7A4C}" srcOrd="5" destOrd="0" parTransId="{817CD44D-F9C3-4E4C-97C0-CADDFF880108}" sibTransId="{0896831A-5EBE-41CA-83EA-21FBE976E338}"/>
    <dgm:cxn modelId="{44429D0B-F181-4E85-B87D-B764469D6CA4}" srcId="{9B9CC810-FA74-40A3-A31C-A9CBE88C8487}" destId="{BEE3AE8D-4B88-4848-840F-70A5BAF38B7B}" srcOrd="27" destOrd="0" parTransId="{F796EBAD-0AD8-4438-81FE-CB6D29A51DBA}" sibTransId="{BF3D6358-044C-4715-9435-3703E4F7860E}"/>
    <dgm:cxn modelId="{2B72F90E-8F2C-4EF4-AD05-38191FCD7DAC}" srcId="{9B9CC810-FA74-40A3-A31C-A9CBE88C8487}" destId="{C6451EC8-27BE-45AB-9309-556FE234C55B}" srcOrd="29" destOrd="0" parTransId="{53BE215F-2A52-42F4-A38D-D2A025371F2A}" sibTransId="{F97DE626-BBE4-4E01-B9EC-5F7F06280F1B}"/>
    <dgm:cxn modelId="{0DB4A710-54F2-4170-9D46-37BE87A08D3F}" srcId="{9B9CC810-FA74-40A3-A31C-A9CBE88C8487}" destId="{5EFCF766-FA6D-42D8-86F1-3CED0CCC29ED}" srcOrd="19" destOrd="0" parTransId="{5E43006C-F25A-4890-B996-51652A946188}" sibTransId="{C7B8BE6C-82E3-493F-83E5-AAD22DF43903}"/>
    <dgm:cxn modelId="{66C39A15-D814-40FA-A2DC-C3083350DE84}" srcId="{9B9CC810-FA74-40A3-A31C-A9CBE88C8487}" destId="{3179D6EC-1A2E-43D8-A83B-B7818A77C59F}" srcOrd="24" destOrd="0" parTransId="{204A0628-5B72-45FC-A62A-54577EA94C22}" sibTransId="{287C0F8D-662E-44B5-B80F-2B7EFB75F702}"/>
    <dgm:cxn modelId="{A5BF5418-1A56-4FB7-99C9-CDC5078FC126}" srcId="{9B9CC810-FA74-40A3-A31C-A9CBE88C8487}" destId="{73821271-7B54-464B-842B-D31FD1184E6C}" srcOrd="3" destOrd="0" parTransId="{4C43FC94-579B-4AF5-B426-4F55FC6F0741}" sibTransId="{2C0C956E-58EE-4123-B0C0-6C8393A1B062}"/>
    <dgm:cxn modelId="{042D3F1F-8C15-4B1B-AD95-C060C6D7AD8E}" type="presOf" srcId="{E1E69BB0-7989-4E4D-8284-5D449192042A}" destId="{4F6B5097-5125-4298-96BD-DFDF9EA4D796}" srcOrd="0" destOrd="0" presId="urn:microsoft.com/office/officeart/2005/8/layout/default"/>
    <dgm:cxn modelId="{F186A620-458A-4E5B-894B-AC383D84BC9B}" srcId="{9B9CC810-FA74-40A3-A31C-A9CBE88C8487}" destId="{5EF743BB-1A2B-4082-947C-2ED8A0757693}" srcOrd="9" destOrd="0" parTransId="{41ED8675-E195-43BE-A7EE-9C560580FA04}" sibTransId="{255ADBA7-A751-4130-A328-190C7F0FA636}"/>
    <dgm:cxn modelId="{F5D8D523-5A56-4B71-8C40-7997F25FA2D2}" srcId="{9B9CC810-FA74-40A3-A31C-A9CBE88C8487}" destId="{1C74D4AF-2A03-49EF-9C88-9C59253DA84A}" srcOrd="2" destOrd="0" parTransId="{22CA2A79-B920-476E-9088-110CD5C080ED}" sibTransId="{1A3F84A2-0189-46AA-987E-7F7A0A3A0562}"/>
    <dgm:cxn modelId="{D6E5B126-D0E7-4FD0-9F20-E55C6E5C9630}" type="presOf" srcId="{5EFCF766-FA6D-42D8-86F1-3CED0CCC29ED}" destId="{89DCF65D-89FA-4653-A2A8-AB2367A4AD91}" srcOrd="0" destOrd="0" presId="urn:microsoft.com/office/officeart/2005/8/layout/default"/>
    <dgm:cxn modelId="{6A316B28-9016-44ED-BB9C-CF7537D14D80}" type="presOf" srcId="{765B753D-1184-4FF9-95DA-6563ABE28130}" destId="{95FE57D4-E170-478A-8A45-4797C3C23CBC}" srcOrd="0" destOrd="0" presId="urn:microsoft.com/office/officeart/2005/8/layout/default"/>
    <dgm:cxn modelId="{B07A2E29-0325-4E2C-A1EC-009DBE0018B5}" srcId="{9B9CC810-FA74-40A3-A31C-A9CBE88C8487}" destId="{9099FCDD-A8DD-4875-AD45-BCAA1A02C380}" srcOrd="25" destOrd="0" parTransId="{F5BEBD0E-ED1D-47F6-8696-A5E01F47F7C1}" sibTransId="{DB8045E1-CCFB-44F1-BD93-DD98953C7DA1}"/>
    <dgm:cxn modelId="{2C0A482B-7B6C-48A4-A955-53882E5EF127}" type="presOf" srcId="{353B52BC-6A99-42B9-9543-936643B730D9}" destId="{5816F512-E708-4A52-8693-1BB86BFA4ECA}" srcOrd="0" destOrd="0" presId="urn:microsoft.com/office/officeart/2005/8/layout/default"/>
    <dgm:cxn modelId="{92CD2C2D-0BAA-40D9-A9E1-2B8EFF2E35AA}" type="presOf" srcId="{199E3BF4-527B-44A0-A985-B85E577DC305}" destId="{2FAB54BB-EB16-4E38-A864-1E86E0D51698}" srcOrd="0" destOrd="0" presId="urn:microsoft.com/office/officeart/2005/8/layout/default"/>
    <dgm:cxn modelId="{79235432-3834-49B3-A93F-E3D16322C031}" type="presOf" srcId="{78F8B633-E144-4A54-8899-C4FE47F6B356}" destId="{0EBE66B3-EDAD-4745-A8D4-23EFC7DD9028}" srcOrd="0" destOrd="0" presId="urn:microsoft.com/office/officeart/2005/8/layout/default"/>
    <dgm:cxn modelId="{F5209B33-ECD2-439E-AD01-6689F9305784}" type="presOf" srcId="{CD90B934-C1D9-43F1-9F75-45B6B2ABAE1C}" destId="{BB68CF6C-D0B5-4937-9CC9-42EF38C2BA02}" srcOrd="0" destOrd="0" presId="urn:microsoft.com/office/officeart/2005/8/layout/default"/>
    <dgm:cxn modelId="{D79DCC5E-B532-4049-A364-4B8AC98745E9}" type="presOf" srcId="{9B9CC810-FA74-40A3-A31C-A9CBE88C8487}" destId="{64A2D741-FC1F-4EE7-AFDB-88BAA924E022}" srcOrd="0" destOrd="0" presId="urn:microsoft.com/office/officeart/2005/8/layout/default"/>
    <dgm:cxn modelId="{993A5E5F-4F3E-4D3F-AE00-4CB9615E0C32}" type="presOf" srcId="{0A166CC6-23DA-4F1C-A55D-0045FFD5FE9A}" destId="{F60E8D3A-D8D0-48E8-A083-398CE8C24020}" srcOrd="0" destOrd="0" presId="urn:microsoft.com/office/officeart/2005/8/layout/default"/>
    <dgm:cxn modelId="{B2351F62-AC3D-4570-94ED-0321C0184E5B}" type="presOf" srcId="{73821271-7B54-464B-842B-D31FD1184E6C}" destId="{1EE3F4CC-C081-48A3-8E75-41F7AA76940B}" srcOrd="0" destOrd="0" presId="urn:microsoft.com/office/officeart/2005/8/layout/default"/>
    <dgm:cxn modelId="{A2EDCC65-15F2-4E10-A084-67A779F5C23F}" type="presOf" srcId="{BEE3AE8D-4B88-4848-840F-70A5BAF38B7B}" destId="{D2476E15-0AAD-4304-9743-307E4C69BB35}" srcOrd="0" destOrd="0" presId="urn:microsoft.com/office/officeart/2005/8/layout/default"/>
    <dgm:cxn modelId="{67A34148-DC96-4EB7-8BAF-680F5FB9E003}" srcId="{9B9CC810-FA74-40A3-A31C-A9CBE88C8487}" destId="{353B52BC-6A99-42B9-9543-936643B730D9}" srcOrd="21" destOrd="0" parTransId="{9E0DBB23-2B51-4E35-8D00-3D20EE71434F}" sibTransId="{C988D49B-7C87-4D39-9873-619C5D4852FA}"/>
    <dgm:cxn modelId="{ACBFB24F-89F8-47A9-BC54-546AA78AF5FB}" type="presOf" srcId="{317E7609-92EB-4690-9E04-595C66C2FE39}" destId="{31493934-B3B8-4501-8989-D27E3508816D}" srcOrd="0" destOrd="0" presId="urn:microsoft.com/office/officeart/2005/8/layout/default"/>
    <dgm:cxn modelId="{F8070151-87E2-49D4-B322-8B4BCF5F60B5}" type="presOf" srcId="{5D478361-3ED2-4146-AE0F-8264C1D40057}" destId="{2A0C6F49-4D5D-47AD-9396-AACE0CE34691}" srcOrd="0" destOrd="0" presId="urn:microsoft.com/office/officeart/2005/8/layout/default"/>
    <dgm:cxn modelId="{714B4871-7361-4C2F-9850-7068F6641482}" srcId="{9B9CC810-FA74-40A3-A31C-A9CBE88C8487}" destId="{F196CA23-FB19-4D10-A4CA-0808B7CD9D58}" srcOrd="13" destOrd="0" parTransId="{5A792732-1104-45B2-B17A-9FB74F066A21}" sibTransId="{58EBEE95-6045-4C99-AA2D-40C8942D5B70}"/>
    <dgm:cxn modelId="{73208352-5C5A-4D13-A509-E42DB15CB932}" srcId="{9B9CC810-FA74-40A3-A31C-A9CBE88C8487}" destId="{1FE7778A-9553-460F-899C-33AD3438EF45}" srcOrd="16" destOrd="0" parTransId="{C22B2BDE-A48E-4D03-A90D-E73E251A47B6}" sibTransId="{2C19AD43-1CBE-4135-A4C9-E4140988327C}"/>
    <dgm:cxn modelId="{5C55CC74-7A80-4170-B5E2-93F2668895C2}" srcId="{9B9CC810-FA74-40A3-A31C-A9CBE88C8487}" destId="{317E7609-92EB-4690-9E04-595C66C2FE39}" srcOrd="1" destOrd="0" parTransId="{DF5A6015-166C-4C51-833F-F6E62FC75B4E}" sibTransId="{D09C1B7C-51E8-4139-B8AE-42AF8D05A447}"/>
    <dgm:cxn modelId="{72426D79-F7DE-4A30-9257-F7F590F128C1}" srcId="{9B9CC810-FA74-40A3-A31C-A9CBE88C8487}" destId="{0A166CC6-23DA-4F1C-A55D-0045FFD5FE9A}" srcOrd="4" destOrd="0" parTransId="{64B4A986-A296-4E5C-A6B5-57C8FF57BAFE}" sibTransId="{F7CB5D3C-0C25-462D-B131-7E453300B987}"/>
    <dgm:cxn modelId="{712A0B7F-3C8E-491F-BF73-75866FE88CE9}" srcId="{9B9CC810-FA74-40A3-A31C-A9CBE88C8487}" destId="{3CC2CBD5-04D6-43B8-A78B-EF81B9B8176F}" srcOrd="28" destOrd="0" parTransId="{521A204D-5B27-4BE0-8A25-F6A7583B77BD}" sibTransId="{546D2251-CDC3-4FE3-AB56-BB99CB84E5C7}"/>
    <dgm:cxn modelId="{5C6E0C82-E7D8-48C3-B920-C38AFA776056}" srcId="{9B9CC810-FA74-40A3-A31C-A9CBE88C8487}" destId="{5D478361-3ED2-4146-AE0F-8264C1D40057}" srcOrd="0" destOrd="0" parTransId="{AF6AC22E-AA2F-4328-9542-75D80762886B}" sibTransId="{40FC08B8-630E-43BF-B462-2EFC5267A46E}"/>
    <dgm:cxn modelId="{7AF29E87-A036-4028-86D1-C7879441F027}" srcId="{9B9CC810-FA74-40A3-A31C-A9CBE88C8487}" destId="{E1E69BB0-7989-4E4D-8284-5D449192042A}" srcOrd="23" destOrd="0" parTransId="{56FFD1EA-A061-4163-8DC6-73A25FB20199}" sibTransId="{78C3091A-7822-4E69-805E-75795E87316A}"/>
    <dgm:cxn modelId="{2AA5C289-B5B7-43A0-ACF1-69D0C865A692}" type="presOf" srcId="{03E03632-61EA-41BB-B34E-40246916D5B4}" destId="{6EB857C2-06AB-4150-8AD1-E02757416C95}" srcOrd="0" destOrd="0" presId="urn:microsoft.com/office/officeart/2005/8/layout/default"/>
    <dgm:cxn modelId="{A054048D-2F63-47F5-9352-0B5EE834963E}" srcId="{9B9CC810-FA74-40A3-A31C-A9CBE88C8487}" destId="{CD90B934-C1D9-43F1-9F75-45B6B2ABAE1C}" srcOrd="15" destOrd="0" parTransId="{95733A36-D813-41C7-8388-20D63868B8AF}" sibTransId="{3176C9AE-FB0A-406E-A45B-B5DBCE395A65}"/>
    <dgm:cxn modelId="{C926778F-A8FE-4683-8EFC-74D0BC776B43}" type="presOf" srcId="{F196CA23-FB19-4D10-A4CA-0808B7CD9D58}" destId="{2F48DD47-11ED-40A7-95D5-742CB9F02F9C}" srcOrd="0" destOrd="0" presId="urn:microsoft.com/office/officeart/2005/8/layout/default"/>
    <dgm:cxn modelId="{4E676B94-3F54-4BBE-9DDD-FB083A0A34D6}" srcId="{9B9CC810-FA74-40A3-A31C-A9CBE88C8487}" destId="{7E91C6C1-8794-4C80-BE7A-8FAFA1F54950}" srcOrd="7" destOrd="0" parTransId="{F2B56318-9DD3-4BB6-A023-9F2CAF0D84EF}" sibTransId="{5EA4B230-07C7-4239-8BCF-68506BC12995}"/>
    <dgm:cxn modelId="{34CD439B-F412-4F69-A756-5996B5D36950}" srcId="{9B9CC810-FA74-40A3-A31C-A9CBE88C8487}" destId="{20B1C683-C340-4F5E-BF08-07293FF7EF2C}" srcOrd="6" destOrd="0" parTransId="{6651CCFF-2870-49C7-89B8-6635D7B6639A}" sibTransId="{E8DD7B5C-B40B-4D37-BA1D-E3CD43361486}"/>
    <dgm:cxn modelId="{F9096D9D-20A0-4D95-94E2-0669EE92422F}" srcId="{9B9CC810-FA74-40A3-A31C-A9CBE88C8487}" destId="{8754CEED-7D3D-4304-8678-27B079FB0536}" srcOrd="22" destOrd="0" parTransId="{595E7154-9330-406B-B492-8BE2123C8555}" sibTransId="{704BE5AD-8870-4D8B-A519-C2B385ECB8CA}"/>
    <dgm:cxn modelId="{9E4A53A5-592C-4631-9229-65B7957E98C8}" type="presOf" srcId="{5EF743BB-1A2B-4082-947C-2ED8A0757693}" destId="{0CD4AF67-D943-4EE5-AD1C-B02638B7C6A4}" srcOrd="0" destOrd="0" presId="urn:microsoft.com/office/officeart/2005/8/layout/default"/>
    <dgm:cxn modelId="{C73BD4A7-6BFA-4E37-A424-45DEAC6638B0}" type="presOf" srcId="{B8F1F67F-E909-42FE-8938-A9C10EBB7927}" destId="{96F6CB62-9D74-43E3-A89B-FFC5A9D38850}" srcOrd="0" destOrd="0" presId="urn:microsoft.com/office/officeart/2005/8/layout/default"/>
    <dgm:cxn modelId="{09D086AA-092E-4B79-8399-056E48064268}" srcId="{9B9CC810-FA74-40A3-A31C-A9CBE88C8487}" destId="{5FA898AB-C0A5-4E54-A3EA-23921A3D844E}" srcOrd="8" destOrd="0" parTransId="{5CBDBC45-EEB3-49A6-BB83-783A66BE2446}" sibTransId="{8B8B74AC-0F20-4D0C-B453-0795F6BFBDAC}"/>
    <dgm:cxn modelId="{15B0ADB3-2191-4B64-9888-C99FF78E1B89}" type="presOf" srcId="{1C74D4AF-2A03-49EF-9C88-9C59253DA84A}" destId="{4E288A95-B9C3-4883-BB91-F1F861428E8D}" srcOrd="0" destOrd="0" presId="urn:microsoft.com/office/officeart/2005/8/layout/default"/>
    <dgm:cxn modelId="{412F62B4-A86A-4489-952C-41C9D7867AB8}" type="presOf" srcId="{20B1C683-C340-4F5E-BF08-07293FF7EF2C}" destId="{08D23CCE-1AFC-4513-ACF6-E63F483952FA}" srcOrd="0" destOrd="0" presId="urn:microsoft.com/office/officeart/2005/8/layout/default"/>
    <dgm:cxn modelId="{949804C0-E81C-48FB-8277-91E2CC3A2099}" srcId="{9B9CC810-FA74-40A3-A31C-A9CBE88C8487}" destId="{B8F1F67F-E909-42FE-8938-A9C10EBB7927}" srcOrd="10" destOrd="0" parTransId="{CA7EF32B-D384-4B23-87F1-3EE0C8707745}" sibTransId="{A8E3F886-427B-4C5F-B082-D8A8F88E46AC}"/>
    <dgm:cxn modelId="{1FFDA6C1-08A9-4CFD-98BA-07DCC322B476}" type="presOf" srcId="{759F68B9-77A0-4809-B111-2AC4FE584791}" destId="{F1A9C0C7-B9F1-41BF-84DD-8FC25FDEE2D8}" srcOrd="0" destOrd="0" presId="urn:microsoft.com/office/officeart/2005/8/layout/default"/>
    <dgm:cxn modelId="{9B99BBC4-8DAE-4FBC-94D5-153734FD038A}" type="presOf" srcId="{D0B5091E-B4C2-46A2-B750-DB6A383F7A4C}" destId="{B68E181F-D4BC-4210-A2A3-374B2FB29A90}" srcOrd="0" destOrd="0" presId="urn:microsoft.com/office/officeart/2005/8/layout/default"/>
    <dgm:cxn modelId="{E61E7EC5-EE83-4821-A3CD-5EC6F621CB49}" srcId="{9B9CC810-FA74-40A3-A31C-A9CBE88C8487}" destId="{199E3BF4-527B-44A0-A985-B85E577DC305}" srcOrd="12" destOrd="0" parTransId="{AE88DBC1-B6DB-4BD5-9E62-20383CD90E20}" sibTransId="{3F2BD1AC-235A-48C0-893E-A93B5F2C19BC}"/>
    <dgm:cxn modelId="{3C66D9CE-160C-48CB-8EEB-107E0D033626}" type="presOf" srcId="{9099FCDD-A8DD-4875-AD45-BCAA1A02C380}" destId="{13AC753D-646D-4656-9B76-CD772767B906}" srcOrd="0" destOrd="0" presId="urn:microsoft.com/office/officeart/2005/8/layout/default"/>
    <dgm:cxn modelId="{59F911DB-0EA7-407E-9A0B-50CCEF87700A}" srcId="{9B9CC810-FA74-40A3-A31C-A9CBE88C8487}" destId="{03E03632-61EA-41BB-B34E-40246916D5B4}" srcOrd="14" destOrd="0" parTransId="{4B06E7C9-9F6E-481D-8F4C-F18C1742850D}" sibTransId="{2DA99495-5E7D-4BE6-8D2C-62D0D8F4442F}"/>
    <dgm:cxn modelId="{5D9368E1-425B-49A7-A76C-78546EAAC26D}" type="presOf" srcId="{3179D6EC-1A2E-43D8-A83B-B7818A77C59F}" destId="{395DBB34-BA3F-4ACB-9A41-7F002CEC069B}" srcOrd="0" destOrd="0" presId="urn:microsoft.com/office/officeart/2005/8/layout/default"/>
    <dgm:cxn modelId="{40D0A2E1-2534-44F1-8782-BA22315C6BD7}" type="presOf" srcId="{C6451EC8-27BE-45AB-9309-556FE234C55B}" destId="{40597550-B278-422A-8B5F-76C953D8CBD2}" srcOrd="0" destOrd="0" presId="urn:microsoft.com/office/officeart/2005/8/layout/default"/>
    <dgm:cxn modelId="{F0558BE2-EB60-4545-8047-0B83565165B0}" srcId="{9B9CC810-FA74-40A3-A31C-A9CBE88C8487}" destId="{7624AA2D-7807-43C9-8CFC-D215E573E7E3}" srcOrd="26" destOrd="0" parTransId="{2326FF17-7AB1-4932-930E-6DF70B3C884C}" sibTransId="{FA59306A-2E37-472A-BF59-261715D35F20}"/>
    <dgm:cxn modelId="{AB120CE4-49D5-457C-901D-9FB5F208E106}" type="presOf" srcId="{5FA898AB-C0A5-4E54-A3EA-23921A3D844E}" destId="{6E072134-9242-48D7-A5C9-AF1894A0BB50}" srcOrd="0" destOrd="0" presId="urn:microsoft.com/office/officeart/2005/8/layout/default"/>
    <dgm:cxn modelId="{BCDD9BE5-9820-4EAF-B7AD-2FFABBB1BA9C}" srcId="{9B9CC810-FA74-40A3-A31C-A9CBE88C8487}" destId="{759F68B9-77A0-4809-B111-2AC4FE584791}" srcOrd="18" destOrd="0" parTransId="{1B9F83D3-D742-4EA5-BFFF-FAB4E7566F6E}" sibTransId="{5997AD1D-ABC3-49D4-AB91-2E6911C60CA8}"/>
    <dgm:cxn modelId="{745B31F3-0005-49D5-976D-D2E4E97ED223}" srcId="{9B9CC810-FA74-40A3-A31C-A9CBE88C8487}" destId="{99E1DB93-0D62-42D7-AC3C-DA5238739604}" srcOrd="20" destOrd="0" parTransId="{1F4A6977-D358-4259-8F1A-43630AD01B6B}" sibTransId="{3622DC19-2B0A-4370-84A0-08209A4CEFE1}"/>
    <dgm:cxn modelId="{4C91A9F3-B133-4AB3-833F-6252E49E7742}" srcId="{9B9CC810-FA74-40A3-A31C-A9CBE88C8487}" destId="{78F8B633-E144-4A54-8899-C4FE47F6B356}" srcOrd="17" destOrd="0" parTransId="{56B4EC6B-CF24-43A9-8B7D-BB878818F1BD}" sibTransId="{D8080A03-3229-4A66-A5D7-D189B5204E27}"/>
    <dgm:cxn modelId="{69B561F4-9C46-45C4-ACBC-783B18C7357A}" type="presOf" srcId="{7624AA2D-7807-43C9-8CFC-D215E573E7E3}" destId="{DDCD21F8-7EB0-4009-945C-419EAF0C1AE5}" srcOrd="0" destOrd="0" presId="urn:microsoft.com/office/officeart/2005/8/layout/default"/>
    <dgm:cxn modelId="{8E7BC6F6-6114-46E0-95BC-1F305AFC1FD1}" type="presOf" srcId="{1FE7778A-9553-460F-899C-33AD3438EF45}" destId="{BF903038-D959-402D-9143-F3074687530B}" srcOrd="0" destOrd="0" presId="urn:microsoft.com/office/officeart/2005/8/layout/default"/>
    <dgm:cxn modelId="{8E9A83F8-65EF-4D3D-ACDF-336506AE984A}" type="presOf" srcId="{3CC2CBD5-04D6-43B8-A78B-EF81B9B8176F}" destId="{3C2124C4-E717-41C3-B898-19BBAC18B024}" srcOrd="0" destOrd="0" presId="urn:microsoft.com/office/officeart/2005/8/layout/default"/>
    <dgm:cxn modelId="{15AB7EFB-BE46-438A-9A2D-D3E90F904570}" type="presOf" srcId="{99E1DB93-0D62-42D7-AC3C-DA5238739604}" destId="{0E8CD203-4357-4450-B3DF-D94637BD0C4B}" srcOrd="0" destOrd="0" presId="urn:microsoft.com/office/officeart/2005/8/layout/default"/>
    <dgm:cxn modelId="{5B0FB6FE-3E05-4659-9D3B-75AA78F35C2A}" srcId="{9B9CC810-FA74-40A3-A31C-A9CBE88C8487}" destId="{765B753D-1184-4FF9-95DA-6563ABE28130}" srcOrd="11" destOrd="0" parTransId="{EB7809EB-6837-44D4-95F0-390BA984727B}" sibTransId="{903D87F1-5FD0-4723-9709-37786104CCA5}"/>
    <dgm:cxn modelId="{8F3E0DFF-9410-48C9-9EE8-17CF3168F5CA}" type="presOf" srcId="{8754CEED-7D3D-4304-8678-27B079FB0536}" destId="{17A711E9-A123-4AB0-97BB-903D67BF9ACD}" srcOrd="0" destOrd="0" presId="urn:microsoft.com/office/officeart/2005/8/layout/default"/>
    <dgm:cxn modelId="{CD292CFF-45F7-4873-B94D-A7D7350D629B}" type="presOf" srcId="{7E91C6C1-8794-4C80-BE7A-8FAFA1F54950}" destId="{CFA33120-C68D-42E9-B279-5D2803FEC69F}" srcOrd="0" destOrd="0" presId="urn:microsoft.com/office/officeart/2005/8/layout/default"/>
    <dgm:cxn modelId="{696E4E25-5953-48C1-B3CE-6207C047971A}" type="presParOf" srcId="{64A2D741-FC1F-4EE7-AFDB-88BAA924E022}" destId="{2A0C6F49-4D5D-47AD-9396-AACE0CE34691}" srcOrd="0" destOrd="0" presId="urn:microsoft.com/office/officeart/2005/8/layout/default"/>
    <dgm:cxn modelId="{98E7E0CB-0DD0-4820-B6E0-8ACE97A35D8E}" type="presParOf" srcId="{64A2D741-FC1F-4EE7-AFDB-88BAA924E022}" destId="{A201BFD9-AE75-4D03-80B8-2C40919ABE9B}" srcOrd="1" destOrd="0" presId="urn:microsoft.com/office/officeart/2005/8/layout/default"/>
    <dgm:cxn modelId="{4F4438D4-D614-4C4C-9A07-E9590BBA5E37}" type="presParOf" srcId="{64A2D741-FC1F-4EE7-AFDB-88BAA924E022}" destId="{31493934-B3B8-4501-8989-D27E3508816D}" srcOrd="2" destOrd="0" presId="urn:microsoft.com/office/officeart/2005/8/layout/default"/>
    <dgm:cxn modelId="{7B1E7238-030D-4E0C-9302-311DD4866428}" type="presParOf" srcId="{64A2D741-FC1F-4EE7-AFDB-88BAA924E022}" destId="{BD47B81C-5F3E-4C22-B290-4CCF445FB5DC}" srcOrd="3" destOrd="0" presId="urn:microsoft.com/office/officeart/2005/8/layout/default"/>
    <dgm:cxn modelId="{2AA49E29-0623-4645-BBE5-54461AEE8A9A}" type="presParOf" srcId="{64A2D741-FC1F-4EE7-AFDB-88BAA924E022}" destId="{4E288A95-B9C3-4883-BB91-F1F861428E8D}" srcOrd="4" destOrd="0" presId="urn:microsoft.com/office/officeart/2005/8/layout/default"/>
    <dgm:cxn modelId="{24EB7B52-4375-4A5D-BF80-4A8E110255CE}" type="presParOf" srcId="{64A2D741-FC1F-4EE7-AFDB-88BAA924E022}" destId="{B26C123D-FFF2-465A-871F-296D53D838A0}" srcOrd="5" destOrd="0" presId="urn:microsoft.com/office/officeart/2005/8/layout/default"/>
    <dgm:cxn modelId="{41E65507-25F1-495E-9771-DF326A42D424}" type="presParOf" srcId="{64A2D741-FC1F-4EE7-AFDB-88BAA924E022}" destId="{1EE3F4CC-C081-48A3-8E75-41F7AA76940B}" srcOrd="6" destOrd="0" presId="urn:microsoft.com/office/officeart/2005/8/layout/default"/>
    <dgm:cxn modelId="{33D64900-E836-4A8C-83DC-37B11A208E37}" type="presParOf" srcId="{64A2D741-FC1F-4EE7-AFDB-88BAA924E022}" destId="{05058203-F960-4A5E-91DE-1169F72BDD46}" srcOrd="7" destOrd="0" presId="urn:microsoft.com/office/officeart/2005/8/layout/default"/>
    <dgm:cxn modelId="{46EC5C7E-3C38-443A-B850-948E2AB3810D}" type="presParOf" srcId="{64A2D741-FC1F-4EE7-AFDB-88BAA924E022}" destId="{F60E8D3A-D8D0-48E8-A083-398CE8C24020}" srcOrd="8" destOrd="0" presId="urn:microsoft.com/office/officeart/2005/8/layout/default"/>
    <dgm:cxn modelId="{2E75E0CF-78D1-400A-8109-D78CFDCAD838}" type="presParOf" srcId="{64A2D741-FC1F-4EE7-AFDB-88BAA924E022}" destId="{BAE3AE04-826A-4554-A6F0-D2E280405175}" srcOrd="9" destOrd="0" presId="urn:microsoft.com/office/officeart/2005/8/layout/default"/>
    <dgm:cxn modelId="{98786CF5-0895-483E-9294-3130119BCA56}" type="presParOf" srcId="{64A2D741-FC1F-4EE7-AFDB-88BAA924E022}" destId="{B68E181F-D4BC-4210-A2A3-374B2FB29A90}" srcOrd="10" destOrd="0" presId="urn:microsoft.com/office/officeart/2005/8/layout/default"/>
    <dgm:cxn modelId="{49F98875-3BE7-4CE0-9868-422F4A4EF44B}" type="presParOf" srcId="{64A2D741-FC1F-4EE7-AFDB-88BAA924E022}" destId="{6996FBDA-E3F2-445E-B90A-530F4B688DDB}" srcOrd="11" destOrd="0" presId="urn:microsoft.com/office/officeart/2005/8/layout/default"/>
    <dgm:cxn modelId="{30B2CFB1-9ED0-43BB-A9FF-E35EDBDD8AAF}" type="presParOf" srcId="{64A2D741-FC1F-4EE7-AFDB-88BAA924E022}" destId="{08D23CCE-1AFC-4513-ACF6-E63F483952FA}" srcOrd="12" destOrd="0" presId="urn:microsoft.com/office/officeart/2005/8/layout/default"/>
    <dgm:cxn modelId="{97DCE69D-EF4E-4BE8-9DBD-3E8EEDC7E8E0}" type="presParOf" srcId="{64A2D741-FC1F-4EE7-AFDB-88BAA924E022}" destId="{B91B8965-456E-43B6-B77F-5A7589D51F0F}" srcOrd="13" destOrd="0" presId="urn:microsoft.com/office/officeart/2005/8/layout/default"/>
    <dgm:cxn modelId="{2FB21AE5-989B-40E5-A217-9E5BBC6AEED4}" type="presParOf" srcId="{64A2D741-FC1F-4EE7-AFDB-88BAA924E022}" destId="{CFA33120-C68D-42E9-B279-5D2803FEC69F}" srcOrd="14" destOrd="0" presId="urn:microsoft.com/office/officeart/2005/8/layout/default"/>
    <dgm:cxn modelId="{893AB1C0-48B9-49C7-B0F5-5F775B394165}" type="presParOf" srcId="{64A2D741-FC1F-4EE7-AFDB-88BAA924E022}" destId="{E9736A2A-2E4F-45EE-B76A-F8FCF5E6D8B4}" srcOrd="15" destOrd="0" presId="urn:microsoft.com/office/officeart/2005/8/layout/default"/>
    <dgm:cxn modelId="{F632D59D-93B6-465A-9FC0-0950D9887AE0}" type="presParOf" srcId="{64A2D741-FC1F-4EE7-AFDB-88BAA924E022}" destId="{6E072134-9242-48D7-A5C9-AF1894A0BB50}" srcOrd="16" destOrd="0" presId="urn:microsoft.com/office/officeart/2005/8/layout/default"/>
    <dgm:cxn modelId="{91022A60-063E-47E2-AC7C-7424FCF38971}" type="presParOf" srcId="{64A2D741-FC1F-4EE7-AFDB-88BAA924E022}" destId="{16016344-AAD4-4398-8F2C-6D1C9D08BBF1}" srcOrd="17" destOrd="0" presId="urn:microsoft.com/office/officeart/2005/8/layout/default"/>
    <dgm:cxn modelId="{F2960B37-23E1-4363-B033-E1EB3664008B}" type="presParOf" srcId="{64A2D741-FC1F-4EE7-AFDB-88BAA924E022}" destId="{0CD4AF67-D943-4EE5-AD1C-B02638B7C6A4}" srcOrd="18" destOrd="0" presId="urn:microsoft.com/office/officeart/2005/8/layout/default"/>
    <dgm:cxn modelId="{DDB880BC-7B21-4611-B4B0-A9C39D1C04D0}" type="presParOf" srcId="{64A2D741-FC1F-4EE7-AFDB-88BAA924E022}" destId="{700D8132-775E-4D5A-A6B0-ACED42AB79DA}" srcOrd="19" destOrd="0" presId="urn:microsoft.com/office/officeart/2005/8/layout/default"/>
    <dgm:cxn modelId="{6949BC90-B329-4210-97B1-7D3A917AB0E8}" type="presParOf" srcId="{64A2D741-FC1F-4EE7-AFDB-88BAA924E022}" destId="{96F6CB62-9D74-43E3-A89B-FFC5A9D38850}" srcOrd="20" destOrd="0" presId="urn:microsoft.com/office/officeart/2005/8/layout/default"/>
    <dgm:cxn modelId="{0A5E122C-7C78-4616-BCA5-6A71A868A354}" type="presParOf" srcId="{64A2D741-FC1F-4EE7-AFDB-88BAA924E022}" destId="{5A05979E-C754-4E91-A6F3-267ABD857FA7}" srcOrd="21" destOrd="0" presId="urn:microsoft.com/office/officeart/2005/8/layout/default"/>
    <dgm:cxn modelId="{E0F2F63B-D41E-4280-975E-BE773A3565C1}" type="presParOf" srcId="{64A2D741-FC1F-4EE7-AFDB-88BAA924E022}" destId="{95FE57D4-E170-478A-8A45-4797C3C23CBC}" srcOrd="22" destOrd="0" presId="urn:microsoft.com/office/officeart/2005/8/layout/default"/>
    <dgm:cxn modelId="{CE181470-09FF-4A2E-BEDF-760E3999C3CF}" type="presParOf" srcId="{64A2D741-FC1F-4EE7-AFDB-88BAA924E022}" destId="{3AC820F9-1A88-44C5-82B0-7DF9E6B4E040}" srcOrd="23" destOrd="0" presId="urn:microsoft.com/office/officeart/2005/8/layout/default"/>
    <dgm:cxn modelId="{83114BC9-A747-4BA0-AE53-FEC4C6808E78}" type="presParOf" srcId="{64A2D741-FC1F-4EE7-AFDB-88BAA924E022}" destId="{2FAB54BB-EB16-4E38-A864-1E86E0D51698}" srcOrd="24" destOrd="0" presId="urn:microsoft.com/office/officeart/2005/8/layout/default"/>
    <dgm:cxn modelId="{A79CB3DF-F418-4977-8D1E-AB42731CCE59}" type="presParOf" srcId="{64A2D741-FC1F-4EE7-AFDB-88BAA924E022}" destId="{FDAA8BAB-E798-48F1-96A6-1A0CE56542A0}" srcOrd="25" destOrd="0" presId="urn:microsoft.com/office/officeart/2005/8/layout/default"/>
    <dgm:cxn modelId="{0B90A803-ABA7-4658-B22A-1780F1F39D42}" type="presParOf" srcId="{64A2D741-FC1F-4EE7-AFDB-88BAA924E022}" destId="{2F48DD47-11ED-40A7-95D5-742CB9F02F9C}" srcOrd="26" destOrd="0" presId="urn:microsoft.com/office/officeart/2005/8/layout/default"/>
    <dgm:cxn modelId="{A1261AA0-D304-4FA8-9102-0554AF5F4A49}" type="presParOf" srcId="{64A2D741-FC1F-4EE7-AFDB-88BAA924E022}" destId="{518277A8-1DB4-43BE-8392-FF2EB276F78D}" srcOrd="27" destOrd="0" presId="urn:microsoft.com/office/officeart/2005/8/layout/default"/>
    <dgm:cxn modelId="{5D776526-04ED-4474-B162-4F80FF3DCD74}" type="presParOf" srcId="{64A2D741-FC1F-4EE7-AFDB-88BAA924E022}" destId="{6EB857C2-06AB-4150-8AD1-E02757416C95}" srcOrd="28" destOrd="0" presId="urn:microsoft.com/office/officeart/2005/8/layout/default"/>
    <dgm:cxn modelId="{AAFCE790-52D4-4BC8-AC20-8AA6669EE5F8}" type="presParOf" srcId="{64A2D741-FC1F-4EE7-AFDB-88BAA924E022}" destId="{C8322D84-53E9-4B1A-84C2-432638F75BCA}" srcOrd="29" destOrd="0" presId="urn:microsoft.com/office/officeart/2005/8/layout/default"/>
    <dgm:cxn modelId="{628E0406-A897-49B4-8B53-4DA5A681818F}" type="presParOf" srcId="{64A2D741-FC1F-4EE7-AFDB-88BAA924E022}" destId="{BB68CF6C-D0B5-4937-9CC9-42EF38C2BA02}" srcOrd="30" destOrd="0" presId="urn:microsoft.com/office/officeart/2005/8/layout/default"/>
    <dgm:cxn modelId="{BB9A3A60-041E-40E1-82F2-46671F10E7CB}" type="presParOf" srcId="{64A2D741-FC1F-4EE7-AFDB-88BAA924E022}" destId="{55EDC9C2-4898-4C3B-B2BA-19E73C67215A}" srcOrd="31" destOrd="0" presId="urn:microsoft.com/office/officeart/2005/8/layout/default"/>
    <dgm:cxn modelId="{88C71EF0-1B2D-4383-8EFB-EDC8C221F2A6}" type="presParOf" srcId="{64A2D741-FC1F-4EE7-AFDB-88BAA924E022}" destId="{BF903038-D959-402D-9143-F3074687530B}" srcOrd="32" destOrd="0" presId="urn:microsoft.com/office/officeart/2005/8/layout/default"/>
    <dgm:cxn modelId="{6200D662-E386-4F12-AE79-4EAC34927E98}" type="presParOf" srcId="{64A2D741-FC1F-4EE7-AFDB-88BAA924E022}" destId="{697C9AA0-42E2-45DB-B570-74449A0B46EB}" srcOrd="33" destOrd="0" presId="urn:microsoft.com/office/officeart/2005/8/layout/default"/>
    <dgm:cxn modelId="{E213DBA2-9C97-4BA9-A6F9-5CF045E9B5C5}" type="presParOf" srcId="{64A2D741-FC1F-4EE7-AFDB-88BAA924E022}" destId="{0EBE66B3-EDAD-4745-A8D4-23EFC7DD9028}" srcOrd="34" destOrd="0" presId="urn:microsoft.com/office/officeart/2005/8/layout/default"/>
    <dgm:cxn modelId="{7B538C6B-F5DA-46DE-95A1-24C91B2D36D1}" type="presParOf" srcId="{64A2D741-FC1F-4EE7-AFDB-88BAA924E022}" destId="{7B1398BF-71B3-4240-A873-30A4C70F36A4}" srcOrd="35" destOrd="0" presId="urn:microsoft.com/office/officeart/2005/8/layout/default"/>
    <dgm:cxn modelId="{393D3C3D-8A9A-4DA0-B831-76EA4741EE7A}" type="presParOf" srcId="{64A2D741-FC1F-4EE7-AFDB-88BAA924E022}" destId="{F1A9C0C7-B9F1-41BF-84DD-8FC25FDEE2D8}" srcOrd="36" destOrd="0" presId="urn:microsoft.com/office/officeart/2005/8/layout/default"/>
    <dgm:cxn modelId="{BAE93C68-A5C9-4050-8A50-E38B91972B30}" type="presParOf" srcId="{64A2D741-FC1F-4EE7-AFDB-88BAA924E022}" destId="{CFA94CDC-875F-4687-801D-23E3AA36186A}" srcOrd="37" destOrd="0" presId="urn:microsoft.com/office/officeart/2005/8/layout/default"/>
    <dgm:cxn modelId="{62FFDF3F-26F4-4532-BF40-30C11A6E5DF4}" type="presParOf" srcId="{64A2D741-FC1F-4EE7-AFDB-88BAA924E022}" destId="{89DCF65D-89FA-4653-A2A8-AB2367A4AD91}" srcOrd="38" destOrd="0" presId="urn:microsoft.com/office/officeart/2005/8/layout/default"/>
    <dgm:cxn modelId="{DE4E6A26-717E-496B-AAF0-873E105DB215}" type="presParOf" srcId="{64A2D741-FC1F-4EE7-AFDB-88BAA924E022}" destId="{C582CB84-2E76-495C-A688-7BD16DD7109F}" srcOrd="39" destOrd="0" presId="urn:microsoft.com/office/officeart/2005/8/layout/default"/>
    <dgm:cxn modelId="{329C7901-62F9-444A-B67E-34AE70D58EE8}" type="presParOf" srcId="{64A2D741-FC1F-4EE7-AFDB-88BAA924E022}" destId="{0E8CD203-4357-4450-B3DF-D94637BD0C4B}" srcOrd="40" destOrd="0" presId="urn:microsoft.com/office/officeart/2005/8/layout/default"/>
    <dgm:cxn modelId="{AB931928-452D-4309-B109-E7BB8A8ED818}" type="presParOf" srcId="{64A2D741-FC1F-4EE7-AFDB-88BAA924E022}" destId="{0639D5A8-2269-4FD3-9E39-0D0054CC2352}" srcOrd="41" destOrd="0" presId="urn:microsoft.com/office/officeart/2005/8/layout/default"/>
    <dgm:cxn modelId="{470476E9-2675-4D32-942B-6CA6CA42DBEF}" type="presParOf" srcId="{64A2D741-FC1F-4EE7-AFDB-88BAA924E022}" destId="{5816F512-E708-4A52-8693-1BB86BFA4ECA}" srcOrd="42" destOrd="0" presId="urn:microsoft.com/office/officeart/2005/8/layout/default"/>
    <dgm:cxn modelId="{5A1D4912-F04D-4773-8EAF-87A657A3C6B7}" type="presParOf" srcId="{64A2D741-FC1F-4EE7-AFDB-88BAA924E022}" destId="{921B24D8-691B-4839-B530-0E85FB78D68A}" srcOrd="43" destOrd="0" presId="urn:microsoft.com/office/officeart/2005/8/layout/default"/>
    <dgm:cxn modelId="{497F8BC2-EC04-4A47-81BF-518DA93A6122}" type="presParOf" srcId="{64A2D741-FC1F-4EE7-AFDB-88BAA924E022}" destId="{17A711E9-A123-4AB0-97BB-903D67BF9ACD}" srcOrd="44" destOrd="0" presId="urn:microsoft.com/office/officeart/2005/8/layout/default"/>
    <dgm:cxn modelId="{35162E59-AA78-4CAB-AA09-214675521414}" type="presParOf" srcId="{64A2D741-FC1F-4EE7-AFDB-88BAA924E022}" destId="{7CC1045A-C5E7-4E82-B9F2-E0008FF7635C}" srcOrd="45" destOrd="0" presId="urn:microsoft.com/office/officeart/2005/8/layout/default"/>
    <dgm:cxn modelId="{FA96F548-6A18-492F-B657-CCA01606B897}" type="presParOf" srcId="{64A2D741-FC1F-4EE7-AFDB-88BAA924E022}" destId="{4F6B5097-5125-4298-96BD-DFDF9EA4D796}" srcOrd="46" destOrd="0" presId="urn:microsoft.com/office/officeart/2005/8/layout/default"/>
    <dgm:cxn modelId="{11FBEDE9-495B-4E78-8E24-113A4BE23D56}" type="presParOf" srcId="{64A2D741-FC1F-4EE7-AFDB-88BAA924E022}" destId="{F77CDC26-2CAF-455B-8094-A3884119015A}" srcOrd="47" destOrd="0" presId="urn:microsoft.com/office/officeart/2005/8/layout/default"/>
    <dgm:cxn modelId="{B3E1FE75-4CBF-456E-8576-DC249A2F9012}" type="presParOf" srcId="{64A2D741-FC1F-4EE7-AFDB-88BAA924E022}" destId="{395DBB34-BA3F-4ACB-9A41-7F002CEC069B}" srcOrd="48" destOrd="0" presId="urn:microsoft.com/office/officeart/2005/8/layout/default"/>
    <dgm:cxn modelId="{7B01013B-1781-490A-BD09-68BCE21A2D05}" type="presParOf" srcId="{64A2D741-FC1F-4EE7-AFDB-88BAA924E022}" destId="{C3000917-742A-4501-80B1-EBC46CB16531}" srcOrd="49" destOrd="0" presId="urn:microsoft.com/office/officeart/2005/8/layout/default"/>
    <dgm:cxn modelId="{DC58A428-2CBB-4DE6-B014-54FC08734BFB}" type="presParOf" srcId="{64A2D741-FC1F-4EE7-AFDB-88BAA924E022}" destId="{13AC753D-646D-4656-9B76-CD772767B906}" srcOrd="50" destOrd="0" presId="urn:microsoft.com/office/officeart/2005/8/layout/default"/>
    <dgm:cxn modelId="{00F63A77-7805-4278-8E72-A3AC475B147A}" type="presParOf" srcId="{64A2D741-FC1F-4EE7-AFDB-88BAA924E022}" destId="{C10F42C4-CB32-40ED-A2D6-CCC202CEA978}" srcOrd="51" destOrd="0" presId="urn:microsoft.com/office/officeart/2005/8/layout/default"/>
    <dgm:cxn modelId="{303D8901-7A81-41FC-BD7B-A4EF63A8B4CC}" type="presParOf" srcId="{64A2D741-FC1F-4EE7-AFDB-88BAA924E022}" destId="{DDCD21F8-7EB0-4009-945C-419EAF0C1AE5}" srcOrd="52" destOrd="0" presId="urn:microsoft.com/office/officeart/2005/8/layout/default"/>
    <dgm:cxn modelId="{461D19FD-5DD3-4697-9675-699B41BA3B86}" type="presParOf" srcId="{64A2D741-FC1F-4EE7-AFDB-88BAA924E022}" destId="{8D9030A7-B06F-483D-89BF-131566A9CE5C}" srcOrd="53" destOrd="0" presId="urn:microsoft.com/office/officeart/2005/8/layout/default"/>
    <dgm:cxn modelId="{A8DEFCFE-6A29-4178-A0FD-C3EEE6D9F4A8}" type="presParOf" srcId="{64A2D741-FC1F-4EE7-AFDB-88BAA924E022}" destId="{D2476E15-0AAD-4304-9743-307E4C69BB35}" srcOrd="54" destOrd="0" presId="urn:microsoft.com/office/officeart/2005/8/layout/default"/>
    <dgm:cxn modelId="{6B1D460F-5E7C-4414-899A-8948225C872B}" type="presParOf" srcId="{64A2D741-FC1F-4EE7-AFDB-88BAA924E022}" destId="{59075C10-E04F-4E9F-90A8-FAA2C357EF86}" srcOrd="55" destOrd="0" presId="urn:microsoft.com/office/officeart/2005/8/layout/default"/>
    <dgm:cxn modelId="{59DD44B8-21CB-4D6C-870A-774051D90714}" type="presParOf" srcId="{64A2D741-FC1F-4EE7-AFDB-88BAA924E022}" destId="{3C2124C4-E717-41C3-B898-19BBAC18B024}" srcOrd="56" destOrd="0" presId="urn:microsoft.com/office/officeart/2005/8/layout/default"/>
    <dgm:cxn modelId="{6A400318-81BD-4783-AFB8-C515E9F2186D}" type="presParOf" srcId="{64A2D741-FC1F-4EE7-AFDB-88BAA924E022}" destId="{532C84C8-7AED-40DE-B0FB-F91FDC6B7FB7}" srcOrd="57" destOrd="0" presId="urn:microsoft.com/office/officeart/2005/8/layout/default"/>
    <dgm:cxn modelId="{96E4748E-29FF-4FC2-8D9C-EE1306C6E7F5}" type="presParOf" srcId="{64A2D741-FC1F-4EE7-AFDB-88BAA924E022}" destId="{40597550-B278-422A-8B5F-76C953D8CBD2}" srcOrd="5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9CC810-FA74-40A3-A31C-A9CBE88C8487}" type="doc">
      <dgm:prSet loTypeId="urn:microsoft.com/office/officeart/2005/8/layout/default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96B6D5E8-E3CE-4999-8F9A-CAC61B4EA227}">
      <dgm:prSet phldr="0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orbel" panose="020B0503020204020204"/>
            </a:rPr>
            <a:t>Underwriting Assistant</a:t>
          </a:r>
        </a:p>
      </dgm:t>
    </dgm:pt>
    <dgm:pt modelId="{5942C20D-C003-4CAB-9597-EFDCEC88E3D5}" type="parTrans" cxnId="{581B0A5A-AFA5-4092-B3B0-EC34BE24EB6C}">
      <dgm:prSet/>
      <dgm:spPr/>
    </dgm:pt>
    <dgm:pt modelId="{C53DC15A-7A56-4825-BAC7-8694FDBC049C}" type="sibTrans" cxnId="{581B0A5A-AFA5-4092-B3B0-EC34BE24EB6C}">
      <dgm:prSet/>
      <dgm:spPr/>
    </dgm:pt>
    <dgm:pt modelId="{910B762C-CC6B-4B44-9727-9944FCBA8072}">
      <dgm:prSet phldr="0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orbel" panose="020B0503020204020204"/>
            </a:rPr>
            <a:t>Regulatory Affairs Associate</a:t>
          </a:r>
        </a:p>
      </dgm:t>
    </dgm:pt>
    <dgm:pt modelId="{0878356B-EACC-4193-B96E-1F933ADE6DFD}" type="parTrans" cxnId="{72D530CB-A82B-494A-8446-39364BC1B381}">
      <dgm:prSet/>
      <dgm:spPr/>
    </dgm:pt>
    <dgm:pt modelId="{C3F82397-5FE4-4D0B-A1C5-2BD0EC9E0107}" type="sibTrans" cxnId="{72D530CB-A82B-494A-8446-39364BC1B381}">
      <dgm:prSet/>
      <dgm:spPr/>
    </dgm:pt>
    <dgm:pt modelId="{797E8E61-BB62-4414-8610-2E4C7EF021F2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orbel" panose="020B0503020204020204"/>
            </a:rPr>
            <a:t>Registered Radiation Therapist</a:t>
          </a:r>
          <a:endParaRPr lang="en-US" dirty="0">
            <a:solidFill>
              <a:schemeClr val="bg1"/>
            </a:solidFill>
          </a:endParaRPr>
        </a:p>
      </dgm:t>
    </dgm:pt>
    <dgm:pt modelId="{1799DE3F-E7DB-4051-A1F9-60CFD18C3202}" type="parTrans" cxnId="{1B424863-0A3A-4947-B10F-578D5B651B78}">
      <dgm:prSet/>
      <dgm:spPr/>
    </dgm:pt>
    <dgm:pt modelId="{8C5C3D96-50AD-49D1-83C5-9C9C04887E30}" type="sibTrans" cxnId="{1B424863-0A3A-4947-B10F-578D5B651B78}">
      <dgm:prSet/>
      <dgm:spPr/>
    </dgm:pt>
    <dgm:pt modelId="{B825EF41-D660-42EB-A07C-C939E17F1BE1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orbel" panose="020B0503020204020204"/>
            </a:rPr>
            <a:t>Teaching Assistant</a:t>
          </a:r>
          <a:endParaRPr lang="en-US" dirty="0">
            <a:solidFill>
              <a:schemeClr val="bg1"/>
            </a:solidFill>
          </a:endParaRPr>
        </a:p>
      </dgm:t>
    </dgm:pt>
    <dgm:pt modelId="{251B580D-FA40-4C5E-9AF2-5994C083CC03}" type="parTrans" cxnId="{5EAB4632-DF09-4429-8E57-F84E60D2059C}">
      <dgm:prSet/>
      <dgm:spPr/>
    </dgm:pt>
    <dgm:pt modelId="{F373FCDB-958A-4C90-9133-EF8C0100942E}" type="sibTrans" cxnId="{5EAB4632-DF09-4429-8E57-F84E60D2059C}">
      <dgm:prSet/>
      <dgm:spPr/>
    </dgm:pt>
    <dgm:pt modelId="{32A1A540-DA26-435A-B8DA-390BF5F34EC4}">
      <dgm:prSet phldr="0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orbel" panose="020B0503020204020204"/>
            </a:rPr>
            <a:t>Surgical Technologist</a:t>
          </a:r>
        </a:p>
      </dgm:t>
    </dgm:pt>
    <dgm:pt modelId="{0C32D520-C7C3-4FDB-BBEF-D67AAE5DB9FD}" type="parTrans" cxnId="{7BF843FB-6AA9-4ABA-A572-B104DF3BCD23}">
      <dgm:prSet/>
      <dgm:spPr/>
    </dgm:pt>
    <dgm:pt modelId="{41A027C0-E5EB-40C4-B3BE-765D0D2B1E9D}" type="sibTrans" cxnId="{7BF843FB-6AA9-4ABA-A572-B104DF3BCD23}">
      <dgm:prSet/>
      <dgm:spPr/>
    </dgm:pt>
    <dgm:pt modelId="{419A299D-3464-4244-A8E7-7DE4BD88BD54}">
      <dgm:prSet phldr="0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orbel" panose="020B0503020204020204"/>
            </a:rPr>
            <a:t>Vascular Surgery Medical Assistant</a:t>
          </a:r>
        </a:p>
      </dgm:t>
    </dgm:pt>
    <dgm:pt modelId="{5024BE34-9F40-4F78-AEAD-2AFCCDE16B71}" type="parTrans" cxnId="{34A8F64D-5EDA-4F9F-914C-00CD59454586}">
      <dgm:prSet/>
      <dgm:spPr/>
    </dgm:pt>
    <dgm:pt modelId="{B3F5CA5B-4DB1-42F0-9654-64F345B91393}" type="sibTrans" cxnId="{34A8F64D-5EDA-4F9F-914C-00CD59454586}">
      <dgm:prSet/>
      <dgm:spPr/>
    </dgm:pt>
    <dgm:pt modelId="{3024BCDE-DD11-4BE6-AFE3-2098B0342A63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orbel" panose="020B0503020204020204"/>
            </a:rPr>
            <a:t>Trainer</a:t>
          </a:r>
        </a:p>
      </dgm:t>
    </dgm:pt>
    <dgm:pt modelId="{3B001020-1F63-41B4-B1F2-79E641BC799C}" type="parTrans" cxnId="{FF83E9DC-7F2B-43BA-BA20-297D8F007BBC}">
      <dgm:prSet/>
      <dgm:spPr/>
    </dgm:pt>
    <dgm:pt modelId="{45152883-D223-4B68-A9BA-AC76E0616D5C}" type="sibTrans" cxnId="{FF83E9DC-7F2B-43BA-BA20-297D8F007BBC}">
      <dgm:prSet/>
      <dgm:spPr/>
    </dgm:pt>
    <dgm:pt modelId="{C6451EC8-27BE-45AB-9309-556FE234C55B}">
      <dgm:prSet phldr="0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orbel" panose="020B0503020204020204"/>
            </a:rPr>
            <a:t>*some titles required additional certification</a:t>
          </a:r>
        </a:p>
      </dgm:t>
    </dgm:pt>
    <dgm:pt modelId="{53BE215F-2A52-42F4-A38D-D2A025371F2A}" type="parTrans" cxnId="{2B72F90E-8F2C-4EF4-AD05-38191FCD7DAC}">
      <dgm:prSet/>
      <dgm:spPr/>
    </dgm:pt>
    <dgm:pt modelId="{F97DE626-BBE4-4E01-B9EC-5F7F06280F1B}" type="sibTrans" cxnId="{2B72F90E-8F2C-4EF4-AD05-38191FCD7DAC}">
      <dgm:prSet/>
      <dgm:spPr/>
    </dgm:pt>
    <dgm:pt modelId="{C660E87B-9976-4D26-AE86-EC106C1AE2CD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orbel" panose="020B0503020204020204"/>
            </a:rPr>
            <a:t>Quality Control Specialist</a:t>
          </a:r>
          <a:endParaRPr lang="en-US" dirty="0">
            <a:solidFill>
              <a:schemeClr val="bg1"/>
            </a:solidFill>
          </a:endParaRPr>
        </a:p>
      </dgm:t>
    </dgm:pt>
    <dgm:pt modelId="{6CFCDB6A-08A6-40BF-9FF1-428996DCE111}" type="parTrans" cxnId="{5E5F9673-31AA-45FA-BDA7-4E27BC06F3E6}">
      <dgm:prSet/>
      <dgm:spPr/>
    </dgm:pt>
    <dgm:pt modelId="{E1CC441D-925C-4046-84DF-4B3932777864}" type="sibTrans" cxnId="{5E5F9673-31AA-45FA-BDA7-4E27BC06F3E6}">
      <dgm:prSet/>
      <dgm:spPr/>
    </dgm:pt>
    <dgm:pt modelId="{5BA8A62B-E112-45AF-9380-6BE3B0F720B9}">
      <dgm:prSet phldr="0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orbel" panose="020B0503020204020204"/>
            </a:rPr>
            <a:t>Veterinary Technician</a:t>
          </a:r>
        </a:p>
      </dgm:t>
    </dgm:pt>
    <dgm:pt modelId="{7B14F23C-BD6B-4531-8620-BE5B7E7D0C80}" type="parTrans" cxnId="{BF5E1965-48FC-4934-BCDF-D737FFB28379}">
      <dgm:prSet/>
      <dgm:spPr/>
    </dgm:pt>
    <dgm:pt modelId="{8E08C694-9057-4B79-B0D7-D6567CE54D5D}" type="sibTrans" cxnId="{BF5E1965-48FC-4934-BCDF-D737FFB28379}">
      <dgm:prSet/>
      <dgm:spPr/>
    </dgm:pt>
    <dgm:pt modelId="{05A0F5C6-C73B-4ADB-B5D7-5E359C947B47}">
      <dgm:prSet phldr="0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orbel" panose="020B0503020204020204"/>
            </a:rPr>
            <a:t>Travel Certified Surgical Technologist</a:t>
          </a:r>
        </a:p>
      </dgm:t>
    </dgm:pt>
    <dgm:pt modelId="{B4F54987-9A36-4757-9548-FBFF5E1BB74D}" type="parTrans" cxnId="{F61E6F91-972A-4FCF-9992-012921392743}">
      <dgm:prSet/>
      <dgm:spPr/>
    </dgm:pt>
    <dgm:pt modelId="{53506832-3DE7-457F-9FAC-514EE4A22E2A}" type="sibTrans" cxnId="{F61E6F91-972A-4FCF-9992-012921392743}">
      <dgm:prSet/>
      <dgm:spPr/>
    </dgm:pt>
    <dgm:pt modelId="{AE36A9CA-E3F3-4AFC-A962-BE11E7617763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orbel" panose="020B0503020204020204"/>
            </a:rPr>
            <a:t>Scientist I</a:t>
          </a:r>
          <a:endParaRPr lang="en-US" dirty="0">
            <a:solidFill>
              <a:schemeClr val="bg1"/>
            </a:solidFill>
          </a:endParaRPr>
        </a:p>
      </dgm:t>
    </dgm:pt>
    <dgm:pt modelId="{1D1BDE57-4EEA-45F9-874E-5E7D72D4F905}" type="parTrans" cxnId="{394FF816-37EE-429E-9FB7-FFA3A0E34F59}">
      <dgm:prSet/>
      <dgm:spPr/>
    </dgm:pt>
    <dgm:pt modelId="{F867123D-4D0F-45C6-8387-583B9E6B7A4D}" type="sibTrans" cxnId="{394FF816-37EE-429E-9FB7-FFA3A0E34F59}">
      <dgm:prSet/>
      <dgm:spPr/>
    </dgm:pt>
    <dgm:pt modelId="{32107006-2071-46FE-A695-852097D3ADF5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alibri"/>
              <a:ea typeface="Calibri"/>
              <a:cs typeface="Calibri"/>
            </a:rPr>
            <a:t>Paramedic</a:t>
          </a:r>
        </a:p>
      </dgm:t>
    </dgm:pt>
    <dgm:pt modelId="{94E868E0-7EB4-4E57-8488-35F80AD555D4}" type="parTrans" cxnId="{519E2D7A-B8D0-4511-A175-297417B98AD9}">
      <dgm:prSet/>
      <dgm:spPr/>
    </dgm:pt>
    <dgm:pt modelId="{584788C5-AAE4-4014-9088-F461AAA3851C}" type="sibTrans" cxnId="{519E2D7A-B8D0-4511-A175-297417B98AD9}">
      <dgm:prSet/>
      <dgm:spPr/>
    </dgm:pt>
    <dgm:pt modelId="{67EA92F8-04A3-477E-B301-51C716A0AA47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alibri"/>
              <a:ea typeface="Calibri"/>
              <a:cs typeface="Calibri"/>
            </a:rPr>
            <a:t>Patient Care Assistant</a:t>
          </a:r>
        </a:p>
      </dgm:t>
    </dgm:pt>
    <dgm:pt modelId="{245DF611-0220-41EF-A9B1-267598459EA7}" type="parTrans" cxnId="{BA089108-AE09-4137-8257-6BAA43DC4FA3}">
      <dgm:prSet/>
      <dgm:spPr/>
    </dgm:pt>
    <dgm:pt modelId="{234473A3-DC91-4C74-B7BE-B6B3925C1311}" type="sibTrans" cxnId="{BA089108-AE09-4137-8257-6BAA43DC4FA3}">
      <dgm:prSet/>
      <dgm:spPr/>
    </dgm:pt>
    <dgm:pt modelId="{13D512CA-96F0-4E15-9190-DBB5F4795FA2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alibri"/>
              <a:ea typeface="Calibri"/>
              <a:cs typeface="Calibri"/>
            </a:rPr>
            <a:t>Patient Care Specialist</a:t>
          </a:r>
        </a:p>
      </dgm:t>
    </dgm:pt>
    <dgm:pt modelId="{88A596D3-8E87-452A-A2D4-DDB94AD7C0B8}" type="parTrans" cxnId="{DE0D2760-C8DC-442C-80F8-2817448F674A}">
      <dgm:prSet/>
      <dgm:spPr/>
    </dgm:pt>
    <dgm:pt modelId="{E3B6189C-C8E3-44FB-A3DA-B532A98578BC}" type="sibTrans" cxnId="{DE0D2760-C8DC-442C-80F8-2817448F674A}">
      <dgm:prSet/>
      <dgm:spPr/>
    </dgm:pt>
    <dgm:pt modelId="{63F115BE-B2FD-4D58-927B-1C0261029C20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alibri"/>
              <a:ea typeface="Calibri"/>
              <a:cs typeface="Calibri"/>
            </a:rPr>
            <a:t>Patient Navigator</a:t>
          </a:r>
        </a:p>
      </dgm:t>
    </dgm:pt>
    <dgm:pt modelId="{74932317-9240-4D86-A59D-22E2702CB99A}" type="parTrans" cxnId="{B0DAD97A-7103-429E-8FDB-094E99C8AB5C}">
      <dgm:prSet/>
      <dgm:spPr/>
    </dgm:pt>
    <dgm:pt modelId="{B286663D-B427-4F4A-98F1-BC790BA9167E}" type="sibTrans" cxnId="{B0DAD97A-7103-429E-8FDB-094E99C8AB5C}">
      <dgm:prSet/>
      <dgm:spPr/>
    </dgm:pt>
    <dgm:pt modelId="{DEAEE7DE-F931-489F-9004-645EF055CEDE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alibri"/>
              <a:ea typeface="Calibri"/>
              <a:cs typeface="Calibri"/>
            </a:rPr>
            <a:t>Physical Therapist Assistant</a:t>
          </a:r>
        </a:p>
      </dgm:t>
    </dgm:pt>
    <dgm:pt modelId="{C7AC4227-6D7B-4C39-A74F-8762CFCA58EE}" type="parTrans" cxnId="{92BABDE9-0469-42AD-B3E0-B833766288E5}">
      <dgm:prSet/>
      <dgm:spPr/>
    </dgm:pt>
    <dgm:pt modelId="{F038FDB4-D020-4FE7-A4CC-1F81B7CF8E20}" type="sibTrans" cxnId="{92BABDE9-0469-42AD-B3E0-B833766288E5}">
      <dgm:prSet/>
      <dgm:spPr/>
    </dgm:pt>
    <dgm:pt modelId="{9259351B-7893-46F4-8079-87EB288D188D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alibri"/>
              <a:ea typeface="Calibri"/>
              <a:cs typeface="Calibri"/>
            </a:rPr>
            <a:t>Phlebotomy Technician</a:t>
          </a:r>
        </a:p>
      </dgm:t>
    </dgm:pt>
    <dgm:pt modelId="{7ACDBB37-B57C-44BF-B8AF-5269BF7C72CE}" type="parTrans" cxnId="{DF7F2D56-1D18-4447-9C1B-1D3329E71A85}">
      <dgm:prSet/>
      <dgm:spPr/>
    </dgm:pt>
    <dgm:pt modelId="{49665E2A-D166-42CD-8763-7BB2377A96B5}" type="sibTrans" cxnId="{DF7F2D56-1D18-4447-9C1B-1D3329E71A85}">
      <dgm:prSet/>
      <dgm:spPr/>
    </dgm:pt>
    <dgm:pt modelId="{C3384CF6-1E81-4213-8CC9-EEE8E8849F5A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orbel" panose="020B0503020204020204"/>
            </a:rPr>
            <a:t>Training Instructor</a:t>
          </a:r>
        </a:p>
      </dgm:t>
    </dgm:pt>
    <dgm:pt modelId="{A3E6ED0F-96B1-4E32-A25F-02A565A75C75}" type="parTrans" cxnId="{2841CCCB-1B92-400A-A932-7076E06BD398}">
      <dgm:prSet/>
      <dgm:spPr/>
    </dgm:pt>
    <dgm:pt modelId="{DE70FF13-2022-4AAA-A858-F23BA9B3853E}" type="sibTrans" cxnId="{2841CCCB-1B92-400A-A932-7076E06BD398}">
      <dgm:prSet/>
      <dgm:spPr/>
    </dgm:pt>
    <dgm:pt modelId="{93C4CD2B-E081-4A3A-91B3-6F9F85735D40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alibri"/>
              <a:ea typeface="Calibri"/>
              <a:cs typeface="Calibri"/>
            </a:rPr>
            <a:t>Office Associate</a:t>
          </a:r>
          <a:endParaRPr lang="en-US" dirty="0">
            <a:solidFill>
              <a:schemeClr val="bg1"/>
            </a:solidFill>
          </a:endParaRPr>
        </a:p>
      </dgm:t>
    </dgm:pt>
    <dgm:pt modelId="{7BD68FDF-C58B-4FA9-9660-26B20781ADF3}" type="parTrans" cxnId="{8ECBB15B-F0E5-436D-81AF-F5CCF58494DF}">
      <dgm:prSet/>
      <dgm:spPr/>
    </dgm:pt>
    <dgm:pt modelId="{897B2F2B-4231-4D06-AE99-0AAAAC8B73E9}" type="sibTrans" cxnId="{8ECBB15B-F0E5-436D-81AF-F5CCF58494DF}">
      <dgm:prSet/>
      <dgm:spPr/>
    </dgm:pt>
    <dgm:pt modelId="{306AA41B-653D-45A8-BEB5-EE7E450ED8C7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alibri"/>
              <a:ea typeface="Calibri"/>
              <a:cs typeface="Calibri"/>
            </a:rPr>
            <a:t>Nurse</a:t>
          </a:r>
        </a:p>
      </dgm:t>
    </dgm:pt>
    <dgm:pt modelId="{669B5F74-A459-432B-B2A8-F53E3F358F7D}" type="parTrans" cxnId="{F8F6199B-3807-4876-B496-296012659EC5}">
      <dgm:prSet/>
      <dgm:spPr/>
    </dgm:pt>
    <dgm:pt modelId="{4C15D5D8-9F1E-4344-99A6-2563FA4680D2}" type="sibTrans" cxnId="{F8F6199B-3807-4876-B496-296012659EC5}">
      <dgm:prSet/>
      <dgm:spPr/>
    </dgm:pt>
    <dgm:pt modelId="{3CADA2B8-8CB3-4B38-86AF-B528F6ED1AAB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alibri"/>
              <a:ea typeface="Calibri"/>
              <a:cs typeface="Calibri"/>
            </a:rPr>
            <a:t>Observer Coach</a:t>
          </a:r>
        </a:p>
      </dgm:t>
    </dgm:pt>
    <dgm:pt modelId="{E3FC7568-C03C-4C5A-A07C-15EDBBD26A52}" type="parTrans" cxnId="{D004DDFD-E978-40C8-A1BC-622CD8B48561}">
      <dgm:prSet/>
      <dgm:spPr/>
    </dgm:pt>
    <dgm:pt modelId="{1496DAF5-7D53-410F-B716-3273F9BBB11F}" type="sibTrans" cxnId="{D004DDFD-E978-40C8-A1BC-622CD8B48561}">
      <dgm:prSet/>
      <dgm:spPr/>
    </dgm:pt>
    <dgm:pt modelId="{32AB9E1B-2E37-4FE5-B13C-ACB0E40DAB39}">
      <dgm:prSet phldr="0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orbel" panose="020B0503020204020204"/>
            </a:rPr>
            <a:t>Senior Representative</a:t>
          </a:r>
        </a:p>
      </dgm:t>
    </dgm:pt>
    <dgm:pt modelId="{BF1D5A76-D4E0-4254-95BB-99CD2D10F84D}" type="parTrans" cxnId="{72128DC1-2C4A-4C4E-B767-C21DC5D19622}">
      <dgm:prSet/>
      <dgm:spPr/>
    </dgm:pt>
    <dgm:pt modelId="{B8169622-7F28-4161-8226-98DE78A31F50}" type="sibTrans" cxnId="{72128DC1-2C4A-4C4E-B767-C21DC5D19622}">
      <dgm:prSet/>
      <dgm:spPr/>
    </dgm:pt>
    <dgm:pt modelId="{A7EF151B-6F63-4E88-ADDA-A86303A68DF7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orbel" panose="020B0503020204020204"/>
            </a:rPr>
            <a:t>Radiology Transporter</a:t>
          </a:r>
          <a:endParaRPr lang="en-US" dirty="0">
            <a:solidFill>
              <a:schemeClr val="bg1"/>
            </a:solidFill>
          </a:endParaRPr>
        </a:p>
      </dgm:t>
    </dgm:pt>
    <dgm:pt modelId="{0784C217-927F-4F02-9D78-CD88216B0325}" type="parTrans" cxnId="{8F8F599D-8282-4F81-AE5D-F6665E43EB86}">
      <dgm:prSet/>
      <dgm:spPr/>
    </dgm:pt>
    <dgm:pt modelId="{EE71308E-632C-4E73-9F6D-F0B40AF25F34}" type="sibTrans" cxnId="{8F8F599D-8282-4F81-AE5D-F6665E43EB86}">
      <dgm:prSet/>
      <dgm:spPr/>
    </dgm:pt>
    <dgm:pt modelId="{5253A74D-FA9A-49E0-9793-C2D35279BB39}">
      <dgm:prSet phldr="0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orbel" panose="020B0503020204020204"/>
            </a:rPr>
            <a:t>Radiology Supervisor</a:t>
          </a:r>
        </a:p>
      </dgm:t>
    </dgm:pt>
    <dgm:pt modelId="{F8CEE0A9-B067-41A5-961C-B42BA0F86AD2}" type="parTrans" cxnId="{2853A440-09D3-4A01-8638-6AFEF9D4FE65}">
      <dgm:prSet/>
      <dgm:spPr/>
    </dgm:pt>
    <dgm:pt modelId="{C9AE985B-2631-4EA4-A2C3-161A1496FCDC}" type="sibTrans" cxnId="{2853A440-09D3-4A01-8638-6AFEF9D4FE65}">
      <dgm:prSet/>
      <dgm:spPr/>
    </dgm:pt>
    <dgm:pt modelId="{7C8ED04E-99E2-4053-A905-B222E4C48DE7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orbel"/>
              <a:ea typeface="Calibri"/>
              <a:cs typeface="Calibri"/>
            </a:rPr>
            <a:t>Owner</a:t>
          </a:r>
          <a:endParaRPr lang="en-US" dirty="0">
            <a:solidFill>
              <a:schemeClr val="bg1"/>
            </a:solidFill>
            <a:latin typeface="Calibri"/>
            <a:ea typeface="Calibri"/>
            <a:cs typeface="Calibri"/>
          </a:endParaRPr>
        </a:p>
      </dgm:t>
    </dgm:pt>
    <dgm:pt modelId="{31EAD254-AE30-4EBB-9235-B4E5CF90E72E}" type="parTrans" cxnId="{D10F646E-ADE6-4E40-B87E-086F3F6FF777}">
      <dgm:prSet/>
      <dgm:spPr/>
    </dgm:pt>
    <dgm:pt modelId="{BBF651F3-C147-46C7-BB9D-B84439618F89}" type="sibTrans" cxnId="{D10F646E-ADE6-4E40-B87E-086F3F6FF777}">
      <dgm:prSet/>
      <dgm:spPr/>
    </dgm:pt>
    <dgm:pt modelId="{59C5555F-0912-4A94-A47E-FB90B7B49DEE}">
      <dgm:prSet phldr="0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orbel" panose="020B0503020204020204"/>
            </a:rPr>
            <a:t>Safety Officer</a:t>
          </a:r>
        </a:p>
      </dgm:t>
    </dgm:pt>
    <dgm:pt modelId="{762EF13E-EFA2-4275-829C-6EFB53EA5E19}" type="parTrans" cxnId="{3A82A0F2-4AEF-4559-81A8-697A21763552}">
      <dgm:prSet/>
      <dgm:spPr/>
    </dgm:pt>
    <dgm:pt modelId="{CCA45A3D-56B8-4B90-991D-E8CA5136F7D4}" type="sibTrans" cxnId="{3A82A0F2-4AEF-4559-81A8-697A21763552}">
      <dgm:prSet/>
      <dgm:spPr/>
    </dgm:pt>
    <dgm:pt modelId="{4C9AFEE3-E503-4903-B72C-A34D6CFE2850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orbel" panose="020B0503020204020204"/>
            </a:rPr>
            <a:t>Tutor</a:t>
          </a:r>
        </a:p>
      </dgm:t>
    </dgm:pt>
    <dgm:pt modelId="{9B9D1D83-DC74-4AA4-B1C4-2A66D957077D}" type="parTrans" cxnId="{3242A857-66EF-4B60-8233-39B55A8FAFB8}">
      <dgm:prSet/>
      <dgm:spPr/>
    </dgm:pt>
    <dgm:pt modelId="{6DBE044A-E5A7-4B4F-B91D-B2001F6FB481}" type="sibTrans" cxnId="{3242A857-66EF-4B60-8233-39B55A8FAFB8}">
      <dgm:prSet/>
      <dgm:spPr/>
    </dgm:pt>
    <dgm:pt modelId="{39AEF92F-1820-4978-B3CA-0667A36EF9A8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orbel" panose="020B0503020204020204"/>
            </a:rPr>
            <a:t>Technician</a:t>
          </a:r>
        </a:p>
      </dgm:t>
    </dgm:pt>
    <dgm:pt modelId="{51E36F8F-9DB8-4A48-93F6-86966705CEC7}" type="parTrans" cxnId="{494A1A35-9A5C-48E2-AF01-5F669F5960D5}">
      <dgm:prSet/>
      <dgm:spPr/>
    </dgm:pt>
    <dgm:pt modelId="{BEF7B225-8EB3-4284-8AEA-B864AB3BE232}" type="sibTrans" cxnId="{494A1A35-9A5C-48E2-AF01-5F669F5960D5}">
      <dgm:prSet/>
      <dgm:spPr/>
    </dgm:pt>
    <dgm:pt modelId="{73974980-615D-4B35-91F2-12B7374B0DAC}">
      <dgm:prSet phldr="0"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Corbel" panose="020B0503020204020204"/>
            </a:rPr>
            <a:t>Teacher</a:t>
          </a:r>
        </a:p>
      </dgm:t>
    </dgm:pt>
    <dgm:pt modelId="{02DF64B0-6AB2-4981-97D6-E517215B6094}" type="parTrans" cxnId="{BDC31B20-4A96-4BF4-96AD-1C86F42A9CAD}">
      <dgm:prSet/>
      <dgm:spPr/>
    </dgm:pt>
    <dgm:pt modelId="{260C36A4-DF62-460E-8E30-2A5E3626FD9E}" type="sibTrans" cxnId="{BDC31B20-4A96-4BF4-96AD-1C86F42A9CAD}">
      <dgm:prSet/>
      <dgm:spPr/>
    </dgm:pt>
    <dgm:pt modelId="{AD17F40A-6F97-429F-9CC3-99B61B10A4C1}">
      <dgm:prSet phldr="0"/>
      <dgm:spPr/>
      <dgm:t>
        <a:bodyPr/>
        <a:lstStyle/>
        <a:p>
          <a:pPr rtl="0"/>
          <a:r>
            <a:rPr lang="en-US" dirty="0">
              <a:solidFill>
                <a:schemeClr val="bg1"/>
              </a:solidFill>
              <a:latin typeface="Corbel" panose="020B0503020204020204"/>
            </a:rPr>
            <a:t>Territory Sales Manager</a:t>
          </a:r>
        </a:p>
      </dgm:t>
    </dgm:pt>
    <dgm:pt modelId="{1CD14A53-B75A-43CA-A315-624451144022}" type="parTrans" cxnId="{6AC5EF9F-BB84-4CFE-9812-9A9183A0685A}">
      <dgm:prSet/>
      <dgm:spPr/>
    </dgm:pt>
    <dgm:pt modelId="{01B3AA2C-7AEF-48F1-BF64-E837714E07AE}" type="sibTrans" cxnId="{6AC5EF9F-BB84-4CFE-9812-9A9183A0685A}">
      <dgm:prSet/>
      <dgm:spPr/>
    </dgm:pt>
    <dgm:pt modelId="{64A2D741-FC1F-4EE7-AFDB-88BAA924E022}" type="pres">
      <dgm:prSet presAssocID="{9B9CC810-FA74-40A3-A31C-A9CBE88C8487}" presName="diagram" presStyleCnt="0">
        <dgm:presLayoutVars>
          <dgm:dir/>
          <dgm:resizeHandles val="exact"/>
        </dgm:presLayoutVars>
      </dgm:prSet>
      <dgm:spPr/>
    </dgm:pt>
    <dgm:pt modelId="{B2C31D30-FDCE-4B58-9600-3374E04DA434}" type="pres">
      <dgm:prSet presAssocID="{306AA41B-653D-45A8-BEB5-EE7E450ED8C7}" presName="node" presStyleLbl="node1" presStyleIdx="0" presStyleCnt="31">
        <dgm:presLayoutVars>
          <dgm:bulletEnabled val="1"/>
        </dgm:presLayoutVars>
      </dgm:prSet>
      <dgm:spPr/>
    </dgm:pt>
    <dgm:pt modelId="{DBBF422A-38D9-43B2-A11B-0124088CFEEE}" type="pres">
      <dgm:prSet presAssocID="{4C15D5D8-9F1E-4344-99A6-2563FA4680D2}" presName="sibTrans" presStyleCnt="0"/>
      <dgm:spPr/>
    </dgm:pt>
    <dgm:pt modelId="{0C76241E-2DDF-444C-BAE5-303E15DC5518}" type="pres">
      <dgm:prSet presAssocID="{3CADA2B8-8CB3-4B38-86AF-B528F6ED1AAB}" presName="node" presStyleLbl="node1" presStyleIdx="1" presStyleCnt="31">
        <dgm:presLayoutVars>
          <dgm:bulletEnabled val="1"/>
        </dgm:presLayoutVars>
      </dgm:prSet>
      <dgm:spPr/>
    </dgm:pt>
    <dgm:pt modelId="{BAD16A81-ED90-4BF3-B231-32E92A14684B}" type="pres">
      <dgm:prSet presAssocID="{1496DAF5-7D53-410F-B716-3273F9BBB11F}" presName="sibTrans" presStyleCnt="0"/>
      <dgm:spPr/>
    </dgm:pt>
    <dgm:pt modelId="{799E7EEA-B024-4AC3-AD9F-A1216D1ECAB8}" type="pres">
      <dgm:prSet presAssocID="{93C4CD2B-E081-4A3A-91B3-6F9F85735D40}" presName="node" presStyleLbl="node1" presStyleIdx="2" presStyleCnt="31">
        <dgm:presLayoutVars>
          <dgm:bulletEnabled val="1"/>
        </dgm:presLayoutVars>
      </dgm:prSet>
      <dgm:spPr/>
    </dgm:pt>
    <dgm:pt modelId="{0DDECDC2-024C-4789-BC52-85C87384D8FD}" type="pres">
      <dgm:prSet presAssocID="{897B2F2B-4231-4D06-AE99-0AAAAC8B73E9}" presName="sibTrans" presStyleCnt="0"/>
      <dgm:spPr/>
    </dgm:pt>
    <dgm:pt modelId="{3197C447-1BA7-41AD-ABEB-E7B129ACBEA4}" type="pres">
      <dgm:prSet presAssocID="{7C8ED04E-99E2-4053-A905-B222E4C48DE7}" presName="node" presStyleLbl="node1" presStyleIdx="3" presStyleCnt="31">
        <dgm:presLayoutVars>
          <dgm:bulletEnabled val="1"/>
        </dgm:presLayoutVars>
      </dgm:prSet>
      <dgm:spPr/>
    </dgm:pt>
    <dgm:pt modelId="{576A836C-7DED-4F01-9BFD-6D5584EDA13B}" type="pres">
      <dgm:prSet presAssocID="{BBF651F3-C147-46C7-BB9D-B84439618F89}" presName="sibTrans" presStyleCnt="0"/>
      <dgm:spPr/>
    </dgm:pt>
    <dgm:pt modelId="{5CBF63CC-BFFC-4D8F-827A-49A7FF5DECA0}" type="pres">
      <dgm:prSet presAssocID="{32107006-2071-46FE-A695-852097D3ADF5}" presName="node" presStyleLbl="node1" presStyleIdx="4" presStyleCnt="31">
        <dgm:presLayoutVars>
          <dgm:bulletEnabled val="1"/>
        </dgm:presLayoutVars>
      </dgm:prSet>
      <dgm:spPr/>
    </dgm:pt>
    <dgm:pt modelId="{C6697245-8994-45D8-96D4-35B39A9C0CBA}" type="pres">
      <dgm:prSet presAssocID="{584788C5-AAE4-4014-9088-F461AAA3851C}" presName="sibTrans" presStyleCnt="0"/>
      <dgm:spPr/>
    </dgm:pt>
    <dgm:pt modelId="{79B61C1B-5926-4C75-B492-A414ABDE0526}" type="pres">
      <dgm:prSet presAssocID="{67EA92F8-04A3-477E-B301-51C716A0AA47}" presName="node" presStyleLbl="node1" presStyleIdx="5" presStyleCnt="31">
        <dgm:presLayoutVars>
          <dgm:bulletEnabled val="1"/>
        </dgm:presLayoutVars>
      </dgm:prSet>
      <dgm:spPr/>
    </dgm:pt>
    <dgm:pt modelId="{0B06BFD5-6AE4-40E8-A5DF-839CE00C77C5}" type="pres">
      <dgm:prSet presAssocID="{234473A3-DC91-4C74-B7BE-B6B3925C1311}" presName="sibTrans" presStyleCnt="0"/>
      <dgm:spPr/>
    </dgm:pt>
    <dgm:pt modelId="{5E50DBF8-BACE-4BEF-8CE5-3A7D16851E17}" type="pres">
      <dgm:prSet presAssocID="{13D512CA-96F0-4E15-9190-DBB5F4795FA2}" presName="node" presStyleLbl="node1" presStyleIdx="6" presStyleCnt="31">
        <dgm:presLayoutVars>
          <dgm:bulletEnabled val="1"/>
        </dgm:presLayoutVars>
      </dgm:prSet>
      <dgm:spPr/>
    </dgm:pt>
    <dgm:pt modelId="{66CD3D8B-A40C-47B4-A776-BAE5689C4697}" type="pres">
      <dgm:prSet presAssocID="{E3B6189C-C8E3-44FB-A3DA-B532A98578BC}" presName="sibTrans" presStyleCnt="0"/>
      <dgm:spPr/>
    </dgm:pt>
    <dgm:pt modelId="{9D07691E-0D7E-429A-BD0E-D1D07517EC35}" type="pres">
      <dgm:prSet presAssocID="{63F115BE-B2FD-4D58-927B-1C0261029C20}" presName="node" presStyleLbl="node1" presStyleIdx="7" presStyleCnt="31">
        <dgm:presLayoutVars>
          <dgm:bulletEnabled val="1"/>
        </dgm:presLayoutVars>
      </dgm:prSet>
      <dgm:spPr/>
    </dgm:pt>
    <dgm:pt modelId="{4D25A4FC-9073-42E1-9EFC-93B633CF2F5F}" type="pres">
      <dgm:prSet presAssocID="{B286663D-B427-4F4A-98F1-BC790BA9167E}" presName="sibTrans" presStyleCnt="0"/>
      <dgm:spPr/>
    </dgm:pt>
    <dgm:pt modelId="{7CFD607D-0C6D-4C5C-9169-A4FB4E5CB414}" type="pres">
      <dgm:prSet presAssocID="{DEAEE7DE-F931-489F-9004-645EF055CEDE}" presName="node" presStyleLbl="node1" presStyleIdx="8" presStyleCnt="31">
        <dgm:presLayoutVars>
          <dgm:bulletEnabled val="1"/>
        </dgm:presLayoutVars>
      </dgm:prSet>
      <dgm:spPr/>
    </dgm:pt>
    <dgm:pt modelId="{B881D0D9-EB8C-446D-9B65-E1861E2A698A}" type="pres">
      <dgm:prSet presAssocID="{F038FDB4-D020-4FE7-A4CC-1F81B7CF8E20}" presName="sibTrans" presStyleCnt="0"/>
      <dgm:spPr/>
    </dgm:pt>
    <dgm:pt modelId="{A33DB260-0CC4-40D7-BB3A-F6883A4020A0}" type="pres">
      <dgm:prSet presAssocID="{9259351B-7893-46F4-8079-87EB288D188D}" presName="node" presStyleLbl="node1" presStyleIdx="9" presStyleCnt="31">
        <dgm:presLayoutVars>
          <dgm:bulletEnabled val="1"/>
        </dgm:presLayoutVars>
      </dgm:prSet>
      <dgm:spPr/>
    </dgm:pt>
    <dgm:pt modelId="{15BDE4B8-8A85-4EAC-A9C9-904E4DEF6F1B}" type="pres">
      <dgm:prSet presAssocID="{49665E2A-D166-42CD-8763-7BB2377A96B5}" presName="sibTrans" presStyleCnt="0"/>
      <dgm:spPr/>
    </dgm:pt>
    <dgm:pt modelId="{51A9DA0F-A3AE-4F7A-AA57-AB748CD05CF6}" type="pres">
      <dgm:prSet presAssocID="{C660E87B-9976-4D26-AE86-EC106C1AE2CD}" presName="node" presStyleLbl="node1" presStyleIdx="10" presStyleCnt="31">
        <dgm:presLayoutVars>
          <dgm:bulletEnabled val="1"/>
        </dgm:presLayoutVars>
      </dgm:prSet>
      <dgm:spPr/>
    </dgm:pt>
    <dgm:pt modelId="{95411466-04BF-4F83-AF06-2DA8ADEA1136}" type="pres">
      <dgm:prSet presAssocID="{E1CC441D-925C-4046-84DF-4B3932777864}" presName="sibTrans" presStyleCnt="0"/>
      <dgm:spPr/>
    </dgm:pt>
    <dgm:pt modelId="{40377578-8F10-4282-B91E-D8FE115AD787}" type="pres">
      <dgm:prSet presAssocID="{5253A74D-FA9A-49E0-9793-C2D35279BB39}" presName="node" presStyleLbl="node1" presStyleIdx="11" presStyleCnt="31">
        <dgm:presLayoutVars>
          <dgm:bulletEnabled val="1"/>
        </dgm:presLayoutVars>
      </dgm:prSet>
      <dgm:spPr/>
    </dgm:pt>
    <dgm:pt modelId="{2C4915F1-EA6A-4BBB-A85D-D0EE41B3666C}" type="pres">
      <dgm:prSet presAssocID="{C9AE985B-2631-4EA4-A2C3-161A1496FCDC}" presName="sibTrans" presStyleCnt="0"/>
      <dgm:spPr/>
    </dgm:pt>
    <dgm:pt modelId="{F10D086B-FFC0-4F06-A4F0-1C5DF79919FE}" type="pres">
      <dgm:prSet presAssocID="{A7EF151B-6F63-4E88-ADDA-A86303A68DF7}" presName="node" presStyleLbl="node1" presStyleIdx="12" presStyleCnt="31">
        <dgm:presLayoutVars>
          <dgm:bulletEnabled val="1"/>
        </dgm:presLayoutVars>
      </dgm:prSet>
      <dgm:spPr/>
    </dgm:pt>
    <dgm:pt modelId="{AC484FFC-2196-4E26-B153-BEA3B0E6E78B}" type="pres">
      <dgm:prSet presAssocID="{EE71308E-632C-4E73-9F6D-F0B40AF25F34}" presName="sibTrans" presStyleCnt="0"/>
      <dgm:spPr/>
    </dgm:pt>
    <dgm:pt modelId="{01166047-65E7-4C6B-A389-C6E472BAF8A7}" type="pres">
      <dgm:prSet presAssocID="{797E8E61-BB62-4414-8610-2E4C7EF021F2}" presName="node" presStyleLbl="node1" presStyleIdx="13" presStyleCnt="31">
        <dgm:presLayoutVars>
          <dgm:bulletEnabled val="1"/>
        </dgm:presLayoutVars>
      </dgm:prSet>
      <dgm:spPr/>
    </dgm:pt>
    <dgm:pt modelId="{50FBB9F3-B2D5-4703-8158-6E38EF4F9A30}" type="pres">
      <dgm:prSet presAssocID="{8C5C3D96-50AD-49D1-83C5-9C9C04887E30}" presName="sibTrans" presStyleCnt="0"/>
      <dgm:spPr/>
    </dgm:pt>
    <dgm:pt modelId="{0D4BD726-444D-472D-B749-3CA1FE6DB51A}" type="pres">
      <dgm:prSet presAssocID="{910B762C-CC6B-4B44-9727-9944FCBA8072}" presName="node" presStyleLbl="node1" presStyleIdx="14" presStyleCnt="31">
        <dgm:presLayoutVars>
          <dgm:bulletEnabled val="1"/>
        </dgm:presLayoutVars>
      </dgm:prSet>
      <dgm:spPr/>
    </dgm:pt>
    <dgm:pt modelId="{9AB0CC20-415F-407C-8260-61B0243382FE}" type="pres">
      <dgm:prSet presAssocID="{C3F82397-5FE4-4D0B-A1C5-2BD0EC9E0107}" presName="sibTrans" presStyleCnt="0"/>
      <dgm:spPr/>
    </dgm:pt>
    <dgm:pt modelId="{4769BA69-1EDD-4840-9BD6-977E764EF8BF}" type="pres">
      <dgm:prSet presAssocID="{59C5555F-0912-4A94-A47E-FB90B7B49DEE}" presName="node" presStyleLbl="node1" presStyleIdx="15" presStyleCnt="31">
        <dgm:presLayoutVars>
          <dgm:bulletEnabled val="1"/>
        </dgm:presLayoutVars>
      </dgm:prSet>
      <dgm:spPr/>
    </dgm:pt>
    <dgm:pt modelId="{4A79C461-D568-4681-A8DF-E27736CB726A}" type="pres">
      <dgm:prSet presAssocID="{CCA45A3D-56B8-4B90-991D-E8CA5136F7D4}" presName="sibTrans" presStyleCnt="0"/>
      <dgm:spPr/>
    </dgm:pt>
    <dgm:pt modelId="{F433A152-7C75-45D6-B286-D85A8B2A51A2}" type="pres">
      <dgm:prSet presAssocID="{AE36A9CA-E3F3-4AFC-A962-BE11E7617763}" presName="node" presStyleLbl="node1" presStyleIdx="16" presStyleCnt="31">
        <dgm:presLayoutVars>
          <dgm:bulletEnabled val="1"/>
        </dgm:presLayoutVars>
      </dgm:prSet>
      <dgm:spPr/>
    </dgm:pt>
    <dgm:pt modelId="{7436F7D2-6ABD-41F1-9955-9821DC2312F0}" type="pres">
      <dgm:prSet presAssocID="{F867123D-4D0F-45C6-8387-583B9E6B7A4D}" presName="sibTrans" presStyleCnt="0"/>
      <dgm:spPr/>
    </dgm:pt>
    <dgm:pt modelId="{507FF335-1116-4544-910C-F57154C30E20}" type="pres">
      <dgm:prSet presAssocID="{32AB9E1B-2E37-4FE5-B13C-ACB0E40DAB39}" presName="node" presStyleLbl="node1" presStyleIdx="17" presStyleCnt="31">
        <dgm:presLayoutVars>
          <dgm:bulletEnabled val="1"/>
        </dgm:presLayoutVars>
      </dgm:prSet>
      <dgm:spPr/>
    </dgm:pt>
    <dgm:pt modelId="{83467A88-59EE-47D9-9779-E0022CD71A54}" type="pres">
      <dgm:prSet presAssocID="{B8169622-7F28-4161-8226-98DE78A31F50}" presName="sibTrans" presStyleCnt="0"/>
      <dgm:spPr/>
    </dgm:pt>
    <dgm:pt modelId="{EDE1AFE0-CA53-48C5-A748-2E2D98354FD0}" type="pres">
      <dgm:prSet presAssocID="{32A1A540-DA26-435A-B8DA-390BF5F34EC4}" presName="node" presStyleLbl="node1" presStyleIdx="18" presStyleCnt="31">
        <dgm:presLayoutVars>
          <dgm:bulletEnabled val="1"/>
        </dgm:presLayoutVars>
      </dgm:prSet>
      <dgm:spPr/>
    </dgm:pt>
    <dgm:pt modelId="{BE6B7679-2C9D-4CFE-9F4D-4F3D94D88F39}" type="pres">
      <dgm:prSet presAssocID="{41A027C0-E5EB-40C4-B3BE-765D0D2B1E9D}" presName="sibTrans" presStyleCnt="0"/>
      <dgm:spPr/>
    </dgm:pt>
    <dgm:pt modelId="{20344754-C0C6-48D5-839E-08DDEA931F1F}" type="pres">
      <dgm:prSet presAssocID="{73974980-615D-4B35-91F2-12B7374B0DAC}" presName="node" presStyleLbl="node1" presStyleIdx="19" presStyleCnt="31">
        <dgm:presLayoutVars>
          <dgm:bulletEnabled val="1"/>
        </dgm:presLayoutVars>
      </dgm:prSet>
      <dgm:spPr/>
    </dgm:pt>
    <dgm:pt modelId="{740B9A17-1A1C-406D-8A4D-51076164AFB7}" type="pres">
      <dgm:prSet presAssocID="{260C36A4-DF62-460E-8E30-2A5E3626FD9E}" presName="sibTrans" presStyleCnt="0"/>
      <dgm:spPr/>
    </dgm:pt>
    <dgm:pt modelId="{F22219D5-BE36-4DDF-857A-1F55B9F4CF13}" type="pres">
      <dgm:prSet presAssocID="{B825EF41-D660-42EB-A07C-C939E17F1BE1}" presName="node" presStyleLbl="node1" presStyleIdx="20" presStyleCnt="31">
        <dgm:presLayoutVars>
          <dgm:bulletEnabled val="1"/>
        </dgm:presLayoutVars>
      </dgm:prSet>
      <dgm:spPr/>
    </dgm:pt>
    <dgm:pt modelId="{0D677B3E-6322-4D70-AA64-2D2D6721BD7D}" type="pres">
      <dgm:prSet presAssocID="{F373FCDB-958A-4C90-9133-EF8C0100942E}" presName="sibTrans" presStyleCnt="0"/>
      <dgm:spPr/>
    </dgm:pt>
    <dgm:pt modelId="{D71FB091-E026-4833-AD20-44834D28225E}" type="pres">
      <dgm:prSet presAssocID="{39AEF92F-1820-4978-B3CA-0667A36EF9A8}" presName="node" presStyleLbl="node1" presStyleIdx="21" presStyleCnt="31">
        <dgm:presLayoutVars>
          <dgm:bulletEnabled val="1"/>
        </dgm:presLayoutVars>
      </dgm:prSet>
      <dgm:spPr/>
    </dgm:pt>
    <dgm:pt modelId="{B00D494F-4D3E-451E-A997-855D1FA709C0}" type="pres">
      <dgm:prSet presAssocID="{BEF7B225-8EB3-4284-8AEA-B864AB3BE232}" presName="sibTrans" presStyleCnt="0"/>
      <dgm:spPr/>
    </dgm:pt>
    <dgm:pt modelId="{C323FD15-622C-41AB-88EE-753335609E48}" type="pres">
      <dgm:prSet presAssocID="{AD17F40A-6F97-429F-9CC3-99B61B10A4C1}" presName="node" presStyleLbl="node1" presStyleIdx="22" presStyleCnt="31">
        <dgm:presLayoutVars>
          <dgm:bulletEnabled val="1"/>
        </dgm:presLayoutVars>
      </dgm:prSet>
      <dgm:spPr/>
    </dgm:pt>
    <dgm:pt modelId="{F258D8C1-FA50-4C18-9F76-175E2207E353}" type="pres">
      <dgm:prSet presAssocID="{01B3AA2C-7AEF-48F1-BF64-E837714E07AE}" presName="sibTrans" presStyleCnt="0"/>
      <dgm:spPr/>
    </dgm:pt>
    <dgm:pt modelId="{A15E1D48-8E7A-41B2-AC8B-D72FD9B15B36}" type="pres">
      <dgm:prSet presAssocID="{3024BCDE-DD11-4BE6-AFE3-2098B0342A63}" presName="node" presStyleLbl="node1" presStyleIdx="23" presStyleCnt="31">
        <dgm:presLayoutVars>
          <dgm:bulletEnabled val="1"/>
        </dgm:presLayoutVars>
      </dgm:prSet>
      <dgm:spPr/>
    </dgm:pt>
    <dgm:pt modelId="{E800D7D5-503D-4F05-89F4-C4E1757467E4}" type="pres">
      <dgm:prSet presAssocID="{45152883-D223-4B68-A9BA-AC76E0616D5C}" presName="sibTrans" presStyleCnt="0"/>
      <dgm:spPr/>
    </dgm:pt>
    <dgm:pt modelId="{04C1161F-8E16-45DD-9FF8-DE38F19A9E63}" type="pres">
      <dgm:prSet presAssocID="{C3384CF6-1E81-4213-8CC9-EEE8E8849F5A}" presName="node" presStyleLbl="node1" presStyleIdx="24" presStyleCnt="31">
        <dgm:presLayoutVars>
          <dgm:bulletEnabled val="1"/>
        </dgm:presLayoutVars>
      </dgm:prSet>
      <dgm:spPr/>
    </dgm:pt>
    <dgm:pt modelId="{BBB9632F-FCF9-42BE-8390-5995850B4E26}" type="pres">
      <dgm:prSet presAssocID="{DE70FF13-2022-4AAA-A858-F23BA9B3853E}" presName="sibTrans" presStyleCnt="0"/>
      <dgm:spPr/>
    </dgm:pt>
    <dgm:pt modelId="{14436DAD-8F74-4CAA-B8E2-217E79DC7970}" type="pres">
      <dgm:prSet presAssocID="{05A0F5C6-C73B-4ADB-B5D7-5E359C947B47}" presName="node" presStyleLbl="node1" presStyleIdx="25" presStyleCnt="31">
        <dgm:presLayoutVars>
          <dgm:bulletEnabled val="1"/>
        </dgm:presLayoutVars>
      </dgm:prSet>
      <dgm:spPr/>
    </dgm:pt>
    <dgm:pt modelId="{77721F4A-3A41-4DD1-8945-502101B788FD}" type="pres">
      <dgm:prSet presAssocID="{53506832-3DE7-457F-9FAC-514EE4A22E2A}" presName="sibTrans" presStyleCnt="0"/>
      <dgm:spPr/>
    </dgm:pt>
    <dgm:pt modelId="{EBB9E6EA-62CE-4CE1-9EDB-DD3CB008E657}" type="pres">
      <dgm:prSet presAssocID="{4C9AFEE3-E503-4903-B72C-A34D6CFE2850}" presName="node" presStyleLbl="node1" presStyleIdx="26" presStyleCnt="31">
        <dgm:presLayoutVars>
          <dgm:bulletEnabled val="1"/>
        </dgm:presLayoutVars>
      </dgm:prSet>
      <dgm:spPr/>
    </dgm:pt>
    <dgm:pt modelId="{84E9399C-6D9E-433C-AB34-1190DF43E093}" type="pres">
      <dgm:prSet presAssocID="{6DBE044A-E5A7-4B4F-B91D-B2001F6FB481}" presName="sibTrans" presStyleCnt="0"/>
      <dgm:spPr/>
    </dgm:pt>
    <dgm:pt modelId="{9DB8FB7D-60FD-4D0F-851D-6BFD7A0F67F0}" type="pres">
      <dgm:prSet presAssocID="{419A299D-3464-4244-A8E7-7DE4BD88BD54}" presName="node" presStyleLbl="node1" presStyleIdx="27" presStyleCnt="31">
        <dgm:presLayoutVars>
          <dgm:bulletEnabled val="1"/>
        </dgm:presLayoutVars>
      </dgm:prSet>
      <dgm:spPr/>
    </dgm:pt>
    <dgm:pt modelId="{5CD182C4-3368-485D-BC52-82AC56A047E7}" type="pres">
      <dgm:prSet presAssocID="{B3F5CA5B-4DB1-42F0-9654-64F345B91393}" presName="sibTrans" presStyleCnt="0"/>
      <dgm:spPr/>
    </dgm:pt>
    <dgm:pt modelId="{5E0973DC-98B9-4E07-A099-BBD4F6687744}" type="pres">
      <dgm:prSet presAssocID="{5BA8A62B-E112-45AF-9380-6BE3B0F720B9}" presName="node" presStyleLbl="node1" presStyleIdx="28" presStyleCnt="31">
        <dgm:presLayoutVars>
          <dgm:bulletEnabled val="1"/>
        </dgm:presLayoutVars>
      </dgm:prSet>
      <dgm:spPr/>
    </dgm:pt>
    <dgm:pt modelId="{61EC9F61-8A6A-4000-9C76-0AC26FD9DE44}" type="pres">
      <dgm:prSet presAssocID="{8E08C694-9057-4B79-B0D7-D6567CE54D5D}" presName="sibTrans" presStyleCnt="0"/>
      <dgm:spPr/>
    </dgm:pt>
    <dgm:pt modelId="{6BFC38A9-8BC2-4D2F-8BB7-39479EB497DC}" type="pres">
      <dgm:prSet presAssocID="{96B6D5E8-E3CE-4999-8F9A-CAC61B4EA227}" presName="node" presStyleLbl="node1" presStyleIdx="29" presStyleCnt="31">
        <dgm:presLayoutVars>
          <dgm:bulletEnabled val="1"/>
        </dgm:presLayoutVars>
      </dgm:prSet>
      <dgm:spPr/>
    </dgm:pt>
    <dgm:pt modelId="{41FF69E5-3B1D-44EE-8801-4D55D5EF8CE7}" type="pres">
      <dgm:prSet presAssocID="{C53DC15A-7A56-4825-BAC7-8694FDBC049C}" presName="sibTrans" presStyleCnt="0"/>
      <dgm:spPr/>
    </dgm:pt>
    <dgm:pt modelId="{40597550-B278-422A-8B5F-76C953D8CBD2}" type="pres">
      <dgm:prSet presAssocID="{C6451EC8-27BE-45AB-9309-556FE234C55B}" presName="node" presStyleLbl="node1" presStyleIdx="30" presStyleCnt="31">
        <dgm:presLayoutVars>
          <dgm:bulletEnabled val="1"/>
        </dgm:presLayoutVars>
      </dgm:prSet>
      <dgm:spPr/>
    </dgm:pt>
  </dgm:ptLst>
  <dgm:cxnLst>
    <dgm:cxn modelId="{2A7E4800-F201-45E6-84DA-9106F3EB4FAF}" type="presOf" srcId="{7C8ED04E-99E2-4053-A905-B222E4C48DE7}" destId="{3197C447-1BA7-41AD-ABEB-E7B129ACBEA4}" srcOrd="0" destOrd="0" presId="urn:microsoft.com/office/officeart/2005/8/layout/default"/>
    <dgm:cxn modelId="{BA089108-AE09-4137-8257-6BAA43DC4FA3}" srcId="{9B9CC810-FA74-40A3-A31C-A9CBE88C8487}" destId="{67EA92F8-04A3-477E-B301-51C716A0AA47}" srcOrd="5" destOrd="0" parTransId="{245DF611-0220-41EF-A9B1-267598459EA7}" sibTransId="{234473A3-DC91-4C74-B7BE-B6B3925C1311}"/>
    <dgm:cxn modelId="{2B72F90E-8F2C-4EF4-AD05-38191FCD7DAC}" srcId="{9B9CC810-FA74-40A3-A31C-A9CBE88C8487}" destId="{C6451EC8-27BE-45AB-9309-556FE234C55B}" srcOrd="30" destOrd="0" parTransId="{53BE215F-2A52-42F4-A38D-D2A025371F2A}" sibTransId="{F97DE626-BBE4-4E01-B9EC-5F7F06280F1B}"/>
    <dgm:cxn modelId="{FD160C13-D806-4538-BC5B-C32FF6D346A5}" type="presOf" srcId="{13D512CA-96F0-4E15-9190-DBB5F4795FA2}" destId="{5E50DBF8-BACE-4BEF-8CE5-3A7D16851E17}" srcOrd="0" destOrd="0" presId="urn:microsoft.com/office/officeart/2005/8/layout/default"/>
    <dgm:cxn modelId="{394FF816-37EE-429E-9FB7-FFA3A0E34F59}" srcId="{9B9CC810-FA74-40A3-A31C-A9CBE88C8487}" destId="{AE36A9CA-E3F3-4AFC-A962-BE11E7617763}" srcOrd="16" destOrd="0" parTransId="{1D1BDE57-4EEA-45F9-874E-5E7D72D4F905}" sibTransId="{F867123D-4D0F-45C6-8387-583B9E6B7A4D}"/>
    <dgm:cxn modelId="{5E96081A-2572-40EB-8C69-03EF34E3EEF6}" type="presOf" srcId="{3024BCDE-DD11-4BE6-AFE3-2098B0342A63}" destId="{A15E1D48-8E7A-41B2-AC8B-D72FD9B15B36}" srcOrd="0" destOrd="0" presId="urn:microsoft.com/office/officeart/2005/8/layout/default"/>
    <dgm:cxn modelId="{3CA80F1E-223B-4762-B754-1BE6E7733278}" type="presOf" srcId="{A7EF151B-6F63-4E88-ADDA-A86303A68DF7}" destId="{F10D086B-FFC0-4F06-A4F0-1C5DF79919FE}" srcOrd="0" destOrd="0" presId="urn:microsoft.com/office/officeart/2005/8/layout/default"/>
    <dgm:cxn modelId="{D3EFB61E-601F-45B1-B9D4-09278261F7E6}" type="presOf" srcId="{B825EF41-D660-42EB-A07C-C939E17F1BE1}" destId="{F22219D5-BE36-4DDF-857A-1F55B9F4CF13}" srcOrd="0" destOrd="0" presId="urn:microsoft.com/office/officeart/2005/8/layout/default"/>
    <dgm:cxn modelId="{BDC31B20-4A96-4BF4-96AD-1C86F42A9CAD}" srcId="{9B9CC810-FA74-40A3-A31C-A9CBE88C8487}" destId="{73974980-615D-4B35-91F2-12B7374B0DAC}" srcOrd="19" destOrd="0" parTransId="{02DF64B0-6AB2-4981-97D6-E517215B6094}" sibTransId="{260C36A4-DF62-460E-8E30-2A5E3626FD9E}"/>
    <dgm:cxn modelId="{3577A429-E1B1-4079-8CD1-B0537DA9F63B}" type="presOf" srcId="{910B762C-CC6B-4B44-9727-9944FCBA8072}" destId="{0D4BD726-444D-472D-B749-3CA1FE6DB51A}" srcOrd="0" destOrd="0" presId="urn:microsoft.com/office/officeart/2005/8/layout/default"/>
    <dgm:cxn modelId="{E29F692A-30D7-4251-88D5-EB28F3CA48BA}" type="presOf" srcId="{67EA92F8-04A3-477E-B301-51C716A0AA47}" destId="{79B61C1B-5926-4C75-B492-A414ABDE0526}" srcOrd="0" destOrd="0" presId="urn:microsoft.com/office/officeart/2005/8/layout/default"/>
    <dgm:cxn modelId="{5EAB4632-DF09-4429-8E57-F84E60D2059C}" srcId="{9B9CC810-FA74-40A3-A31C-A9CBE88C8487}" destId="{B825EF41-D660-42EB-A07C-C939E17F1BE1}" srcOrd="20" destOrd="0" parTransId="{251B580D-FA40-4C5E-9AF2-5994C083CC03}" sibTransId="{F373FCDB-958A-4C90-9133-EF8C0100942E}"/>
    <dgm:cxn modelId="{494A1A35-9A5C-48E2-AF01-5F669F5960D5}" srcId="{9B9CC810-FA74-40A3-A31C-A9CBE88C8487}" destId="{39AEF92F-1820-4978-B3CA-0667A36EF9A8}" srcOrd="21" destOrd="0" parTransId="{51E36F8F-9DB8-4A48-93F6-86966705CEC7}" sibTransId="{BEF7B225-8EB3-4284-8AEA-B864AB3BE232}"/>
    <dgm:cxn modelId="{2853A440-09D3-4A01-8638-6AFEF9D4FE65}" srcId="{9B9CC810-FA74-40A3-A31C-A9CBE88C8487}" destId="{5253A74D-FA9A-49E0-9793-C2D35279BB39}" srcOrd="11" destOrd="0" parTransId="{F8CEE0A9-B067-41A5-961C-B42BA0F86AD2}" sibTransId="{C9AE985B-2631-4EA4-A2C3-161A1496FCDC}"/>
    <dgm:cxn modelId="{8ECBB15B-F0E5-436D-81AF-F5CCF58494DF}" srcId="{9B9CC810-FA74-40A3-A31C-A9CBE88C8487}" destId="{93C4CD2B-E081-4A3A-91B3-6F9F85735D40}" srcOrd="2" destOrd="0" parTransId="{7BD68FDF-C58B-4FA9-9660-26B20781ADF3}" sibTransId="{897B2F2B-4231-4D06-AE99-0AAAAC8B73E9}"/>
    <dgm:cxn modelId="{D79DCC5E-B532-4049-A364-4B8AC98745E9}" type="presOf" srcId="{9B9CC810-FA74-40A3-A31C-A9CBE88C8487}" destId="{64A2D741-FC1F-4EE7-AFDB-88BAA924E022}" srcOrd="0" destOrd="0" presId="urn:microsoft.com/office/officeart/2005/8/layout/default"/>
    <dgm:cxn modelId="{DE0D2760-C8DC-442C-80F8-2817448F674A}" srcId="{9B9CC810-FA74-40A3-A31C-A9CBE88C8487}" destId="{13D512CA-96F0-4E15-9190-DBB5F4795FA2}" srcOrd="6" destOrd="0" parTransId="{88A596D3-8E87-452A-A2D4-DDB94AD7C0B8}" sibTransId="{E3B6189C-C8E3-44FB-A3DA-B532A98578BC}"/>
    <dgm:cxn modelId="{1B424863-0A3A-4947-B10F-578D5B651B78}" srcId="{9B9CC810-FA74-40A3-A31C-A9CBE88C8487}" destId="{797E8E61-BB62-4414-8610-2E4C7EF021F2}" srcOrd="13" destOrd="0" parTransId="{1799DE3F-E7DB-4051-A1F9-60CFD18C3202}" sibTransId="{8C5C3D96-50AD-49D1-83C5-9C9C04887E30}"/>
    <dgm:cxn modelId="{BF5E1965-48FC-4934-BCDF-D737FFB28379}" srcId="{9B9CC810-FA74-40A3-A31C-A9CBE88C8487}" destId="{5BA8A62B-E112-45AF-9380-6BE3B0F720B9}" srcOrd="28" destOrd="0" parTransId="{7B14F23C-BD6B-4531-8620-BE5B7E7D0C80}" sibTransId="{8E08C694-9057-4B79-B0D7-D6567CE54D5D}"/>
    <dgm:cxn modelId="{35DDA947-0308-427F-AAF5-E1C238AB7836}" type="presOf" srcId="{5BA8A62B-E112-45AF-9380-6BE3B0F720B9}" destId="{5E0973DC-98B9-4E07-A099-BBD4F6687744}" srcOrd="0" destOrd="0" presId="urn:microsoft.com/office/officeart/2005/8/layout/default"/>
    <dgm:cxn modelId="{2DD4AD68-C387-46A2-921D-D5DF0F7A277B}" type="presOf" srcId="{C6451EC8-27BE-45AB-9309-556FE234C55B}" destId="{40597550-B278-422A-8B5F-76C953D8CBD2}" srcOrd="0" destOrd="0" presId="urn:microsoft.com/office/officeart/2005/8/layout/default"/>
    <dgm:cxn modelId="{4D34E66A-3E6D-499A-87AD-6898D3BAA993}" type="presOf" srcId="{9259351B-7893-46F4-8079-87EB288D188D}" destId="{A33DB260-0CC4-40D7-BB3A-F6883A4020A0}" srcOrd="0" destOrd="0" presId="urn:microsoft.com/office/officeart/2005/8/layout/default"/>
    <dgm:cxn modelId="{34A8F64D-5EDA-4F9F-914C-00CD59454586}" srcId="{9B9CC810-FA74-40A3-A31C-A9CBE88C8487}" destId="{419A299D-3464-4244-A8E7-7DE4BD88BD54}" srcOrd="27" destOrd="0" parTransId="{5024BE34-9F40-4F78-AEAD-2AFCCDE16B71}" sibTransId="{B3F5CA5B-4DB1-42F0-9654-64F345B91393}"/>
    <dgm:cxn modelId="{D10F646E-ADE6-4E40-B87E-086F3F6FF777}" srcId="{9B9CC810-FA74-40A3-A31C-A9CBE88C8487}" destId="{7C8ED04E-99E2-4053-A905-B222E4C48DE7}" srcOrd="3" destOrd="0" parTransId="{31EAD254-AE30-4EBB-9235-B4E5CF90E72E}" sibTransId="{BBF651F3-C147-46C7-BB9D-B84439618F89}"/>
    <dgm:cxn modelId="{5E5F9673-31AA-45FA-BDA7-4E27BC06F3E6}" srcId="{9B9CC810-FA74-40A3-A31C-A9CBE88C8487}" destId="{C660E87B-9976-4D26-AE86-EC106C1AE2CD}" srcOrd="10" destOrd="0" parTransId="{6CFCDB6A-08A6-40BF-9FF1-428996DCE111}" sibTransId="{E1CC441D-925C-4046-84DF-4B3932777864}"/>
    <dgm:cxn modelId="{DF7F2D56-1D18-4447-9C1B-1D3329E71A85}" srcId="{9B9CC810-FA74-40A3-A31C-A9CBE88C8487}" destId="{9259351B-7893-46F4-8079-87EB288D188D}" srcOrd="9" destOrd="0" parTransId="{7ACDBB37-B57C-44BF-B8AF-5269BF7C72CE}" sibTransId="{49665E2A-D166-42CD-8763-7BB2377A96B5}"/>
    <dgm:cxn modelId="{57D54257-AE11-4B15-AA00-35FE0963D3FD}" type="presOf" srcId="{73974980-615D-4B35-91F2-12B7374B0DAC}" destId="{20344754-C0C6-48D5-839E-08DDEA931F1F}" srcOrd="0" destOrd="0" presId="urn:microsoft.com/office/officeart/2005/8/layout/default"/>
    <dgm:cxn modelId="{3242A857-66EF-4B60-8233-39B55A8FAFB8}" srcId="{9B9CC810-FA74-40A3-A31C-A9CBE88C8487}" destId="{4C9AFEE3-E503-4903-B72C-A34D6CFE2850}" srcOrd="26" destOrd="0" parTransId="{9B9D1D83-DC74-4AA4-B1C4-2A66D957077D}" sibTransId="{6DBE044A-E5A7-4B4F-B91D-B2001F6FB481}"/>
    <dgm:cxn modelId="{581B0A5A-AFA5-4092-B3B0-EC34BE24EB6C}" srcId="{9B9CC810-FA74-40A3-A31C-A9CBE88C8487}" destId="{96B6D5E8-E3CE-4999-8F9A-CAC61B4EA227}" srcOrd="29" destOrd="0" parTransId="{5942C20D-C003-4CAB-9597-EFDCEC88E3D5}" sibTransId="{C53DC15A-7A56-4825-BAC7-8694FDBC049C}"/>
    <dgm:cxn modelId="{519E2D7A-B8D0-4511-A175-297417B98AD9}" srcId="{9B9CC810-FA74-40A3-A31C-A9CBE88C8487}" destId="{32107006-2071-46FE-A695-852097D3ADF5}" srcOrd="4" destOrd="0" parTransId="{94E868E0-7EB4-4E57-8488-35F80AD555D4}" sibTransId="{584788C5-AAE4-4014-9088-F461AAA3851C}"/>
    <dgm:cxn modelId="{B0DAD97A-7103-429E-8FDB-094E99C8AB5C}" srcId="{9B9CC810-FA74-40A3-A31C-A9CBE88C8487}" destId="{63F115BE-B2FD-4D58-927B-1C0261029C20}" srcOrd="7" destOrd="0" parTransId="{74932317-9240-4D86-A59D-22E2702CB99A}" sibTransId="{B286663D-B427-4F4A-98F1-BC790BA9167E}"/>
    <dgm:cxn modelId="{CAA3008A-6C10-4AEB-A6A4-2AFE484E8CD3}" type="presOf" srcId="{39AEF92F-1820-4978-B3CA-0667A36EF9A8}" destId="{D71FB091-E026-4833-AD20-44834D28225E}" srcOrd="0" destOrd="0" presId="urn:microsoft.com/office/officeart/2005/8/layout/default"/>
    <dgm:cxn modelId="{0B510B8C-568F-4CA1-BC11-C7371C262990}" type="presOf" srcId="{797E8E61-BB62-4414-8610-2E4C7EF021F2}" destId="{01166047-65E7-4C6B-A389-C6E472BAF8A7}" srcOrd="0" destOrd="0" presId="urn:microsoft.com/office/officeart/2005/8/layout/default"/>
    <dgm:cxn modelId="{87D8CA8F-8B53-477A-856C-5D7B29DA916D}" type="presOf" srcId="{3CADA2B8-8CB3-4B38-86AF-B528F6ED1AAB}" destId="{0C76241E-2DDF-444C-BAE5-303E15DC5518}" srcOrd="0" destOrd="0" presId="urn:microsoft.com/office/officeart/2005/8/layout/default"/>
    <dgm:cxn modelId="{F61E6F91-972A-4FCF-9992-012921392743}" srcId="{9B9CC810-FA74-40A3-A31C-A9CBE88C8487}" destId="{05A0F5C6-C73B-4ADB-B5D7-5E359C947B47}" srcOrd="25" destOrd="0" parTransId="{B4F54987-9A36-4757-9548-FBFF5E1BB74D}" sibTransId="{53506832-3DE7-457F-9FAC-514EE4A22E2A}"/>
    <dgm:cxn modelId="{606F6E9A-3232-4BA9-8E3C-B0BBA5A7B3CF}" type="presOf" srcId="{C3384CF6-1E81-4213-8CC9-EEE8E8849F5A}" destId="{04C1161F-8E16-45DD-9FF8-DE38F19A9E63}" srcOrd="0" destOrd="0" presId="urn:microsoft.com/office/officeart/2005/8/layout/default"/>
    <dgm:cxn modelId="{F8F6199B-3807-4876-B496-296012659EC5}" srcId="{9B9CC810-FA74-40A3-A31C-A9CBE88C8487}" destId="{306AA41B-653D-45A8-BEB5-EE7E450ED8C7}" srcOrd="0" destOrd="0" parTransId="{669B5F74-A459-432B-B2A8-F53E3F358F7D}" sibTransId="{4C15D5D8-9F1E-4344-99A6-2563FA4680D2}"/>
    <dgm:cxn modelId="{8F8F599D-8282-4F81-AE5D-F6665E43EB86}" srcId="{9B9CC810-FA74-40A3-A31C-A9CBE88C8487}" destId="{A7EF151B-6F63-4E88-ADDA-A86303A68DF7}" srcOrd="12" destOrd="0" parTransId="{0784C217-927F-4F02-9D78-CD88216B0325}" sibTransId="{EE71308E-632C-4E73-9F6D-F0B40AF25F34}"/>
    <dgm:cxn modelId="{6AC5EF9F-BB84-4CFE-9812-9A9183A0685A}" srcId="{9B9CC810-FA74-40A3-A31C-A9CBE88C8487}" destId="{AD17F40A-6F97-429F-9CC3-99B61B10A4C1}" srcOrd="22" destOrd="0" parTransId="{1CD14A53-B75A-43CA-A315-624451144022}" sibTransId="{01B3AA2C-7AEF-48F1-BF64-E837714E07AE}"/>
    <dgm:cxn modelId="{DA60E4A3-734E-4130-9D83-5D69F63781E4}" type="presOf" srcId="{63F115BE-B2FD-4D58-927B-1C0261029C20}" destId="{9D07691E-0D7E-429A-BD0E-D1D07517EC35}" srcOrd="0" destOrd="0" presId="urn:microsoft.com/office/officeart/2005/8/layout/default"/>
    <dgm:cxn modelId="{A47285A6-AA71-4F92-8726-E1FC3A3FFC90}" type="presOf" srcId="{59C5555F-0912-4A94-A47E-FB90B7B49DEE}" destId="{4769BA69-1EDD-4840-9BD6-977E764EF8BF}" srcOrd="0" destOrd="0" presId="urn:microsoft.com/office/officeart/2005/8/layout/default"/>
    <dgm:cxn modelId="{F8E638AD-E985-4452-BC42-4E9D0F9E4925}" type="presOf" srcId="{AD17F40A-6F97-429F-9CC3-99B61B10A4C1}" destId="{C323FD15-622C-41AB-88EE-753335609E48}" srcOrd="0" destOrd="0" presId="urn:microsoft.com/office/officeart/2005/8/layout/default"/>
    <dgm:cxn modelId="{BD9D5CAE-6139-4EB2-8970-668718B4A966}" type="presOf" srcId="{DEAEE7DE-F931-489F-9004-645EF055CEDE}" destId="{7CFD607D-0C6D-4C5C-9169-A4FB4E5CB414}" srcOrd="0" destOrd="0" presId="urn:microsoft.com/office/officeart/2005/8/layout/default"/>
    <dgm:cxn modelId="{8B2DF6B1-9940-479B-94AD-E4186180DBD2}" type="presOf" srcId="{AE36A9CA-E3F3-4AFC-A962-BE11E7617763}" destId="{F433A152-7C75-45D6-B286-D85A8B2A51A2}" srcOrd="0" destOrd="0" presId="urn:microsoft.com/office/officeart/2005/8/layout/default"/>
    <dgm:cxn modelId="{2DEFD3B6-1309-426A-A25F-876C4D0917A2}" type="presOf" srcId="{306AA41B-653D-45A8-BEB5-EE7E450ED8C7}" destId="{B2C31D30-FDCE-4B58-9600-3374E04DA434}" srcOrd="0" destOrd="0" presId="urn:microsoft.com/office/officeart/2005/8/layout/default"/>
    <dgm:cxn modelId="{B919C8BA-BD1F-42A7-A8CB-F0293983E15B}" type="presOf" srcId="{05A0F5C6-C73B-4ADB-B5D7-5E359C947B47}" destId="{14436DAD-8F74-4CAA-B8E2-217E79DC7970}" srcOrd="0" destOrd="0" presId="urn:microsoft.com/office/officeart/2005/8/layout/default"/>
    <dgm:cxn modelId="{1C5DA3BE-5E48-4ED5-8ED9-A365C96C9C38}" type="presOf" srcId="{419A299D-3464-4244-A8E7-7DE4BD88BD54}" destId="{9DB8FB7D-60FD-4D0F-851D-6BFD7A0F67F0}" srcOrd="0" destOrd="0" presId="urn:microsoft.com/office/officeart/2005/8/layout/default"/>
    <dgm:cxn modelId="{72128DC1-2C4A-4C4E-B767-C21DC5D19622}" srcId="{9B9CC810-FA74-40A3-A31C-A9CBE88C8487}" destId="{32AB9E1B-2E37-4FE5-B13C-ACB0E40DAB39}" srcOrd="17" destOrd="0" parTransId="{BF1D5A76-D4E0-4254-95BB-99CD2D10F84D}" sibTransId="{B8169622-7F28-4161-8226-98DE78A31F50}"/>
    <dgm:cxn modelId="{FBF377C3-3BC2-4AB4-B881-FDD7A3F233BC}" type="presOf" srcId="{4C9AFEE3-E503-4903-B72C-A34D6CFE2850}" destId="{EBB9E6EA-62CE-4CE1-9EDB-DD3CB008E657}" srcOrd="0" destOrd="0" presId="urn:microsoft.com/office/officeart/2005/8/layout/default"/>
    <dgm:cxn modelId="{72D530CB-A82B-494A-8446-39364BC1B381}" srcId="{9B9CC810-FA74-40A3-A31C-A9CBE88C8487}" destId="{910B762C-CC6B-4B44-9727-9944FCBA8072}" srcOrd="14" destOrd="0" parTransId="{0878356B-EACC-4193-B96E-1F933ADE6DFD}" sibTransId="{C3F82397-5FE4-4D0B-A1C5-2BD0EC9E0107}"/>
    <dgm:cxn modelId="{2841CCCB-1B92-400A-A932-7076E06BD398}" srcId="{9B9CC810-FA74-40A3-A31C-A9CBE88C8487}" destId="{C3384CF6-1E81-4213-8CC9-EEE8E8849F5A}" srcOrd="24" destOrd="0" parTransId="{A3E6ED0F-96B1-4E32-A25F-02A565A75C75}" sibTransId="{DE70FF13-2022-4AAA-A858-F23BA9B3853E}"/>
    <dgm:cxn modelId="{C2A196CC-A18A-481C-BBCE-17AA9D4CC769}" type="presOf" srcId="{96B6D5E8-E3CE-4999-8F9A-CAC61B4EA227}" destId="{6BFC38A9-8BC2-4D2F-8BB7-39479EB497DC}" srcOrd="0" destOrd="0" presId="urn:microsoft.com/office/officeart/2005/8/layout/default"/>
    <dgm:cxn modelId="{3222A4D8-4FB6-4226-870A-E5DE1C069F0A}" type="presOf" srcId="{32107006-2071-46FE-A695-852097D3ADF5}" destId="{5CBF63CC-BFFC-4D8F-827A-49A7FF5DECA0}" srcOrd="0" destOrd="0" presId="urn:microsoft.com/office/officeart/2005/8/layout/default"/>
    <dgm:cxn modelId="{FF83E9DC-7F2B-43BA-BA20-297D8F007BBC}" srcId="{9B9CC810-FA74-40A3-A31C-A9CBE88C8487}" destId="{3024BCDE-DD11-4BE6-AFE3-2098B0342A63}" srcOrd="23" destOrd="0" parTransId="{3B001020-1F63-41B4-B1F2-79E641BC799C}" sibTransId="{45152883-D223-4B68-A9BA-AC76E0616D5C}"/>
    <dgm:cxn modelId="{386990DD-7565-4681-BDBC-62D8F88E93EF}" type="presOf" srcId="{93C4CD2B-E081-4A3A-91B3-6F9F85735D40}" destId="{799E7EEA-B024-4AC3-AD9F-A1216D1ECAB8}" srcOrd="0" destOrd="0" presId="urn:microsoft.com/office/officeart/2005/8/layout/default"/>
    <dgm:cxn modelId="{318F4CE2-CC9E-4D2D-A946-8A47D38AFD10}" type="presOf" srcId="{5253A74D-FA9A-49E0-9793-C2D35279BB39}" destId="{40377578-8F10-4282-B91E-D8FE115AD787}" srcOrd="0" destOrd="0" presId="urn:microsoft.com/office/officeart/2005/8/layout/default"/>
    <dgm:cxn modelId="{C9A18BE7-24B5-408D-A16A-4B91958E9612}" type="presOf" srcId="{32AB9E1B-2E37-4FE5-B13C-ACB0E40DAB39}" destId="{507FF335-1116-4544-910C-F57154C30E20}" srcOrd="0" destOrd="0" presId="urn:microsoft.com/office/officeart/2005/8/layout/default"/>
    <dgm:cxn modelId="{92BABDE9-0469-42AD-B3E0-B833766288E5}" srcId="{9B9CC810-FA74-40A3-A31C-A9CBE88C8487}" destId="{DEAEE7DE-F931-489F-9004-645EF055CEDE}" srcOrd="8" destOrd="0" parTransId="{C7AC4227-6D7B-4C39-A74F-8762CFCA58EE}" sibTransId="{F038FDB4-D020-4FE7-A4CC-1F81B7CF8E20}"/>
    <dgm:cxn modelId="{3A82A0F2-4AEF-4559-81A8-697A21763552}" srcId="{9B9CC810-FA74-40A3-A31C-A9CBE88C8487}" destId="{59C5555F-0912-4A94-A47E-FB90B7B49DEE}" srcOrd="15" destOrd="0" parTransId="{762EF13E-EFA2-4275-829C-6EFB53EA5E19}" sibTransId="{CCA45A3D-56B8-4B90-991D-E8CA5136F7D4}"/>
    <dgm:cxn modelId="{DBC585F5-3587-4F3F-AE46-B6A6C8CC61CE}" type="presOf" srcId="{32A1A540-DA26-435A-B8DA-390BF5F34EC4}" destId="{EDE1AFE0-CA53-48C5-A748-2E2D98354FD0}" srcOrd="0" destOrd="0" presId="urn:microsoft.com/office/officeart/2005/8/layout/default"/>
    <dgm:cxn modelId="{7BF843FB-6AA9-4ABA-A572-B104DF3BCD23}" srcId="{9B9CC810-FA74-40A3-A31C-A9CBE88C8487}" destId="{32A1A540-DA26-435A-B8DA-390BF5F34EC4}" srcOrd="18" destOrd="0" parTransId="{0C32D520-C7C3-4FDB-BBEF-D67AAE5DB9FD}" sibTransId="{41A027C0-E5EB-40C4-B3BE-765D0D2B1E9D}"/>
    <dgm:cxn modelId="{D004DDFD-E978-40C8-A1BC-622CD8B48561}" srcId="{9B9CC810-FA74-40A3-A31C-A9CBE88C8487}" destId="{3CADA2B8-8CB3-4B38-86AF-B528F6ED1AAB}" srcOrd="1" destOrd="0" parTransId="{E3FC7568-C03C-4C5A-A07C-15EDBBD26A52}" sibTransId="{1496DAF5-7D53-410F-B716-3273F9BBB11F}"/>
    <dgm:cxn modelId="{4F27CFFE-92EA-4CCA-8ECB-15BC6D368A06}" type="presOf" srcId="{C660E87B-9976-4D26-AE86-EC106C1AE2CD}" destId="{51A9DA0F-A3AE-4F7A-AA57-AB748CD05CF6}" srcOrd="0" destOrd="0" presId="urn:microsoft.com/office/officeart/2005/8/layout/default"/>
    <dgm:cxn modelId="{001611C9-AC88-4E1F-B8A2-67ADA6F55CE2}" type="presParOf" srcId="{64A2D741-FC1F-4EE7-AFDB-88BAA924E022}" destId="{B2C31D30-FDCE-4B58-9600-3374E04DA434}" srcOrd="0" destOrd="0" presId="urn:microsoft.com/office/officeart/2005/8/layout/default"/>
    <dgm:cxn modelId="{38A8CD97-AE98-4A6F-86A1-C627AADA6267}" type="presParOf" srcId="{64A2D741-FC1F-4EE7-AFDB-88BAA924E022}" destId="{DBBF422A-38D9-43B2-A11B-0124088CFEEE}" srcOrd="1" destOrd="0" presId="urn:microsoft.com/office/officeart/2005/8/layout/default"/>
    <dgm:cxn modelId="{2279A264-2A37-4E38-A720-EB27FAA1EA01}" type="presParOf" srcId="{64A2D741-FC1F-4EE7-AFDB-88BAA924E022}" destId="{0C76241E-2DDF-444C-BAE5-303E15DC5518}" srcOrd="2" destOrd="0" presId="urn:microsoft.com/office/officeart/2005/8/layout/default"/>
    <dgm:cxn modelId="{64C5A4EC-8B7A-47EE-9DA1-DF002E77BB26}" type="presParOf" srcId="{64A2D741-FC1F-4EE7-AFDB-88BAA924E022}" destId="{BAD16A81-ED90-4BF3-B231-32E92A14684B}" srcOrd="3" destOrd="0" presId="urn:microsoft.com/office/officeart/2005/8/layout/default"/>
    <dgm:cxn modelId="{BC4D5CF9-3179-49EB-9CB2-3BBCB137EB10}" type="presParOf" srcId="{64A2D741-FC1F-4EE7-AFDB-88BAA924E022}" destId="{799E7EEA-B024-4AC3-AD9F-A1216D1ECAB8}" srcOrd="4" destOrd="0" presId="urn:microsoft.com/office/officeart/2005/8/layout/default"/>
    <dgm:cxn modelId="{55F18F74-8BFD-4B59-BCF6-1BFD9394EBEF}" type="presParOf" srcId="{64A2D741-FC1F-4EE7-AFDB-88BAA924E022}" destId="{0DDECDC2-024C-4789-BC52-85C87384D8FD}" srcOrd="5" destOrd="0" presId="urn:microsoft.com/office/officeart/2005/8/layout/default"/>
    <dgm:cxn modelId="{9F5BF84E-C88D-47F1-ADA9-0A0C8E9EB612}" type="presParOf" srcId="{64A2D741-FC1F-4EE7-AFDB-88BAA924E022}" destId="{3197C447-1BA7-41AD-ABEB-E7B129ACBEA4}" srcOrd="6" destOrd="0" presId="urn:microsoft.com/office/officeart/2005/8/layout/default"/>
    <dgm:cxn modelId="{7A387D03-929B-4573-A0F2-915313181C36}" type="presParOf" srcId="{64A2D741-FC1F-4EE7-AFDB-88BAA924E022}" destId="{576A836C-7DED-4F01-9BFD-6D5584EDA13B}" srcOrd="7" destOrd="0" presId="urn:microsoft.com/office/officeart/2005/8/layout/default"/>
    <dgm:cxn modelId="{BB1BFA46-8255-44FC-A42A-39E49357ABAA}" type="presParOf" srcId="{64A2D741-FC1F-4EE7-AFDB-88BAA924E022}" destId="{5CBF63CC-BFFC-4D8F-827A-49A7FF5DECA0}" srcOrd="8" destOrd="0" presId="urn:microsoft.com/office/officeart/2005/8/layout/default"/>
    <dgm:cxn modelId="{CEEB0F1E-C1AA-4C8C-AC7A-980082BE77ED}" type="presParOf" srcId="{64A2D741-FC1F-4EE7-AFDB-88BAA924E022}" destId="{C6697245-8994-45D8-96D4-35B39A9C0CBA}" srcOrd="9" destOrd="0" presId="urn:microsoft.com/office/officeart/2005/8/layout/default"/>
    <dgm:cxn modelId="{AED548B5-DC64-4DFD-9991-DCA2BB0EFDB1}" type="presParOf" srcId="{64A2D741-FC1F-4EE7-AFDB-88BAA924E022}" destId="{79B61C1B-5926-4C75-B492-A414ABDE0526}" srcOrd="10" destOrd="0" presId="urn:microsoft.com/office/officeart/2005/8/layout/default"/>
    <dgm:cxn modelId="{7EEEEA5D-68B7-4F9C-8274-BAD953857F88}" type="presParOf" srcId="{64A2D741-FC1F-4EE7-AFDB-88BAA924E022}" destId="{0B06BFD5-6AE4-40E8-A5DF-839CE00C77C5}" srcOrd="11" destOrd="0" presId="urn:microsoft.com/office/officeart/2005/8/layout/default"/>
    <dgm:cxn modelId="{149C7465-B686-4758-9575-708894CDAD52}" type="presParOf" srcId="{64A2D741-FC1F-4EE7-AFDB-88BAA924E022}" destId="{5E50DBF8-BACE-4BEF-8CE5-3A7D16851E17}" srcOrd="12" destOrd="0" presId="urn:microsoft.com/office/officeart/2005/8/layout/default"/>
    <dgm:cxn modelId="{D21F2AB9-C2BB-42DC-87A4-96A2643B1BB3}" type="presParOf" srcId="{64A2D741-FC1F-4EE7-AFDB-88BAA924E022}" destId="{66CD3D8B-A40C-47B4-A776-BAE5689C4697}" srcOrd="13" destOrd="0" presId="urn:microsoft.com/office/officeart/2005/8/layout/default"/>
    <dgm:cxn modelId="{36554046-FCED-48AF-9ADF-5FCEB81F40B1}" type="presParOf" srcId="{64A2D741-FC1F-4EE7-AFDB-88BAA924E022}" destId="{9D07691E-0D7E-429A-BD0E-D1D07517EC35}" srcOrd="14" destOrd="0" presId="urn:microsoft.com/office/officeart/2005/8/layout/default"/>
    <dgm:cxn modelId="{EE358BDF-CAF6-42E5-9EDC-944C70AB3489}" type="presParOf" srcId="{64A2D741-FC1F-4EE7-AFDB-88BAA924E022}" destId="{4D25A4FC-9073-42E1-9EFC-93B633CF2F5F}" srcOrd="15" destOrd="0" presId="urn:microsoft.com/office/officeart/2005/8/layout/default"/>
    <dgm:cxn modelId="{EFABBF1E-3930-4E25-92D1-6E022585F673}" type="presParOf" srcId="{64A2D741-FC1F-4EE7-AFDB-88BAA924E022}" destId="{7CFD607D-0C6D-4C5C-9169-A4FB4E5CB414}" srcOrd="16" destOrd="0" presId="urn:microsoft.com/office/officeart/2005/8/layout/default"/>
    <dgm:cxn modelId="{A87BB6FE-73AF-42EF-8F99-8999F12C4C66}" type="presParOf" srcId="{64A2D741-FC1F-4EE7-AFDB-88BAA924E022}" destId="{B881D0D9-EB8C-446D-9B65-E1861E2A698A}" srcOrd="17" destOrd="0" presId="urn:microsoft.com/office/officeart/2005/8/layout/default"/>
    <dgm:cxn modelId="{67365635-0970-4777-BC16-46D88D9A062C}" type="presParOf" srcId="{64A2D741-FC1F-4EE7-AFDB-88BAA924E022}" destId="{A33DB260-0CC4-40D7-BB3A-F6883A4020A0}" srcOrd="18" destOrd="0" presId="urn:microsoft.com/office/officeart/2005/8/layout/default"/>
    <dgm:cxn modelId="{6EBD0A10-255C-4098-9AE7-E18F9BB5C062}" type="presParOf" srcId="{64A2D741-FC1F-4EE7-AFDB-88BAA924E022}" destId="{15BDE4B8-8A85-4EAC-A9C9-904E4DEF6F1B}" srcOrd="19" destOrd="0" presId="urn:microsoft.com/office/officeart/2005/8/layout/default"/>
    <dgm:cxn modelId="{B98B9C2B-6614-481D-B930-ECCBA4A206BA}" type="presParOf" srcId="{64A2D741-FC1F-4EE7-AFDB-88BAA924E022}" destId="{51A9DA0F-A3AE-4F7A-AA57-AB748CD05CF6}" srcOrd="20" destOrd="0" presId="urn:microsoft.com/office/officeart/2005/8/layout/default"/>
    <dgm:cxn modelId="{D89D1809-E00E-45AC-94FE-9D8317432CB4}" type="presParOf" srcId="{64A2D741-FC1F-4EE7-AFDB-88BAA924E022}" destId="{95411466-04BF-4F83-AF06-2DA8ADEA1136}" srcOrd="21" destOrd="0" presId="urn:microsoft.com/office/officeart/2005/8/layout/default"/>
    <dgm:cxn modelId="{EDD186D2-B970-4330-9C0E-47C86CF2660B}" type="presParOf" srcId="{64A2D741-FC1F-4EE7-AFDB-88BAA924E022}" destId="{40377578-8F10-4282-B91E-D8FE115AD787}" srcOrd="22" destOrd="0" presId="urn:microsoft.com/office/officeart/2005/8/layout/default"/>
    <dgm:cxn modelId="{50A3F47E-08FE-4D62-867B-67F0CF32DAAD}" type="presParOf" srcId="{64A2D741-FC1F-4EE7-AFDB-88BAA924E022}" destId="{2C4915F1-EA6A-4BBB-A85D-D0EE41B3666C}" srcOrd="23" destOrd="0" presId="urn:microsoft.com/office/officeart/2005/8/layout/default"/>
    <dgm:cxn modelId="{F52BD479-C0D2-407C-901F-40B06A1A41EB}" type="presParOf" srcId="{64A2D741-FC1F-4EE7-AFDB-88BAA924E022}" destId="{F10D086B-FFC0-4F06-A4F0-1C5DF79919FE}" srcOrd="24" destOrd="0" presId="urn:microsoft.com/office/officeart/2005/8/layout/default"/>
    <dgm:cxn modelId="{2054572D-BD33-4B1D-8891-C8C1BF35E042}" type="presParOf" srcId="{64A2D741-FC1F-4EE7-AFDB-88BAA924E022}" destId="{AC484FFC-2196-4E26-B153-BEA3B0E6E78B}" srcOrd="25" destOrd="0" presId="urn:microsoft.com/office/officeart/2005/8/layout/default"/>
    <dgm:cxn modelId="{8471C245-3839-44D3-B451-72C7B7CCACAB}" type="presParOf" srcId="{64A2D741-FC1F-4EE7-AFDB-88BAA924E022}" destId="{01166047-65E7-4C6B-A389-C6E472BAF8A7}" srcOrd="26" destOrd="0" presId="urn:microsoft.com/office/officeart/2005/8/layout/default"/>
    <dgm:cxn modelId="{CA637BC8-CB21-42EF-B83B-1F4D71DEB51D}" type="presParOf" srcId="{64A2D741-FC1F-4EE7-AFDB-88BAA924E022}" destId="{50FBB9F3-B2D5-4703-8158-6E38EF4F9A30}" srcOrd="27" destOrd="0" presId="urn:microsoft.com/office/officeart/2005/8/layout/default"/>
    <dgm:cxn modelId="{FF244BE7-7D4D-4EC2-A4A5-C6C544E35F67}" type="presParOf" srcId="{64A2D741-FC1F-4EE7-AFDB-88BAA924E022}" destId="{0D4BD726-444D-472D-B749-3CA1FE6DB51A}" srcOrd="28" destOrd="0" presId="urn:microsoft.com/office/officeart/2005/8/layout/default"/>
    <dgm:cxn modelId="{B631C26A-5662-4AC5-A0F3-D8A76F9F60BD}" type="presParOf" srcId="{64A2D741-FC1F-4EE7-AFDB-88BAA924E022}" destId="{9AB0CC20-415F-407C-8260-61B0243382FE}" srcOrd="29" destOrd="0" presId="urn:microsoft.com/office/officeart/2005/8/layout/default"/>
    <dgm:cxn modelId="{43EF7F3C-7973-414D-8F01-681EFE94C1D9}" type="presParOf" srcId="{64A2D741-FC1F-4EE7-AFDB-88BAA924E022}" destId="{4769BA69-1EDD-4840-9BD6-977E764EF8BF}" srcOrd="30" destOrd="0" presId="urn:microsoft.com/office/officeart/2005/8/layout/default"/>
    <dgm:cxn modelId="{9792C5D4-49E5-4497-98DC-7A4D9247D3CE}" type="presParOf" srcId="{64A2D741-FC1F-4EE7-AFDB-88BAA924E022}" destId="{4A79C461-D568-4681-A8DF-E27736CB726A}" srcOrd="31" destOrd="0" presId="urn:microsoft.com/office/officeart/2005/8/layout/default"/>
    <dgm:cxn modelId="{EA98F8F8-166D-4DBC-B553-E6CAAAD60BBA}" type="presParOf" srcId="{64A2D741-FC1F-4EE7-AFDB-88BAA924E022}" destId="{F433A152-7C75-45D6-B286-D85A8B2A51A2}" srcOrd="32" destOrd="0" presId="urn:microsoft.com/office/officeart/2005/8/layout/default"/>
    <dgm:cxn modelId="{FDC4539D-D0FF-47A4-908E-60331037E48F}" type="presParOf" srcId="{64A2D741-FC1F-4EE7-AFDB-88BAA924E022}" destId="{7436F7D2-6ABD-41F1-9955-9821DC2312F0}" srcOrd="33" destOrd="0" presId="urn:microsoft.com/office/officeart/2005/8/layout/default"/>
    <dgm:cxn modelId="{B496CC23-206D-4946-97F1-5D501D02FC7B}" type="presParOf" srcId="{64A2D741-FC1F-4EE7-AFDB-88BAA924E022}" destId="{507FF335-1116-4544-910C-F57154C30E20}" srcOrd="34" destOrd="0" presId="urn:microsoft.com/office/officeart/2005/8/layout/default"/>
    <dgm:cxn modelId="{31AAB242-E20F-44E2-B801-7B38E2534650}" type="presParOf" srcId="{64A2D741-FC1F-4EE7-AFDB-88BAA924E022}" destId="{83467A88-59EE-47D9-9779-E0022CD71A54}" srcOrd="35" destOrd="0" presId="urn:microsoft.com/office/officeart/2005/8/layout/default"/>
    <dgm:cxn modelId="{34E94827-143A-44A9-B2BC-F332FB7F6E17}" type="presParOf" srcId="{64A2D741-FC1F-4EE7-AFDB-88BAA924E022}" destId="{EDE1AFE0-CA53-48C5-A748-2E2D98354FD0}" srcOrd="36" destOrd="0" presId="urn:microsoft.com/office/officeart/2005/8/layout/default"/>
    <dgm:cxn modelId="{AB8F271E-6EDC-4CBA-A1DC-8BAC9354F448}" type="presParOf" srcId="{64A2D741-FC1F-4EE7-AFDB-88BAA924E022}" destId="{BE6B7679-2C9D-4CFE-9F4D-4F3D94D88F39}" srcOrd="37" destOrd="0" presId="urn:microsoft.com/office/officeart/2005/8/layout/default"/>
    <dgm:cxn modelId="{23EFD463-D84A-45A3-831F-6C65D087F856}" type="presParOf" srcId="{64A2D741-FC1F-4EE7-AFDB-88BAA924E022}" destId="{20344754-C0C6-48D5-839E-08DDEA931F1F}" srcOrd="38" destOrd="0" presId="urn:microsoft.com/office/officeart/2005/8/layout/default"/>
    <dgm:cxn modelId="{02D103A5-BA38-4C82-BE5C-AB448D67B60F}" type="presParOf" srcId="{64A2D741-FC1F-4EE7-AFDB-88BAA924E022}" destId="{740B9A17-1A1C-406D-8A4D-51076164AFB7}" srcOrd="39" destOrd="0" presId="urn:microsoft.com/office/officeart/2005/8/layout/default"/>
    <dgm:cxn modelId="{21A990C9-686A-47BD-9A66-09A42A5EF7E4}" type="presParOf" srcId="{64A2D741-FC1F-4EE7-AFDB-88BAA924E022}" destId="{F22219D5-BE36-4DDF-857A-1F55B9F4CF13}" srcOrd="40" destOrd="0" presId="urn:microsoft.com/office/officeart/2005/8/layout/default"/>
    <dgm:cxn modelId="{59F9EE47-380A-4BD4-9A89-502035F5304F}" type="presParOf" srcId="{64A2D741-FC1F-4EE7-AFDB-88BAA924E022}" destId="{0D677B3E-6322-4D70-AA64-2D2D6721BD7D}" srcOrd="41" destOrd="0" presId="urn:microsoft.com/office/officeart/2005/8/layout/default"/>
    <dgm:cxn modelId="{418225B4-9FD2-4793-8907-B09B3A89E341}" type="presParOf" srcId="{64A2D741-FC1F-4EE7-AFDB-88BAA924E022}" destId="{D71FB091-E026-4833-AD20-44834D28225E}" srcOrd="42" destOrd="0" presId="urn:microsoft.com/office/officeart/2005/8/layout/default"/>
    <dgm:cxn modelId="{4731C4B2-6227-4192-B28E-1F1C76D386CC}" type="presParOf" srcId="{64A2D741-FC1F-4EE7-AFDB-88BAA924E022}" destId="{B00D494F-4D3E-451E-A997-855D1FA709C0}" srcOrd="43" destOrd="0" presId="urn:microsoft.com/office/officeart/2005/8/layout/default"/>
    <dgm:cxn modelId="{13D50E7E-7B35-4723-A364-4FC5CB1970BC}" type="presParOf" srcId="{64A2D741-FC1F-4EE7-AFDB-88BAA924E022}" destId="{C323FD15-622C-41AB-88EE-753335609E48}" srcOrd="44" destOrd="0" presId="urn:microsoft.com/office/officeart/2005/8/layout/default"/>
    <dgm:cxn modelId="{760169B4-3DE8-4188-948C-615DFD603707}" type="presParOf" srcId="{64A2D741-FC1F-4EE7-AFDB-88BAA924E022}" destId="{F258D8C1-FA50-4C18-9F76-175E2207E353}" srcOrd="45" destOrd="0" presId="urn:microsoft.com/office/officeart/2005/8/layout/default"/>
    <dgm:cxn modelId="{65A7574C-E399-41DE-A1BA-C464509ED1D9}" type="presParOf" srcId="{64A2D741-FC1F-4EE7-AFDB-88BAA924E022}" destId="{A15E1D48-8E7A-41B2-AC8B-D72FD9B15B36}" srcOrd="46" destOrd="0" presId="urn:microsoft.com/office/officeart/2005/8/layout/default"/>
    <dgm:cxn modelId="{F719A7A7-11DC-4482-AF5D-26D3278A5463}" type="presParOf" srcId="{64A2D741-FC1F-4EE7-AFDB-88BAA924E022}" destId="{E800D7D5-503D-4F05-89F4-C4E1757467E4}" srcOrd="47" destOrd="0" presId="urn:microsoft.com/office/officeart/2005/8/layout/default"/>
    <dgm:cxn modelId="{32E59478-B13A-44B4-828E-9E4F53BF917F}" type="presParOf" srcId="{64A2D741-FC1F-4EE7-AFDB-88BAA924E022}" destId="{04C1161F-8E16-45DD-9FF8-DE38F19A9E63}" srcOrd="48" destOrd="0" presId="urn:microsoft.com/office/officeart/2005/8/layout/default"/>
    <dgm:cxn modelId="{95D518E2-79D0-4DAE-832C-88FE5547583D}" type="presParOf" srcId="{64A2D741-FC1F-4EE7-AFDB-88BAA924E022}" destId="{BBB9632F-FCF9-42BE-8390-5995850B4E26}" srcOrd="49" destOrd="0" presId="urn:microsoft.com/office/officeart/2005/8/layout/default"/>
    <dgm:cxn modelId="{584E9676-24DF-439D-A57E-6BBAF16D01B2}" type="presParOf" srcId="{64A2D741-FC1F-4EE7-AFDB-88BAA924E022}" destId="{14436DAD-8F74-4CAA-B8E2-217E79DC7970}" srcOrd="50" destOrd="0" presId="urn:microsoft.com/office/officeart/2005/8/layout/default"/>
    <dgm:cxn modelId="{02F80639-42C2-40DA-A564-1A0B5044BA8F}" type="presParOf" srcId="{64A2D741-FC1F-4EE7-AFDB-88BAA924E022}" destId="{77721F4A-3A41-4DD1-8945-502101B788FD}" srcOrd="51" destOrd="0" presId="urn:microsoft.com/office/officeart/2005/8/layout/default"/>
    <dgm:cxn modelId="{6A26A726-9E52-461A-A89F-B14653E34EFB}" type="presParOf" srcId="{64A2D741-FC1F-4EE7-AFDB-88BAA924E022}" destId="{EBB9E6EA-62CE-4CE1-9EDB-DD3CB008E657}" srcOrd="52" destOrd="0" presId="urn:microsoft.com/office/officeart/2005/8/layout/default"/>
    <dgm:cxn modelId="{8B4B6458-129C-4D35-8518-34EFA752E8A6}" type="presParOf" srcId="{64A2D741-FC1F-4EE7-AFDB-88BAA924E022}" destId="{84E9399C-6D9E-433C-AB34-1190DF43E093}" srcOrd="53" destOrd="0" presId="urn:microsoft.com/office/officeart/2005/8/layout/default"/>
    <dgm:cxn modelId="{7C4600EA-549A-4F95-BA6B-613A3C659517}" type="presParOf" srcId="{64A2D741-FC1F-4EE7-AFDB-88BAA924E022}" destId="{9DB8FB7D-60FD-4D0F-851D-6BFD7A0F67F0}" srcOrd="54" destOrd="0" presId="urn:microsoft.com/office/officeart/2005/8/layout/default"/>
    <dgm:cxn modelId="{E185220F-FD07-4EFF-A91D-1662B15D4D26}" type="presParOf" srcId="{64A2D741-FC1F-4EE7-AFDB-88BAA924E022}" destId="{5CD182C4-3368-485D-BC52-82AC56A047E7}" srcOrd="55" destOrd="0" presId="urn:microsoft.com/office/officeart/2005/8/layout/default"/>
    <dgm:cxn modelId="{AB1710A1-E259-4CFE-A3FD-91E2331B8BDC}" type="presParOf" srcId="{64A2D741-FC1F-4EE7-AFDB-88BAA924E022}" destId="{5E0973DC-98B9-4E07-A099-BBD4F6687744}" srcOrd="56" destOrd="0" presId="urn:microsoft.com/office/officeart/2005/8/layout/default"/>
    <dgm:cxn modelId="{B5A02325-0BB6-4B23-8061-D5798A1A2298}" type="presParOf" srcId="{64A2D741-FC1F-4EE7-AFDB-88BAA924E022}" destId="{61EC9F61-8A6A-4000-9C76-0AC26FD9DE44}" srcOrd="57" destOrd="0" presId="urn:microsoft.com/office/officeart/2005/8/layout/default"/>
    <dgm:cxn modelId="{A6307FB4-DD18-4367-B3DC-71153FE3673C}" type="presParOf" srcId="{64A2D741-FC1F-4EE7-AFDB-88BAA924E022}" destId="{6BFC38A9-8BC2-4D2F-8BB7-39479EB497DC}" srcOrd="58" destOrd="0" presId="urn:microsoft.com/office/officeart/2005/8/layout/default"/>
    <dgm:cxn modelId="{7DB244B4-3FB3-4001-8A68-193B756C7B9D}" type="presParOf" srcId="{64A2D741-FC1F-4EE7-AFDB-88BAA924E022}" destId="{41FF69E5-3B1D-44EE-8801-4D55D5EF8CE7}" srcOrd="59" destOrd="0" presId="urn:microsoft.com/office/officeart/2005/8/layout/default"/>
    <dgm:cxn modelId="{A0E7BA04-92B9-4968-A550-16B7095E2AA5}" type="presParOf" srcId="{64A2D741-FC1F-4EE7-AFDB-88BAA924E022}" destId="{40597550-B278-422A-8B5F-76C953D8CBD2}" srcOrd="6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0C6F49-4D5D-47AD-9396-AACE0CE34691}">
      <dsp:nvSpPr>
        <dsp:cNvPr id="0" name=""/>
        <dsp:cNvSpPr/>
      </dsp:nvSpPr>
      <dsp:spPr>
        <a:xfrm>
          <a:off x="41485" y="3937"/>
          <a:ext cx="1479661" cy="88779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bg1"/>
              </a:solidFill>
              <a:latin typeface="Corbel"/>
            </a:rPr>
            <a:t>Ambulatory Tech II</a:t>
          </a:r>
        </a:p>
      </dsp:txBody>
      <dsp:txXfrm>
        <a:off x="41485" y="3937"/>
        <a:ext cx="1479661" cy="887796"/>
      </dsp:txXfrm>
    </dsp:sp>
    <dsp:sp modelId="{31493934-B3B8-4501-8989-D27E3508816D}">
      <dsp:nvSpPr>
        <dsp:cNvPr id="0" name=""/>
        <dsp:cNvSpPr/>
      </dsp:nvSpPr>
      <dsp:spPr>
        <a:xfrm>
          <a:off x="1669113" y="3937"/>
          <a:ext cx="1479661" cy="887796"/>
        </a:xfrm>
        <a:prstGeom prst="rect">
          <a:avLst/>
        </a:prstGeom>
        <a:solidFill>
          <a:schemeClr val="accent4">
            <a:hueOff val="300055"/>
            <a:satOff val="-650"/>
            <a:lumOff val="-277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bg1"/>
              </a:solidFill>
              <a:latin typeface="Corbel"/>
            </a:rPr>
            <a:t>Assistant</a:t>
          </a:r>
        </a:p>
      </dsp:txBody>
      <dsp:txXfrm>
        <a:off x="1669113" y="3937"/>
        <a:ext cx="1479661" cy="887796"/>
      </dsp:txXfrm>
    </dsp:sp>
    <dsp:sp modelId="{4E288A95-B9C3-4883-BB91-F1F861428E8D}">
      <dsp:nvSpPr>
        <dsp:cNvPr id="0" name=""/>
        <dsp:cNvSpPr/>
      </dsp:nvSpPr>
      <dsp:spPr>
        <a:xfrm>
          <a:off x="3296741" y="3937"/>
          <a:ext cx="1479661" cy="887796"/>
        </a:xfrm>
        <a:prstGeom prst="rect">
          <a:avLst/>
        </a:prstGeom>
        <a:solidFill>
          <a:schemeClr val="accent4">
            <a:hueOff val="600110"/>
            <a:satOff val="-1300"/>
            <a:lumOff val="-554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latin typeface="Corbel"/>
            </a:rPr>
            <a:t>Care Coordinator</a:t>
          </a:r>
        </a:p>
      </dsp:txBody>
      <dsp:txXfrm>
        <a:off x="3296741" y="3937"/>
        <a:ext cx="1479661" cy="887796"/>
      </dsp:txXfrm>
    </dsp:sp>
    <dsp:sp modelId="{1EE3F4CC-C081-48A3-8E75-41F7AA76940B}">
      <dsp:nvSpPr>
        <dsp:cNvPr id="0" name=""/>
        <dsp:cNvSpPr/>
      </dsp:nvSpPr>
      <dsp:spPr>
        <a:xfrm>
          <a:off x="4924369" y="3937"/>
          <a:ext cx="1479661" cy="887796"/>
        </a:xfrm>
        <a:prstGeom prst="rect">
          <a:avLst/>
        </a:prstGeom>
        <a:solidFill>
          <a:schemeClr val="accent4">
            <a:hueOff val="900165"/>
            <a:satOff val="-1951"/>
            <a:lumOff val="-832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bg1"/>
              </a:solidFill>
              <a:latin typeface="Corbel"/>
            </a:rPr>
            <a:t>Caregiver</a:t>
          </a:r>
        </a:p>
      </dsp:txBody>
      <dsp:txXfrm>
        <a:off x="4924369" y="3937"/>
        <a:ext cx="1479661" cy="887796"/>
      </dsp:txXfrm>
    </dsp:sp>
    <dsp:sp modelId="{F60E8D3A-D8D0-48E8-A083-398CE8C24020}">
      <dsp:nvSpPr>
        <dsp:cNvPr id="0" name=""/>
        <dsp:cNvSpPr/>
      </dsp:nvSpPr>
      <dsp:spPr>
        <a:xfrm>
          <a:off x="6551996" y="3937"/>
          <a:ext cx="1479661" cy="887796"/>
        </a:xfrm>
        <a:prstGeom prst="rect">
          <a:avLst/>
        </a:prstGeom>
        <a:solidFill>
          <a:schemeClr val="accent4">
            <a:hueOff val="1200220"/>
            <a:satOff val="-2601"/>
            <a:lumOff val="-1109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bg1"/>
              </a:solidFill>
              <a:latin typeface="Corbel"/>
            </a:rPr>
            <a:t>Chief ER Physician Scribe</a:t>
          </a:r>
          <a:endParaRPr lang="en-US" sz="1300" kern="1200" dirty="0">
            <a:solidFill>
              <a:schemeClr val="bg1"/>
            </a:solidFill>
          </a:endParaRPr>
        </a:p>
      </dsp:txBody>
      <dsp:txXfrm>
        <a:off x="6551996" y="3937"/>
        <a:ext cx="1479661" cy="887796"/>
      </dsp:txXfrm>
    </dsp:sp>
    <dsp:sp modelId="{B68E181F-D4BC-4210-A2A3-374B2FB29A90}">
      <dsp:nvSpPr>
        <dsp:cNvPr id="0" name=""/>
        <dsp:cNvSpPr/>
      </dsp:nvSpPr>
      <dsp:spPr>
        <a:xfrm>
          <a:off x="8179624" y="3937"/>
          <a:ext cx="1479661" cy="887796"/>
        </a:xfrm>
        <a:prstGeom prst="rect">
          <a:avLst/>
        </a:prstGeom>
        <a:solidFill>
          <a:schemeClr val="accent4">
            <a:hueOff val="1500275"/>
            <a:satOff val="-3251"/>
            <a:lumOff val="-1386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bg1"/>
              </a:solidFill>
              <a:latin typeface="Corbel"/>
            </a:rPr>
            <a:t>Chiropractic Assistant</a:t>
          </a:r>
        </a:p>
      </dsp:txBody>
      <dsp:txXfrm>
        <a:off x="8179624" y="3937"/>
        <a:ext cx="1479661" cy="887796"/>
      </dsp:txXfrm>
    </dsp:sp>
    <dsp:sp modelId="{08D23CCE-1AFC-4513-ACF6-E63F483952FA}">
      <dsp:nvSpPr>
        <dsp:cNvPr id="0" name=""/>
        <dsp:cNvSpPr/>
      </dsp:nvSpPr>
      <dsp:spPr>
        <a:xfrm>
          <a:off x="9807252" y="3937"/>
          <a:ext cx="1479661" cy="887796"/>
        </a:xfrm>
        <a:prstGeom prst="rect">
          <a:avLst/>
        </a:prstGeom>
        <a:solidFill>
          <a:schemeClr val="accent4">
            <a:hueOff val="1800330"/>
            <a:satOff val="-3901"/>
            <a:lumOff val="-1663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bg1"/>
              </a:solidFill>
              <a:latin typeface="Corbel"/>
            </a:rPr>
            <a:t>Clinical Medical Assistant</a:t>
          </a:r>
        </a:p>
      </dsp:txBody>
      <dsp:txXfrm>
        <a:off x="9807252" y="3937"/>
        <a:ext cx="1479661" cy="887796"/>
      </dsp:txXfrm>
    </dsp:sp>
    <dsp:sp modelId="{CFA33120-C68D-42E9-B279-5D2803FEC69F}">
      <dsp:nvSpPr>
        <dsp:cNvPr id="0" name=""/>
        <dsp:cNvSpPr/>
      </dsp:nvSpPr>
      <dsp:spPr>
        <a:xfrm>
          <a:off x="41485" y="1039700"/>
          <a:ext cx="1479661" cy="887796"/>
        </a:xfrm>
        <a:prstGeom prst="rect">
          <a:avLst/>
        </a:prstGeom>
        <a:solidFill>
          <a:schemeClr val="accent4">
            <a:hueOff val="2100385"/>
            <a:satOff val="-4552"/>
            <a:lumOff val="-1941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bg1"/>
              </a:solidFill>
              <a:latin typeface="Corbel"/>
            </a:rPr>
            <a:t>Certified Nursing Assistant</a:t>
          </a:r>
          <a:endParaRPr lang="en-US" sz="1300" kern="1200" dirty="0">
            <a:solidFill>
              <a:schemeClr val="bg1"/>
            </a:solidFill>
          </a:endParaRPr>
        </a:p>
      </dsp:txBody>
      <dsp:txXfrm>
        <a:off x="41485" y="1039700"/>
        <a:ext cx="1479661" cy="887796"/>
      </dsp:txXfrm>
    </dsp:sp>
    <dsp:sp modelId="{6E072134-9242-48D7-A5C9-AF1894A0BB50}">
      <dsp:nvSpPr>
        <dsp:cNvPr id="0" name=""/>
        <dsp:cNvSpPr/>
      </dsp:nvSpPr>
      <dsp:spPr>
        <a:xfrm>
          <a:off x="1669113" y="1039700"/>
          <a:ext cx="1479661" cy="887796"/>
        </a:xfrm>
        <a:prstGeom prst="rect">
          <a:avLst/>
        </a:prstGeom>
        <a:solidFill>
          <a:schemeClr val="accent4">
            <a:hueOff val="2400440"/>
            <a:satOff val="-5202"/>
            <a:lumOff val="-2218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latin typeface="Corbel"/>
            </a:rPr>
            <a:t>Conduct Research Coordinator</a:t>
          </a:r>
        </a:p>
      </dsp:txBody>
      <dsp:txXfrm>
        <a:off x="1669113" y="1039700"/>
        <a:ext cx="1479661" cy="887796"/>
      </dsp:txXfrm>
    </dsp:sp>
    <dsp:sp modelId="{0CD4AF67-D943-4EE5-AD1C-B02638B7C6A4}">
      <dsp:nvSpPr>
        <dsp:cNvPr id="0" name=""/>
        <dsp:cNvSpPr/>
      </dsp:nvSpPr>
      <dsp:spPr>
        <a:xfrm>
          <a:off x="3296741" y="1039700"/>
          <a:ext cx="1479661" cy="887796"/>
        </a:xfrm>
        <a:prstGeom prst="rect">
          <a:avLst/>
        </a:prstGeom>
        <a:solidFill>
          <a:schemeClr val="accent4">
            <a:hueOff val="2700495"/>
            <a:satOff val="-5852"/>
            <a:lumOff val="-2495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bg1"/>
              </a:solidFill>
              <a:latin typeface="Corbel"/>
            </a:rPr>
            <a:t>Dental Assistant</a:t>
          </a:r>
          <a:endParaRPr lang="en-US" sz="1300" kern="1200" dirty="0"/>
        </a:p>
      </dsp:txBody>
      <dsp:txXfrm>
        <a:off x="3296741" y="1039700"/>
        <a:ext cx="1479661" cy="887796"/>
      </dsp:txXfrm>
    </dsp:sp>
    <dsp:sp modelId="{96F6CB62-9D74-43E3-A89B-FFC5A9D38850}">
      <dsp:nvSpPr>
        <dsp:cNvPr id="0" name=""/>
        <dsp:cNvSpPr/>
      </dsp:nvSpPr>
      <dsp:spPr>
        <a:xfrm>
          <a:off x="4924369" y="1039700"/>
          <a:ext cx="1479661" cy="887796"/>
        </a:xfrm>
        <a:prstGeom prst="rect">
          <a:avLst/>
        </a:prstGeom>
        <a:solidFill>
          <a:schemeClr val="accent4">
            <a:hueOff val="3000550"/>
            <a:satOff val="-6502"/>
            <a:lumOff val="-2772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bg1"/>
              </a:solidFill>
              <a:latin typeface="Corbel"/>
            </a:rPr>
            <a:t>Document Control Specialist</a:t>
          </a:r>
        </a:p>
      </dsp:txBody>
      <dsp:txXfrm>
        <a:off x="4924369" y="1039700"/>
        <a:ext cx="1479661" cy="887796"/>
      </dsp:txXfrm>
    </dsp:sp>
    <dsp:sp modelId="{95FE57D4-E170-478A-8A45-4797C3C23CBC}">
      <dsp:nvSpPr>
        <dsp:cNvPr id="0" name=""/>
        <dsp:cNvSpPr/>
      </dsp:nvSpPr>
      <dsp:spPr>
        <a:xfrm>
          <a:off x="6551996" y="1039700"/>
          <a:ext cx="1479661" cy="887796"/>
        </a:xfrm>
        <a:prstGeom prst="rect">
          <a:avLst/>
        </a:prstGeom>
        <a:solidFill>
          <a:schemeClr val="accent4">
            <a:hueOff val="3300605"/>
            <a:satOff val="-7153"/>
            <a:lumOff val="-3050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bg1"/>
              </a:solidFill>
              <a:latin typeface="Corbel"/>
            </a:rPr>
            <a:t>Electro-Neurodiagnostic Technologist</a:t>
          </a:r>
          <a:endParaRPr lang="en-US" sz="1300" kern="1200" dirty="0">
            <a:solidFill>
              <a:schemeClr val="bg1"/>
            </a:solidFill>
          </a:endParaRPr>
        </a:p>
      </dsp:txBody>
      <dsp:txXfrm>
        <a:off x="6551996" y="1039700"/>
        <a:ext cx="1479661" cy="887796"/>
      </dsp:txXfrm>
    </dsp:sp>
    <dsp:sp modelId="{2FAB54BB-EB16-4E38-A864-1E86E0D51698}">
      <dsp:nvSpPr>
        <dsp:cNvPr id="0" name=""/>
        <dsp:cNvSpPr/>
      </dsp:nvSpPr>
      <dsp:spPr>
        <a:xfrm>
          <a:off x="8179624" y="1039700"/>
          <a:ext cx="1479661" cy="887796"/>
        </a:xfrm>
        <a:prstGeom prst="rect">
          <a:avLst/>
        </a:prstGeom>
        <a:solidFill>
          <a:schemeClr val="accent4">
            <a:hueOff val="3600660"/>
            <a:satOff val="-7803"/>
            <a:lumOff val="-3327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latin typeface="Corbel"/>
            </a:rPr>
            <a:t>EMT</a:t>
          </a:r>
        </a:p>
      </dsp:txBody>
      <dsp:txXfrm>
        <a:off x="8179624" y="1039700"/>
        <a:ext cx="1479661" cy="887796"/>
      </dsp:txXfrm>
    </dsp:sp>
    <dsp:sp modelId="{2F48DD47-11ED-40A7-95D5-742CB9F02F9C}">
      <dsp:nvSpPr>
        <dsp:cNvPr id="0" name=""/>
        <dsp:cNvSpPr/>
      </dsp:nvSpPr>
      <dsp:spPr>
        <a:xfrm>
          <a:off x="9807252" y="1039700"/>
          <a:ext cx="1479661" cy="887796"/>
        </a:xfrm>
        <a:prstGeom prst="rect">
          <a:avLst/>
        </a:prstGeom>
        <a:solidFill>
          <a:schemeClr val="accent4">
            <a:hueOff val="3900715"/>
            <a:satOff val="-8453"/>
            <a:lumOff val="-3604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bg1"/>
              </a:solidFill>
              <a:latin typeface="Corbel"/>
            </a:rPr>
            <a:t>Field Technical Engineer</a:t>
          </a:r>
        </a:p>
      </dsp:txBody>
      <dsp:txXfrm>
        <a:off x="9807252" y="1039700"/>
        <a:ext cx="1479661" cy="887796"/>
      </dsp:txXfrm>
    </dsp:sp>
    <dsp:sp modelId="{6EB857C2-06AB-4150-8AD1-E02757416C95}">
      <dsp:nvSpPr>
        <dsp:cNvPr id="0" name=""/>
        <dsp:cNvSpPr/>
      </dsp:nvSpPr>
      <dsp:spPr>
        <a:xfrm>
          <a:off x="41485" y="2075464"/>
          <a:ext cx="1479661" cy="887796"/>
        </a:xfrm>
        <a:prstGeom prst="rect">
          <a:avLst/>
        </a:prstGeom>
        <a:solidFill>
          <a:schemeClr val="accent4">
            <a:hueOff val="4200770"/>
            <a:satOff val="-9103"/>
            <a:lumOff val="-3881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bg1"/>
              </a:solidFill>
              <a:latin typeface="Corbel"/>
            </a:rPr>
            <a:t>Flight Paramedic</a:t>
          </a:r>
        </a:p>
      </dsp:txBody>
      <dsp:txXfrm>
        <a:off x="41485" y="2075464"/>
        <a:ext cx="1479661" cy="887796"/>
      </dsp:txXfrm>
    </dsp:sp>
    <dsp:sp modelId="{BB68CF6C-D0B5-4937-9CC9-42EF38C2BA02}">
      <dsp:nvSpPr>
        <dsp:cNvPr id="0" name=""/>
        <dsp:cNvSpPr/>
      </dsp:nvSpPr>
      <dsp:spPr>
        <a:xfrm>
          <a:off x="1669113" y="2075464"/>
          <a:ext cx="1479661" cy="887796"/>
        </a:xfrm>
        <a:prstGeom prst="rect">
          <a:avLst/>
        </a:prstGeom>
        <a:solidFill>
          <a:schemeClr val="accent4">
            <a:hueOff val="4500825"/>
            <a:satOff val="-9754"/>
            <a:lumOff val="-4159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bg1"/>
              </a:solidFill>
              <a:latin typeface="Corbel"/>
            </a:rPr>
            <a:t>Histology Technician</a:t>
          </a:r>
          <a:endParaRPr lang="en-US" sz="1300" kern="1200" dirty="0">
            <a:solidFill>
              <a:schemeClr val="bg1"/>
            </a:solidFill>
          </a:endParaRPr>
        </a:p>
      </dsp:txBody>
      <dsp:txXfrm>
        <a:off x="1669113" y="2075464"/>
        <a:ext cx="1479661" cy="887796"/>
      </dsp:txXfrm>
    </dsp:sp>
    <dsp:sp modelId="{BF903038-D959-402D-9143-F3074687530B}">
      <dsp:nvSpPr>
        <dsp:cNvPr id="0" name=""/>
        <dsp:cNvSpPr/>
      </dsp:nvSpPr>
      <dsp:spPr>
        <a:xfrm>
          <a:off x="3296741" y="2075464"/>
          <a:ext cx="1479661" cy="887796"/>
        </a:xfrm>
        <a:prstGeom prst="rect">
          <a:avLst/>
        </a:prstGeom>
        <a:solidFill>
          <a:schemeClr val="accent4">
            <a:hueOff val="4800880"/>
            <a:satOff val="-10404"/>
            <a:lumOff val="-4436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bg1"/>
              </a:solidFill>
              <a:latin typeface="Corbel"/>
            </a:rPr>
            <a:t>Instructor</a:t>
          </a:r>
          <a:endParaRPr lang="en-US" sz="1300" kern="1200" dirty="0">
            <a:latin typeface="Corbel"/>
          </a:endParaRPr>
        </a:p>
      </dsp:txBody>
      <dsp:txXfrm>
        <a:off x="3296741" y="2075464"/>
        <a:ext cx="1479661" cy="887796"/>
      </dsp:txXfrm>
    </dsp:sp>
    <dsp:sp modelId="{0EBE66B3-EDAD-4745-A8D4-23EFC7DD9028}">
      <dsp:nvSpPr>
        <dsp:cNvPr id="0" name=""/>
        <dsp:cNvSpPr/>
      </dsp:nvSpPr>
      <dsp:spPr>
        <a:xfrm>
          <a:off x="4924369" y="2075464"/>
          <a:ext cx="1479661" cy="887796"/>
        </a:xfrm>
        <a:prstGeom prst="rect">
          <a:avLst/>
        </a:prstGeom>
        <a:solidFill>
          <a:schemeClr val="accent4">
            <a:hueOff val="5100935"/>
            <a:satOff val="-11054"/>
            <a:lumOff val="-4713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bg1"/>
              </a:solidFill>
              <a:latin typeface="Corbel"/>
            </a:rPr>
            <a:t>Lab Assistant</a:t>
          </a:r>
        </a:p>
      </dsp:txBody>
      <dsp:txXfrm>
        <a:off x="4924369" y="2075464"/>
        <a:ext cx="1479661" cy="887796"/>
      </dsp:txXfrm>
    </dsp:sp>
    <dsp:sp modelId="{F1A9C0C7-B9F1-41BF-84DD-8FC25FDEE2D8}">
      <dsp:nvSpPr>
        <dsp:cNvPr id="0" name=""/>
        <dsp:cNvSpPr/>
      </dsp:nvSpPr>
      <dsp:spPr>
        <a:xfrm>
          <a:off x="6551996" y="2075464"/>
          <a:ext cx="1479661" cy="887796"/>
        </a:xfrm>
        <a:prstGeom prst="rect">
          <a:avLst/>
        </a:prstGeom>
        <a:solidFill>
          <a:schemeClr val="accent4">
            <a:hueOff val="5400990"/>
            <a:satOff val="-11704"/>
            <a:lumOff val="-4990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bg1"/>
              </a:solidFill>
              <a:latin typeface="Corbel"/>
            </a:rPr>
            <a:t>Laboratory Manager</a:t>
          </a:r>
        </a:p>
      </dsp:txBody>
      <dsp:txXfrm>
        <a:off x="6551996" y="2075464"/>
        <a:ext cx="1479661" cy="887796"/>
      </dsp:txXfrm>
    </dsp:sp>
    <dsp:sp modelId="{89DCF65D-89FA-4653-A2A8-AB2367A4AD91}">
      <dsp:nvSpPr>
        <dsp:cNvPr id="0" name=""/>
        <dsp:cNvSpPr/>
      </dsp:nvSpPr>
      <dsp:spPr>
        <a:xfrm>
          <a:off x="8179624" y="2075464"/>
          <a:ext cx="1479661" cy="887796"/>
        </a:xfrm>
        <a:prstGeom prst="rect">
          <a:avLst/>
        </a:prstGeom>
        <a:solidFill>
          <a:schemeClr val="accent4">
            <a:hueOff val="5701045"/>
            <a:satOff val="-12355"/>
            <a:lumOff val="-5268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bg1"/>
              </a:solidFill>
              <a:latin typeface="Corbel"/>
            </a:rPr>
            <a:t>LAB QA Coordinator</a:t>
          </a:r>
        </a:p>
      </dsp:txBody>
      <dsp:txXfrm>
        <a:off x="8179624" y="2075464"/>
        <a:ext cx="1479661" cy="887796"/>
      </dsp:txXfrm>
    </dsp:sp>
    <dsp:sp modelId="{0E8CD203-4357-4450-B3DF-D94637BD0C4B}">
      <dsp:nvSpPr>
        <dsp:cNvPr id="0" name=""/>
        <dsp:cNvSpPr/>
      </dsp:nvSpPr>
      <dsp:spPr>
        <a:xfrm>
          <a:off x="9807252" y="2075464"/>
          <a:ext cx="1479661" cy="887796"/>
        </a:xfrm>
        <a:prstGeom prst="rect">
          <a:avLst/>
        </a:prstGeom>
        <a:solidFill>
          <a:schemeClr val="accent4">
            <a:hueOff val="6001100"/>
            <a:satOff val="-13005"/>
            <a:lumOff val="-5545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bg1"/>
              </a:solidFill>
              <a:latin typeface="Corbel"/>
            </a:rPr>
            <a:t>Lead Histology Technician</a:t>
          </a:r>
        </a:p>
      </dsp:txBody>
      <dsp:txXfrm>
        <a:off x="9807252" y="2075464"/>
        <a:ext cx="1479661" cy="887796"/>
      </dsp:txXfrm>
    </dsp:sp>
    <dsp:sp modelId="{5816F512-E708-4A52-8693-1BB86BFA4ECA}">
      <dsp:nvSpPr>
        <dsp:cNvPr id="0" name=""/>
        <dsp:cNvSpPr/>
      </dsp:nvSpPr>
      <dsp:spPr>
        <a:xfrm>
          <a:off x="41485" y="3111227"/>
          <a:ext cx="1479661" cy="887796"/>
        </a:xfrm>
        <a:prstGeom prst="rect">
          <a:avLst/>
        </a:prstGeom>
        <a:solidFill>
          <a:schemeClr val="accent4">
            <a:hueOff val="6301154"/>
            <a:satOff val="-13655"/>
            <a:lumOff val="-5822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bg1"/>
              </a:solidFill>
              <a:latin typeface="Corbel"/>
            </a:rPr>
            <a:t>Lead Lab Assistant II</a:t>
          </a:r>
        </a:p>
      </dsp:txBody>
      <dsp:txXfrm>
        <a:off x="41485" y="3111227"/>
        <a:ext cx="1479661" cy="887796"/>
      </dsp:txXfrm>
    </dsp:sp>
    <dsp:sp modelId="{17A711E9-A123-4AB0-97BB-903D67BF9ACD}">
      <dsp:nvSpPr>
        <dsp:cNvPr id="0" name=""/>
        <dsp:cNvSpPr/>
      </dsp:nvSpPr>
      <dsp:spPr>
        <a:xfrm>
          <a:off x="1669113" y="3111227"/>
          <a:ext cx="1479661" cy="887796"/>
        </a:xfrm>
        <a:prstGeom prst="rect">
          <a:avLst/>
        </a:prstGeom>
        <a:solidFill>
          <a:schemeClr val="accent4">
            <a:hueOff val="6601210"/>
            <a:satOff val="-14305"/>
            <a:lumOff val="-6099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latin typeface="Calibri"/>
              <a:ea typeface="Calibri"/>
              <a:cs typeface="Calibri"/>
            </a:rPr>
            <a:t>Lead Ophthalmic Assistant</a:t>
          </a:r>
        </a:p>
      </dsp:txBody>
      <dsp:txXfrm>
        <a:off x="1669113" y="3111227"/>
        <a:ext cx="1479661" cy="887796"/>
      </dsp:txXfrm>
    </dsp:sp>
    <dsp:sp modelId="{4F6B5097-5125-4298-96BD-DFDF9EA4D796}">
      <dsp:nvSpPr>
        <dsp:cNvPr id="0" name=""/>
        <dsp:cNvSpPr/>
      </dsp:nvSpPr>
      <dsp:spPr>
        <a:xfrm>
          <a:off x="3296741" y="3111227"/>
          <a:ext cx="1479661" cy="887796"/>
        </a:xfrm>
        <a:prstGeom prst="rect">
          <a:avLst/>
        </a:prstGeom>
        <a:solidFill>
          <a:schemeClr val="accent4">
            <a:hueOff val="6901265"/>
            <a:satOff val="-14956"/>
            <a:lumOff val="-6377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latin typeface="Calibri"/>
              <a:cs typeface="Calibri"/>
            </a:rPr>
            <a:t>Manager</a:t>
          </a:r>
          <a:endParaRPr lang="en-US" sz="1300" kern="1200" dirty="0">
            <a:latin typeface="Corbel" panose="020B0503020204020204"/>
            <a:cs typeface="Calibri"/>
          </a:endParaRPr>
        </a:p>
      </dsp:txBody>
      <dsp:txXfrm>
        <a:off x="3296741" y="3111227"/>
        <a:ext cx="1479661" cy="887796"/>
      </dsp:txXfrm>
    </dsp:sp>
    <dsp:sp modelId="{395DBB34-BA3F-4ACB-9A41-7F002CEC069B}">
      <dsp:nvSpPr>
        <dsp:cNvPr id="0" name=""/>
        <dsp:cNvSpPr/>
      </dsp:nvSpPr>
      <dsp:spPr>
        <a:xfrm>
          <a:off x="4924369" y="3111227"/>
          <a:ext cx="1479661" cy="887796"/>
        </a:xfrm>
        <a:prstGeom prst="rect">
          <a:avLst/>
        </a:prstGeom>
        <a:solidFill>
          <a:schemeClr val="accent4">
            <a:hueOff val="7201320"/>
            <a:satOff val="-15606"/>
            <a:lumOff val="-6654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bg1"/>
              </a:solidFill>
              <a:latin typeface="Calibri"/>
              <a:ea typeface="Calibri"/>
              <a:cs typeface="Calibri"/>
            </a:rPr>
            <a:t>Medical Assistant</a:t>
          </a:r>
          <a:endParaRPr lang="en-US" sz="1300" kern="1200" dirty="0"/>
        </a:p>
      </dsp:txBody>
      <dsp:txXfrm>
        <a:off x="4924369" y="3111227"/>
        <a:ext cx="1479661" cy="887796"/>
      </dsp:txXfrm>
    </dsp:sp>
    <dsp:sp modelId="{13AC753D-646D-4656-9B76-CD772767B906}">
      <dsp:nvSpPr>
        <dsp:cNvPr id="0" name=""/>
        <dsp:cNvSpPr/>
      </dsp:nvSpPr>
      <dsp:spPr>
        <a:xfrm>
          <a:off x="6551996" y="3111227"/>
          <a:ext cx="1479661" cy="887796"/>
        </a:xfrm>
        <a:prstGeom prst="rect">
          <a:avLst/>
        </a:prstGeom>
        <a:solidFill>
          <a:schemeClr val="accent4">
            <a:hueOff val="7501375"/>
            <a:satOff val="-16256"/>
            <a:lumOff val="-6931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bg1"/>
              </a:solidFill>
              <a:latin typeface="Corbel"/>
              <a:ea typeface="Calibri"/>
              <a:cs typeface="Calibri"/>
            </a:rPr>
            <a:t>Medical Lab Assistant</a:t>
          </a:r>
          <a:endParaRPr lang="en-US" sz="1300" kern="1200" dirty="0">
            <a:latin typeface="Calibri"/>
            <a:ea typeface="Calibri"/>
            <a:cs typeface="Calibri"/>
          </a:endParaRPr>
        </a:p>
      </dsp:txBody>
      <dsp:txXfrm>
        <a:off x="6551996" y="3111227"/>
        <a:ext cx="1479661" cy="887796"/>
      </dsp:txXfrm>
    </dsp:sp>
    <dsp:sp modelId="{DDCD21F8-7EB0-4009-945C-419EAF0C1AE5}">
      <dsp:nvSpPr>
        <dsp:cNvPr id="0" name=""/>
        <dsp:cNvSpPr/>
      </dsp:nvSpPr>
      <dsp:spPr>
        <a:xfrm>
          <a:off x="8179624" y="3111227"/>
          <a:ext cx="1479661" cy="887796"/>
        </a:xfrm>
        <a:prstGeom prst="rect">
          <a:avLst/>
        </a:prstGeom>
        <a:solidFill>
          <a:schemeClr val="accent4">
            <a:hueOff val="7801430"/>
            <a:satOff val="-16906"/>
            <a:lumOff val="-7208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bg1"/>
              </a:solidFill>
              <a:latin typeface="Calibri"/>
              <a:ea typeface="Calibri"/>
              <a:cs typeface="Calibri"/>
            </a:rPr>
            <a:t>Medical Lab Tech</a:t>
          </a:r>
        </a:p>
      </dsp:txBody>
      <dsp:txXfrm>
        <a:off x="8179624" y="3111227"/>
        <a:ext cx="1479661" cy="887796"/>
      </dsp:txXfrm>
    </dsp:sp>
    <dsp:sp modelId="{D2476E15-0AAD-4304-9743-307E4C69BB35}">
      <dsp:nvSpPr>
        <dsp:cNvPr id="0" name=""/>
        <dsp:cNvSpPr/>
      </dsp:nvSpPr>
      <dsp:spPr>
        <a:xfrm>
          <a:off x="9807252" y="3111227"/>
          <a:ext cx="1479661" cy="887796"/>
        </a:xfrm>
        <a:prstGeom prst="rect">
          <a:avLst/>
        </a:prstGeom>
        <a:solidFill>
          <a:schemeClr val="accent4">
            <a:hueOff val="8101485"/>
            <a:satOff val="-17557"/>
            <a:lumOff val="-7486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bg1"/>
              </a:solidFill>
              <a:latin typeface="Calibri"/>
              <a:ea typeface="Calibri"/>
              <a:cs typeface="Calibri"/>
            </a:rPr>
            <a:t>Medical Scribe</a:t>
          </a:r>
        </a:p>
      </dsp:txBody>
      <dsp:txXfrm>
        <a:off x="9807252" y="3111227"/>
        <a:ext cx="1479661" cy="887796"/>
      </dsp:txXfrm>
    </dsp:sp>
    <dsp:sp modelId="{3C2124C4-E717-41C3-B898-19BBAC18B024}">
      <dsp:nvSpPr>
        <dsp:cNvPr id="0" name=""/>
        <dsp:cNvSpPr/>
      </dsp:nvSpPr>
      <dsp:spPr>
        <a:xfrm>
          <a:off x="4110555" y="4146990"/>
          <a:ext cx="1479661" cy="887796"/>
        </a:xfrm>
        <a:prstGeom prst="rect">
          <a:avLst/>
        </a:prstGeom>
        <a:solidFill>
          <a:schemeClr val="accent4">
            <a:hueOff val="8401540"/>
            <a:satOff val="-18207"/>
            <a:lumOff val="-7763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bg1"/>
              </a:solidFill>
              <a:latin typeface="Calibri"/>
              <a:ea typeface="Calibri"/>
              <a:cs typeface="Calibri"/>
            </a:rPr>
            <a:t>Medical Technician Supervisor</a:t>
          </a:r>
        </a:p>
      </dsp:txBody>
      <dsp:txXfrm>
        <a:off x="4110555" y="4146990"/>
        <a:ext cx="1479661" cy="887796"/>
      </dsp:txXfrm>
    </dsp:sp>
    <dsp:sp modelId="{40597550-B278-422A-8B5F-76C953D8CBD2}">
      <dsp:nvSpPr>
        <dsp:cNvPr id="0" name=""/>
        <dsp:cNvSpPr/>
      </dsp:nvSpPr>
      <dsp:spPr>
        <a:xfrm>
          <a:off x="5738183" y="4146990"/>
          <a:ext cx="1479661" cy="887796"/>
        </a:xfrm>
        <a:prstGeom prst="rect">
          <a:avLst/>
        </a:prstGeom>
        <a:solidFill>
          <a:schemeClr val="accent4">
            <a:hueOff val="8701595"/>
            <a:satOff val="-18857"/>
            <a:lumOff val="-8040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bg1"/>
              </a:solidFill>
              <a:latin typeface="Corbel" panose="020B0503020204020204"/>
            </a:rPr>
            <a:t>*some titles required additional certification</a:t>
          </a:r>
          <a:endParaRPr lang="en-US" sz="1300" kern="1200" dirty="0">
            <a:solidFill>
              <a:schemeClr val="bg1"/>
            </a:solidFill>
          </a:endParaRPr>
        </a:p>
      </dsp:txBody>
      <dsp:txXfrm>
        <a:off x="5738183" y="4146990"/>
        <a:ext cx="1479661" cy="8877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C31D30-FDCE-4B58-9600-3374E04DA434}">
      <dsp:nvSpPr>
        <dsp:cNvPr id="0" name=""/>
        <dsp:cNvSpPr/>
      </dsp:nvSpPr>
      <dsp:spPr>
        <a:xfrm>
          <a:off x="41485" y="3937"/>
          <a:ext cx="1479661" cy="88779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alibri"/>
              <a:ea typeface="Calibri"/>
              <a:cs typeface="Calibri"/>
            </a:rPr>
            <a:t>Nurse</a:t>
          </a:r>
        </a:p>
      </dsp:txBody>
      <dsp:txXfrm>
        <a:off x="41485" y="3937"/>
        <a:ext cx="1479661" cy="887796"/>
      </dsp:txXfrm>
    </dsp:sp>
    <dsp:sp modelId="{0C76241E-2DDF-444C-BAE5-303E15DC5518}">
      <dsp:nvSpPr>
        <dsp:cNvPr id="0" name=""/>
        <dsp:cNvSpPr/>
      </dsp:nvSpPr>
      <dsp:spPr>
        <a:xfrm>
          <a:off x="1669113" y="3937"/>
          <a:ext cx="1479661" cy="887796"/>
        </a:xfrm>
        <a:prstGeom prst="rect">
          <a:avLst/>
        </a:prstGeom>
        <a:solidFill>
          <a:schemeClr val="accent4">
            <a:hueOff val="290053"/>
            <a:satOff val="-629"/>
            <a:lumOff val="-268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alibri"/>
              <a:ea typeface="Calibri"/>
              <a:cs typeface="Calibri"/>
            </a:rPr>
            <a:t>Observer Coach</a:t>
          </a:r>
        </a:p>
      </dsp:txBody>
      <dsp:txXfrm>
        <a:off x="1669113" y="3937"/>
        <a:ext cx="1479661" cy="887796"/>
      </dsp:txXfrm>
    </dsp:sp>
    <dsp:sp modelId="{799E7EEA-B024-4AC3-AD9F-A1216D1ECAB8}">
      <dsp:nvSpPr>
        <dsp:cNvPr id="0" name=""/>
        <dsp:cNvSpPr/>
      </dsp:nvSpPr>
      <dsp:spPr>
        <a:xfrm>
          <a:off x="3296741" y="3937"/>
          <a:ext cx="1479661" cy="887796"/>
        </a:xfrm>
        <a:prstGeom prst="rect">
          <a:avLst/>
        </a:prstGeom>
        <a:solidFill>
          <a:schemeClr val="accent4">
            <a:hueOff val="580106"/>
            <a:satOff val="-1257"/>
            <a:lumOff val="-536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alibri"/>
              <a:ea typeface="Calibri"/>
              <a:cs typeface="Calibri"/>
            </a:rPr>
            <a:t>Office Associate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3296741" y="3937"/>
        <a:ext cx="1479661" cy="887796"/>
      </dsp:txXfrm>
    </dsp:sp>
    <dsp:sp modelId="{3197C447-1BA7-41AD-ABEB-E7B129ACBEA4}">
      <dsp:nvSpPr>
        <dsp:cNvPr id="0" name=""/>
        <dsp:cNvSpPr/>
      </dsp:nvSpPr>
      <dsp:spPr>
        <a:xfrm>
          <a:off x="4924369" y="3937"/>
          <a:ext cx="1479661" cy="887796"/>
        </a:xfrm>
        <a:prstGeom prst="rect">
          <a:avLst/>
        </a:prstGeom>
        <a:solidFill>
          <a:schemeClr val="accent4">
            <a:hueOff val="870159"/>
            <a:satOff val="-1886"/>
            <a:lumOff val="-804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orbel"/>
              <a:ea typeface="Calibri"/>
              <a:cs typeface="Calibri"/>
            </a:rPr>
            <a:t>Owner</a:t>
          </a:r>
          <a:endParaRPr lang="en-US" sz="1100" kern="1200" dirty="0">
            <a:solidFill>
              <a:schemeClr val="bg1"/>
            </a:solidFill>
            <a:latin typeface="Calibri"/>
            <a:ea typeface="Calibri"/>
            <a:cs typeface="Calibri"/>
          </a:endParaRPr>
        </a:p>
      </dsp:txBody>
      <dsp:txXfrm>
        <a:off x="4924369" y="3937"/>
        <a:ext cx="1479661" cy="887796"/>
      </dsp:txXfrm>
    </dsp:sp>
    <dsp:sp modelId="{5CBF63CC-BFFC-4D8F-827A-49A7FF5DECA0}">
      <dsp:nvSpPr>
        <dsp:cNvPr id="0" name=""/>
        <dsp:cNvSpPr/>
      </dsp:nvSpPr>
      <dsp:spPr>
        <a:xfrm>
          <a:off x="6551996" y="3937"/>
          <a:ext cx="1479661" cy="887796"/>
        </a:xfrm>
        <a:prstGeom prst="rect">
          <a:avLst/>
        </a:prstGeom>
        <a:solidFill>
          <a:schemeClr val="accent4">
            <a:hueOff val="1160213"/>
            <a:satOff val="-2514"/>
            <a:lumOff val="-1072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alibri"/>
              <a:ea typeface="Calibri"/>
              <a:cs typeface="Calibri"/>
            </a:rPr>
            <a:t>Paramedic</a:t>
          </a:r>
        </a:p>
      </dsp:txBody>
      <dsp:txXfrm>
        <a:off x="6551996" y="3937"/>
        <a:ext cx="1479661" cy="887796"/>
      </dsp:txXfrm>
    </dsp:sp>
    <dsp:sp modelId="{79B61C1B-5926-4C75-B492-A414ABDE0526}">
      <dsp:nvSpPr>
        <dsp:cNvPr id="0" name=""/>
        <dsp:cNvSpPr/>
      </dsp:nvSpPr>
      <dsp:spPr>
        <a:xfrm>
          <a:off x="8179624" y="3937"/>
          <a:ext cx="1479661" cy="887796"/>
        </a:xfrm>
        <a:prstGeom prst="rect">
          <a:avLst/>
        </a:prstGeom>
        <a:solidFill>
          <a:schemeClr val="accent4">
            <a:hueOff val="1450266"/>
            <a:satOff val="-3143"/>
            <a:lumOff val="-1340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alibri"/>
              <a:ea typeface="Calibri"/>
              <a:cs typeface="Calibri"/>
            </a:rPr>
            <a:t>Patient Care Assistant</a:t>
          </a:r>
        </a:p>
      </dsp:txBody>
      <dsp:txXfrm>
        <a:off x="8179624" y="3937"/>
        <a:ext cx="1479661" cy="887796"/>
      </dsp:txXfrm>
    </dsp:sp>
    <dsp:sp modelId="{5E50DBF8-BACE-4BEF-8CE5-3A7D16851E17}">
      <dsp:nvSpPr>
        <dsp:cNvPr id="0" name=""/>
        <dsp:cNvSpPr/>
      </dsp:nvSpPr>
      <dsp:spPr>
        <a:xfrm>
          <a:off x="9807252" y="3937"/>
          <a:ext cx="1479661" cy="887796"/>
        </a:xfrm>
        <a:prstGeom prst="rect">
          <a:avLst/>
        </a:prstGeom>
        <a:solidFill>
          <a:schemeClr val="accent4">
            <a:hueOff val="1740319"/>
            <a:satOff val="-3771"/>
            <a:lumOff val="-1608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alibri"/>
              <a:ea typeface="Calibri"/>
              <a:cs typeface="Calibri"/>
            </a:rPr>
            <a:t>Patient Care Specialist</a:t>
          </a:r>
        </a:p>
      </dsp:txBody>
      <dsp:txXfrm>
        <a:off x="9807252" y="3937"/>
        <a:ext cx="1479661" cy="887796"/>
      </dsp:txXfrm>
    </dsp:sp>
    <dsp:sp modelId="{9D07691E-0D7E-429A-BD0E-D1D07517EC35}">
      <dsp:nvSpPr>
        <dsp:cNvPr id="0" name=""/>
        <dsp:cNvSpPr/>
      </dsp:nvSpPr>
      <dsp:spPr>
        <a:xfrm>
          <a:off x="41485" y="1039700"/>
          <a:ext cx="1479661" cy="887796"/>
        </a:xfrm>
        <a:prstGeom prst="rect">
          <a:avLst/>
        </a:prstGeom>
        <a:solidFill>
          <a:schemeClr val="accent4">
            <a:hueOff val="2030372"/>
            <a:satOff val="-4400"/>
            <a:lumOff val="-1876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alibri"/>
              <a:ea typeface="Calibri"/>
              <a:cs typeface="Calibri"/>
            </a:rPr>
            <a:t>Patient Navigator</a:t>
          </a:r>
        </a:p>
      </dsp:txBody>
      <dsp:txXfrm>
        <a:off x="41485" y="1039700"/>
        <a:ext cx="1479661" cy="887796"/>
      </dsp:txXfrm>
    </dsp:sp>
    <dsp:sp modelId="{7CFD607D-0C6D-4C5C-9169-A4FB4E5CB414}">
      <dsp:nvSpPr>
        <dsp:cNvPr id="0" name=""/>
        <dsp:cNvSpPr/>
      </dsp:nvSpPr>
      <dsp:spPr>
        <a:xfrm>
          <a:off x="1669113" y="1039700"/>
          <a:ext cx="1479661" cy="887796"/>
        </a:xfrm>
        <a:prstGeom prst="rect">
          <a:avLst/>
        </a:prstGeom>
        <a:solidFill>
          <a:schemeClr val="accent4">
            <a:hueOff val="2320425"/>
            <a:satOff val="-5029"/>
            <a:lumOff val="-2144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alibri"/>
              <a:ea typeface="Calibri"/>
              <a:cs typeface="Calibri"/>
            </a:rPr>
            <a:t>Physical Therapist Assistant</a:t>
          </a:r>
        </a:p>
      </dsp:txBody>
      <dsp:txXfrm>
        <a:off x="1669113" y="1039700"/>
        <a:ext cx="1479661" cy="887796"/>
      </dsp:txXfrm>
    </dsp:sp>
    <dsp:sp modelId="{A33DB260-0CC4-40D7-BB3A-F6883A4020A0}">
      <dsp:nvSpPr>
        <dsp:cNvPr id="0" name=""/>
        <dsp:cNvSpPr/>
      </dsp:nvSpPr>
      <dsp:spPr>
        <a:xfrm>
          <a:off x="3296741" y="1039700"/>
          <a:ext cx="1479661" cy="887796"/>
        </a:xfrm>
        <a:prstGeom prst="rect">
          <a:avLst/>
        </a:prstGeom>
        <a:solidFill>
          <a:schemeClr val="accent4">
            <a:hueOff val="2610479"/>
            <a:satOff val="-5657"/>
            <a:lumOff val="-2412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alibri"/>
              <a:ea typeface="Calibri"/>
              <a:cs typeface="Calibri"/>
            </a:rPr>
            <a:t>Phlebotomy Technician</a:t>
          </a:r>
        </a:p>
      </dsp:txBody>
      <dsp:txXfrm>
        <a:off x="3296741" y="1039700"/>
        <a:ext cx="1479661" cy="887796"/>
      </dsp:txXfrm>
    </dsp:sp>
    <dsp:sp modelId="{51A9DA0F-A3AE-4F7A-AA57-AB748CD05CF6}">
      <dsp:nvSpPr>
        <dsp:cNvPr id="0" name=""/>
        <dsp:cNvSpPr/>
      </dsp:nvSpPr>
      <dsp:spPr>
        <a:xfrm>
          <a:off x="4924369" y="1039700"/>
          <a:ext cx="1479661" cy="887796"/>
        </a:xfrm>
        <a:prstGeom prst="rect">
          <a:avLst/>
        </a:prstGeom>
        <a:solidFill>
          <a:schemeClr val="accent4">
            <a:hueOff val="2900532"/>
            <a:satOff val="-6286"/>
            <a:lumOff val="-2680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orbel" panose="020B0503020204020204"/>
            </a:rPr>
            <a:t>Quality Control Specialist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4924369" y="1039700"/>
        <a:ext cx="1479661" cy="887796"/>
      </dsp:txXfrm>
    </dsp:sp>
    <dsp:sp modelId="{40377578-8F10-4282-B91E-D8FE115AD787}">
      <dsp:nvSpPr>
        <dsp:cNvPr id="0" name=""/>
        <dsp:cNvSpPr/>
      </dsp:nvSpPr>
      <dsp:spPr>
        <a:xfrm>
          <a:off x="6551996" y="1039700"/>
          <a:ext cx="1479661" cy="887796"/>
        </a:xfrm>
        <a:prstGeom prst="rect">
          <a:avLst/>
        </a:prstGeom>
        <a:solidFill>
          <a:schemeClr val="accent4">
            <a:hueOff val="3190585"/>
            <a:satOff val="-6914"/>
            <a:lumOff val="-2948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orbel" panose="020B0503020204020204"/>
            </a:rPr>
            <a:t>Radiology Supervisor</a:t>
          </a:r>
        </a:p>
      </dsp:txBody>
      <dsp:txXfrm>
        <a:off x="6551996" y="1039700"/>
        <a:ext cx="1479661" cy="887796"/>
      </dsp:txXfrm>
    </dsp:sp>
    <dsp:sp modelId="{F10D086B-FFC0-4F06-A4F0-1C5DF79919FE}">
      <dsp:nvSpPr>
        <dsp:cNvPr id="0" name=""/>
        <dsp:cNvSpPr/>
      </dsp:nvSpPr>
      <dsp:spPr>
        <a:xfrm>
          <a:off x="8179624" y="1039700"/>
          <a:ext cx="1479661" cy="887796"/>
        </a:xfrm>
        <a:prstGeom prst="rect">
          <a:avLst/>
        </a:prstGeom>
        <a:solidFill>
          <a:schemeClr val="accent4">
            <a:hueOff val="3480638"/>
            <a:satOff val="-7543"/>
            <a:lumOff val="-3216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orbel" panose="020B0503020204020204"/>
            </a:rPr>
            <a:t>Radiology Transporter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8179624" y="1039700"/>
        <a:ext cx="1479661" cy="887796"/>
      </dsp:txXfrm>
    </dsp:sp>
    <dsp:sp modelId="{01166047-65E7-4C6B-A389-C6E472BAF8A7}">
      <dsp:nvSpPr>
        <dsp:cNvPr id="0" name=""/>
        <dsp:cNvSpPr/>
      </dsp:nvSpPr>
      <dsp:spPr>
        <a:xfrm>
          <a:off x="9807252" y="1039700"/>
          <a:ext cx="1479661" cy="887796"/>
        </a:xfrm>
        <a:prstGeom prst="rect">
          <a:avLst/>
        </a:prstGeom>
        <a:solidFill>
          <a:schemeClr val="accent4">
            <a:hueOff val="3770691"/>
            <a:satOff val="-8171"/>
            <a:lumOff val="-3484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orbel" panose="020B0503020204020204"/>
            </a:rPr>
            <a:t>Registered Radiation Therapist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9807252" y="1039700"/>
        <a:ext cx="1479661" cy="887796"/>
      </dsp:txXfrm>
    </dsp:sp>
    <dsp:sp modelId="{0D4BD726-444D-472D-B749-3CA1FE6DB51A}">
      <dsp:nvSpPr>
        <dsp:cNvPr id="0" name=""/>
        <dsp:cNvSpPr/>
      </dsp:nvSpPr>
      <dsp:spPr>
        <a:xfrm>
          <a:off x="41485" y="2075464"/>
          <a:ext cx="1479661" cy="887796"/>
        </a:xfrm>
        <a:prstGeom prst="rect">
          <a:avLst/>
        </a:prstGeom>
        <a:solidFill>
          <a:schemeClr val="accent4">
            <a:hueOff val="4060744"/>
            <a:satOff val="-8800"/>
            <a:lumOff val="-3752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orbel" panose="020B0503020204020204"/>
            </a:rPr>
            <a:t>Regulatory Affairs Associate</a:t>
          </a:r>
        </a:p>
      </dsp:txBody>
      <dsp:txXfrm>
        <a:off x="41485" y="2075464"/>
        <a:ext cx="1479661" cy="887796"/>
      </dsp:txXfrm>
    </dsp:sp>
    <dsp:sp modelId="{4769BA69-1EDD-4840-9BD6-977E764EF8BF}">
      <dsp:nvSpPr>
        <dsp:cNvPr id="0" name=""/>
        <dsp:cNvSpPr/>
      </dsp:nvSpPr>
      <dsp:spPr>
        <a:xfrm>
          <a:off x="1669113" y="2075464"/>
          <a:ext cx="1479661" cy="887796"/>
        </a:xfrm>
        <a:prstGeom prst="rect">
          <a:avLst/>
        </a:prstGeom>
        <a:solidFill>
          <a:schemeClr val="accent4">
            <a:hueOff val="4350797"/>
            <a:satOff val="-9429"/>
            <a:lumOff val="-4020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orbel" panose="020B0503020204020204"/>
            </a:rPr>
            <a:t>Safety Officer</a:t>
          </a:r>
        </a:p>
      </dsp:txBody>
      <dsp:txXfrm>
        <a:off x="1669113" y="2075464"/>
        <a:ext cx="1479661" cy="887796"/>
      </dsp:txXfrm>
    </dsp:sp>
    <dsp:sp modelId="{F433A152-7C75-45D6-B286-D85A8B2A51A2}">
      <dsp:nvSpPr>
        <dsp:cNvPr id="0" name=""/>
        <dsp:cNvSpPr/>
      </dsp:nvSpPr>
      <dsp:spPr>
        <a:xfrm>
          <a:off x="3296741" y="2075464"/>
          <a:ext cx="1479661" cy="887796"/>
        </a:xfrm>
        <a:prstGeom prst="rect">
          <a:avLst/>
        </a:prstGeom>
        <a:solidFill>
          <a:schemeClr val="accent4">
            <a:hueOff val="4640851"/>
            <a:satOff val="-10057"/>
            <a:lumOff val="-4288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orbel" panose="020B0503020204020204"/>
            </a:rPr>
            <a:t>Scientist I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3296741" y="2075464"/>
        <a:ext cx="1479661" cy="887796"/>
      </dsp:txXfrm>
    </dsp:sp>
    <dsp:sp modelId="{507FF335-1116-4544-910C-F57154C30E20}">
      <dsp:nvSpPr>
        <dsp:cNvPr id="0" name=""/>
        <dsp:cNvSpPr/>
      </dsp:nvSpPr>
      <dsp:spPr>
        <a:xfrm>
          <a:off x="4924369" y="2075464"/>
          <a:ext cx="1479661" cy="887796"/>
        </a:xfrm>
        <a:prstGeom prst="rect">
          <a:avLst/>
        </a:prstGeom>
        <a:solidFill>
          <a:schemeClr val="accent4">
            <a:hueOff val="4930904"/>
            <a:satOff val="-10686"/>
            <a:lumOff val="-4556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orbel" panose="020B0503020204020204"/>
            </a:rPr>
            <a:t>Senior Representative</a:t>
          </a:r>
        </a:p>
      </dsp:txBody>
      <dsp:txXfrm>
        <a:off x="4924369" y="2075464"/>
        <a:ext cx="1479661" cy="887796"/>
      </dsp:txXfrm>
    </dsp:sp>
    <dsp:sp modelId="{EDE1AFE0-CA53-48C5-A748-2E2D98354FD0}">
      <dsp:nvSpPr>
        <dsp:cNvPr id="0" name=""/>
        <dsp:cNvSpPr/>
      </dsp:nvSpPr>
      <dsp:spPr>
        <a:xfrm>
          <a:off x="6551996" y="2075464"/>
          <a:ext cx="1479661" cy="887796"/>
        </a:xfrm>
        <a:prstGeom prst="rect">
          <a:avLst/>
        </a:prstGeom>
        <a:solidFill>
          <a:schemeClr val="accent4">
            <a:hueOff val="5220957"/>
            <a:satOff val="-11314"/>
            <a:lumOff val="-4824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orbel" panose="020B0503020204020204"/>
            </a:rPr>
            <a:t>Surgical Technologist</a:t>
          </a:r>
        </a:p>
      </dsp:txBody>
      <dsp:txXfrm>
        <a:off x="6551996" y="2075464"/>
        <a:ext cx="1479661" cy="887796"/>
      </dsp:txXfrm>
    </dsp:sp>
    <dsp:sp modelId="{20344754-C0C6-48D5-839E-08DDEA931F1F}">
      <dsp:nvSpPr>
        <dsp:cNvPr id="0" name=""/>
        <dsp:cNvSpPr/>
      </dsp:nvSpPr>
      <dsp:spPr>
        <a:xfrm>
          <a:off x="8179624" y="2075464"/>
          <a:ext cx="1479661" cy="887796"/>
        </a:xfrm>
        <a:prstGeom prst="rect">
          <a:avLst/>
        </a:prstGeom>
        <a:solidFill>
          <a:schemeClr val="accent4">
            <a:hueOff val="5511010"/>
            <a:satOff val="-11943"/>
            <a:lumOff val="-5092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orbel" panose="020B0503020204020204"/>
            </a:rPr>
            <a:t>Teacher</a:t>
          </a:r>
        </a:p>
      </dsp:txBody>
      <dsp:txXfrm>
        <a:off x="8179624" y="2075464"/>
        <a:ext cx="1479661" cy="887796"/>
      </dsp:txXfrm>
    </dsp:sp>
    <dsp:sp modelId="{F22219D5-BE36-4DDF-857A-1F55B9F4CF13}">
      <dsp:nvSpPr>
        <dsp:cNvPr id="0" name=""/>
        <dsp:cNvSpPr/>
      </dsp:nvSpPr>
      <dsp:spPr>
        <a:xfrm>
          <a:off x="9807252" y="2075464"/>
          <a:ext cx="1479661" cy="887796"/>
        </a:xfrm>
        <a:prstGeom prst="rect">
          <a:avLst/>
        </a:prstGeom>
        <a:solidFill>
          <a:schemeClr val="accent4">
            <a:hueOff val="5801063"/>
            <a:satOff val="-12571"/>
            <a:lumOff val="-5360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orbel" panose="020B0503020204020204"/>
            </a:rPr>
            <a:t>Teaching Assistant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9807252" y="2075464"/>
        <a:ext cx="1479661" cy="887796"/>
      </dsp:txXfrm>
    </dsp:sp>
    <dsp:sp modelId="{D71FB091-E026-4833-AD20-44834D28225E}">
      <dsp:nvSpPr>
        <dsp:cNvPr id="0" name=""/>
        <dsp:cNvSpPr/>
      </dsp:nvSpPr>
      <dsp:spPr>
        <a:xfrm>
          <a:off x="41485" y="3111227"/>
          <a:ext cx="1479661" cy="887796"/>
        </a:xfrm>
        <a:prstGeom prst="rect">
          <a:avLst/>
        </a:prstGeom>
        <a:solidFill>
          <a:schemeClr val="accent4">
            <a:hueOff val="6091116"/>
            <a:satOff val="-13200"/>
            <a:lumOff val="-5628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orbel" panose="020B0503020204020204"/>
            </a:rPr>
            <a:t>Technician</a:t>
          </a:r>
        </a:p>
      </dsp:txBody>
      <dsp:txXfrm>
        <a:off x="41485" y="3111227"/>
        <a:ext cx="1479661" cy="887796"/>
      </dsp:txXfrm>
    </dsp:sp>
    <dsp:sp modelId="{C323FD15-622C-41AB-88EE-753335609E48}">
      <dsp:nvSpPr>
        <dsp:cNvPr id="0" name=""/>
        <dsp:cNvSpPr/>
      </dsp:nvSpPr>
      <dsp:spPr>
        <a:xfrm>
          <a:off x="1669113" y="3111227"/>
          <a:ext cx="1479661" cy="887796"/>
        </a:xfrm>
        <a:prstGeom prst="rect">
          <a:avLst/>
        </a:prstGeom>
        <a:solidFill>
          <a:schemeClr val="accent4">
            <a:hueOff val="6381170"/>
            <a:satOff val="-13828"/>
            <a:lumOff val="-5896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orbel" panose="020B0503020204020204"/>
            </a:rPr>
            <a:t>Territory Sales Manager</a:t>
          </a:r>
        </a:p>
      </dsp:txBody>
      <dsp:txXfrm>
        <a:off x="1669113" y="3111227"/>
        <a:ext cx="1479661" cy="887796"/>
      </dsp:txXfrm>
    </dsp:sp>
    <dsp:sp modelId="{A15E1D48-8E7A-41B2-AC8B-D72FD9B15B36}">
      <dsp:nvSpPr>
        <dsp:cNvPr id="0" name=""/>
        <dsp:cNvSpPr/>
      </dsp:nvSpPr>
      <dsp:spPr>
        <a:xfrm>
          <a:off x="3296741" y="3111227"/>
          <a:ext cx="1479661" cy="887796"/>
        </a:xfrm>
        <a:prstGeom prst="rect">
          <a:avLst/>
        </a:prstGeom>
        <a:solidFill>
          <a:schemeClr val="accent4">
            <a:hueOff val="6671223"/>
            <a:satOff val="-14457"/>
            <a:lumOff val="-6164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orbel" panose="020B0503020204020204"/>
            </a:rPr>
            <a:t>Trainer</a:t>
          </a:r>
        </a:p>
      </dsp:txBody>
      <dsp:txXfrm>
        <a:off x="3296741" y="3111227"/>
        <a:ext cx="1479661" cy="887796"/>
      </dsp:txXfrm>
    </dsp:sp>
    <dsp:sp modelId="{04C1161F-8E16-45DD-9FF8-DE38F19A9E63}">
      <dsp:nvSpPr>
        <dsp:cNvPr id="0" name=""/>
        <dsp:cNvSpPr/>
      </dsp:nvSpPr>
      <dsp:spPr>
        <a:xfrm>
          <a:off x="4924369" y="3111227"/>
          <a:ext cx="1479661" cy="887796"/>
        </a:xfrm>
        <a:prstGeom prst="rect">
          <a:avLst/>
        </a:prstGeom>
        <a:solidFill>
          <a:schemeClr val="accent4">
            <a:hueOff val="6961276"/>
            <a:satOff val="-15086"/>
            <a:lumOff val="-6432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orbel" panose="020B0503020204020204"/>
            </a:rPr>
            <a:t>Training Instructor</a:t>
          </a:r>
        </a:p>
      </dsp:txBody>
      <dsp:txXfrm>
        <a:off x="4924369" y="3111227"/>
        <a:ext cx="1479661" cy="887796"/>
      </dsp:txXfrm>
    </dsp:sp>
    <dsp:sp modelId="{14436DAD-8F74-4CAA-B8E2-217E79DC7970}">
      <dsp:nvSpPr>
        <dsp:cNvPr id="0" name=""/>
        <dsp:cNvSpPr/>
      </dsp:nvSpPr>
      <dsp:spPr>
        <a:xfrm>
          <a:off x="6551996" y="3111227"/>
          <a:ext cx="1479661" cy="887796"/>
        </a:xfrm>
        <a:prstGeom prst="rect">
          <a:avLst/>
        </a:prstGeom>
        <a:solidFill>
          <a:schemeClr val="accent4">
            <a:hueOff val="7251329"/>
            <a:satOff val="-15714"/>
            <a:lumOff val="-6700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orbel" panose="020B0503020204020204"/>
            </a:rPr>
            <a:t>Travel Certified Surgical Technologist</a:t>
          </a:r>
        </a:p>
      </dsp:txBody>
      <dsp:txXfrm>
        <a:off x="6551996" y="3111227"/>
        <a:ext cx="1479661" cy="887796"/>
      </dsp:txXfrm>
    </dsp:sp>
    <dsp:sp modelId="{EBB9E6EA-62CE-4CE1-9EDB-DD3CB008E657}">
      <dsp:nvSpPr>
        <dsp:cNvPr id="0" name=""/>
        <dsp:cNvSpPr/>
      </dsp:nvSpPr>
      <dsp:spPr>
        <a:xfrm>
          <a:off x="8179624" y="3111227"/>
          <a:ext cx="1479661" cy="887796"/>
        </a:xfrm>
        <a:prstGeom prst="rect">
          <a:avLst/>
        </a:prstGeom>
        <a:solidFill>
          <a:schemeClr val="accent4">
            <a:hueOff val="7541382"/>
            <a:satOff val="-16343"/>
            <a:lumOff val="-6968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orbel" panose="020B0503020204020204"/>
            </a:rPr>
            <a:t>Tutor</a:t>
          </a:r>
        </a:p>
      </dsp:txBody>
      <dsp:txXfrm>
        <a:off x="8179624" y="3111227"/>
        <a:ext cx="1479661" cy="887796"/>
      </dsp:txXfrm>
    </dsp:sp>
    <dsp:sp modelId="{9DB8FB7D-60FD-4D0F-851D-6BFD7A0F67F0}">
      <dsp:nvSpPr>
        <dsp:cNvPr id="0" name=""/>
        <dsp:cNvSpPr/>
      </dsp:nvSpPr>
      <dsp:spPr>
        <a:xfrm>
          <a:off x="9807252" y="3111227"/>
          <a:ext cx="1479661" cy="887796"/>
        </a:xfrm>
        <a:prstGeom prst="rect">
          <a:avLst/>
        </a:prstGeom>
        <a:solidFill>
          <a:schemeClr val="accent4">
            <a:hueOff val="7831436"/>
            <a:satOff val="-16971"/>
            <a:lumOff val="-7236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orbel" panose="020B0503020204020204"/>
            </a:rPr>
            <a:t>Vascular Surgery Medical Assistant</a:t>
          </a:r>
        </a:p>
      </dsp:txBody>
      <dsp:txXfrm>
        <a:off x="9807252" y="3111227"/>
        <a:ext cx="1479661" cy="887796"/>
      </dsp:txXfrm>
    </dsp:sp>
    <dsp:sp modelId="{5E0973DC-98B9-4E07-A099-BBD4F6687744}">
      <dsp:nvSpPr>
        <dsp:cNvPr id="0" name=""/>
        <dsp:cNvSpPr/>
      </dsp:nvSpPr>
      <dsp:spPr>
        <a:xfrm>
          <a:off x="3296741" y="4146990"/>
          <a:ext cx="1479661" cy="887796"/>
        </a:xfrm>
        <a:prstGeom prst="rect">
          <a:avLst/>
        </a:prstGeom>
        <a:solidFill>
          <a:schemeClr val="accent4">
            <a:hueOff val="8121488"/>
            <a:satOff val="-17600"/>
            <a:lumOff val="-7504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orbel" panose="020B0503020204020204"/>
            </a:rPr>
            <a:t>Veterinary Technician</a:t>
          </a:r>
        </a:p>
      </dsp:txBody>
      <dsp:txXfrm>
        <a:off x="3296741" y="4146990"/>
        <a:ext cx="1479661" cy="887796"/>
      </dsp:txXfrm>
    </dsp:sp>
    <dsp:sp modelId="{6BFC38A9-8BC2-4D2F-8BB7-39479EB497DC}">
      <dsp:nvSpPr>
        <dsp:cNvPr id="0" name=""/>
        <dsp:cNvSpPr/>
      </dsp:nvSpPr>
      <dsp:spPr>
        <a:xfrm>
          <a:off x="4924369" y="4146990"/>
          <a:ext cx="1479661" cy="887796"/>
        </a:xfrm>
        <a:prstGeom prst="rect">
          <a:avLst/>
        </a:prstGeom>
        <a:solidFill>
          <a:schemeClr val="accent4">
            <a:hueOff val="8411541"/>
            <a:satOff val="-18228"/>
            <a:lumOff val="-7772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orbel" panose="020B0503020204020204"/>
            </a:rPr>
            <a:t>Underwriting Assistant</a:t>
          </a:r>
        </a:p>
      </dsp:txBody>
      <dsp:txXfrm>
        <a:off x="4924369" y="4146990"/>
        <a:ext cx="1479661" cy="887796"/>
      </dsp:txXfrm>
    </dsp:sp>
    <dsp:sp modelId="{40597550-B278-422A-8B5F-76C953D8CBD2}">
      <dsp:nvSpPr>
        <dsp:cNvPr id="0" name=""/>
        <dsp:cNvSpPr/>
      </dsp:nvSpPr>
      <dsp:spPr>
        <a:xfrm>
          <a:off x="6551996" y="4146990"/>
          <a:ext cx="1479661" cy="887796"/>
        </a:xfrm>
        <a:prstGeom prst="rect">
          <a:avLst/>
        </a:prstGeom>
        <a:solidFill>
          <a:schemeClr val="accent4">
            <a:hueOff val="8701595"/>
            <a:satOff val="-18857"/>
            <a:lumOff val="-8040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solidFill>
                <a:schemeClr val="bg1"/>
              </a:solidFill>
              <a:latin typeface="Corbel" panose="020B0503020204020204"/>
            </a:rPr>
            <a:t>*some titles required additional certification</a:t>
          </a:r>
        </a:p>
      </dsp:txBody>
      <dsp:txXfrm>
        <a:off x="6551996" y="4146990"/>
        <a:ext cx="1479661" cy="8877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76F666D-E0C2-435B-BAA8-9287F9E5D3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FEBCAF-CB3F-4928-91AA-D61472F880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077DB-935E-4A0A-947A-D283B9F9F452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256698-63C6-4CCC-81CB-EA5604C30F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467FDA-05D7-4760-A373-5D6AEAAF42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2C0B10-7CAE-41E4-AB02-7E8B1FF2B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37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EDBDA2-4480-4D82-8886-1B64A7ECBBAC}" type="datetimeFigureOut">
              <a:rPr lang="en-US" noProof="0" smtClean="0"/>
              <a:t>7/30/2025</a:t>
            </a:fld>
            <a:endParaRPr lang="en-US" noProof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DBACE-0F8F-43FD-98F0-DEE13552DADA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55722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DDBACE-0F8F-43FD-98F0-DEE13552DADA}" type="slidenum">
              <a:rPr lang="en-US" noProof="0" smtClean="0"/>
              <a:t>1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50605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DDBACE-0F8F-43FD-98F0-DEE13552DADA}" type="slidenum">
              <a:rPr lang="en-US" noProof="0" smtClean="0"/>
              <a:t>2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3428946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DDBACE-0F8F-43FD-98F0-DEE13552DADA}" type="slidenum">
              <a:rPr lang="en-US" noProof="0" smtClean="0"/>
              <a:t>3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650687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DDBACE-0F8F-43FD-98F0-DEE13552DADA}" type="slidenum">
              <a:rPr lang="en-US" noProof="0" smtClean="0"/>
              <a:t>4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169423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067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421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059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256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837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7/30/2025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46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7/30/2025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642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7/30/2025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402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331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7/30/2025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361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7/30/2025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541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325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720371-38D5-4950-B57F-5F0F0D621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67B645E-C5E5-4727-B977-D372A0AA71D9}" type="slidenum">
              <a:rPr lang="en-US" smtClean="0"/>
              <a:pPr>
                <a:spcAft>
                  <a:spcPts val="600"/>
                </a:spcAft>
              </a:pPr>
              <a:t>1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6A16F58-BB49-40F1-AE0B-C3A394D46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678885"/>
              </p:ext>
            </p:extLst>
          </p:nvPr>
        </p:nvGraphicFramePr>
        <p:xfrm>
          <a:off x="823783" y="586945"/>
          <a:ext cx="10882262" cy="5654688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287162">
                  <a:extLst>
                    <a:ext uri="{9D8B030D-6E8A-4147-A177-3AD203B41FA5}">
                      <a16:colId xmlns:a16="http://schemas.microsoft.com/office/drawing/2014/main" val="1173992025"/>
                    </a:ext>
                  </a:extLst>
                </a:gridCol>
                <a:gridCol w="1222800">
                  <a:extLst>
                    <a:ext uri="{9D8B030D-6E8A-4147-A177-3AD203B41FA5}">
                      <a16:colId xmlns:a16="http://schemas.microsoft.com/office/drawing/2014/main" val="115202853"/>
                    </a:ext>
                  </a:extLst>
                </a:gridCol>
                <a:gridCol w="1108678">
                  <a:extLst>
                    <a:ext uri="{9D8B030D-6E8A-4147-A177-3AD203B41FA5}">
                      <a16:colId xmlns:a16="http://schemas.microsoft.com/office/drawing/2014/main" val="1010693434"/>
                    </a:ext>
                  </a:extLst>
                </a:gridCol>
                <a:gridCol w="962284">
                  <a:extLst>
                    <a:ext uri="{9D8B030D-6E8A-4147-A177-3AD203B41FA5}">
                      <a16:colId xmlns:a16="http://schemas.microsoft.com/office/drawing/2014/main" val="2230963489"/>
                    </a:ext>
                  </a:extLst>
                </a:gridCol>
                <a:gridCol w="1255670">
                  <a:extLst>
                    <a:ext uri="{9D8B030D-6E8A-4147-A177-3AD203B41FA5}">
                      <a16:colId xmlns:a16="http://schemas.microsoft.com/office/drawing/2014/main" val="3122906245"/>
                    </a:ext>
                  </a:extLst>
                </a:gridCol>
                <a:gridCol w="1055469">
                  <a:extLst>
                    <a:ext uri="{9D8B030D-6E8A-4147-A177-3AD203B41FA5}">
                      <a16:colId xmlns:a16="http://schemas.microsoft.com/office/drawing/2014/main" val="1031668503"/>
                    </a:ext>
                  </a:extLst>
                </a:gridCol>
                <a:gridCol w="1377263">
                  <a:extLst>
                    <a:ext uri="{9D8B030D-6E8A-4147-A177-3AD203B41FA5}">
                      <a16:colId xmlns:a16="http://schemas.microsoft.com/office/drawing/2014/main" val="2678609679"/>
                    </a:ext>
                  </a:extLst>
                </a:gridCol>
                <a:gridCol w="1081214">
                  <a:extLst>
                    <a:ext uri="{9D8B030D-6E8A-4147-A177-3AD203B41FA5}">
                      <a16:colId xmlns:a16="http://schemas.microsoft.com/office/drawing/2014/main" val="3778082769"/>
                    </a:ext>
                  </a:extLst>
                </a:gridCol>
                <a:gridCol w="1531722">
                  <a:extLst>
                    <a:ext uri="{9D8B030D-6E8A-4147-A177-3AD203B41FA5}">
                      <a16:colId xmlns:a16="http://schemas.microsoft.com/office/drawing/2014/main" val="1136644251"/>
                    </a:ext>
                  </a:extLst>
                </a:gridCol>
              </a:tblGrid>
              <a:tr h="836655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0" dirty="0">
                          <a:solidFill>
                            <a:schemeClr val="tx1"/>
                          </a:solidFill>
                        </a:rPr>
                        <a:t>Survey Year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106130" marR="106130" marT="53065" marB="5306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0" i="0" u="none" strike="noStrike" noProof="0" dirty="0">
                          <a:solidFill>
                            <a:schemeClr val="tx1"/>
                          </a:solidFill>
                          <a:latin typeface="Corbel"/>
                        </a:rPr>
                        <a:t>Response/</a:t>
                      </a:r>
                      <a:endParaRPr lang="en-ZA" sz="1600" b="1" i="0" u="none" strike="noStrike" noProof="0" dirty="0">
                        <a:solidFill>
                          <a:schemeClr val="tx1"/>
                        </a:solidFill>
                        <a:latin typeface="Corbel"/>
                      </a:endParaRPr>
                    </a:p>
                    <a:p>
                      <a:pPr lvl="0" algn="ctr">
                        <a:buNone/>
                      </a:pPr>
                      <a:r>
                        <a:rPr lang="en-ZA" sz="1600" b="0" i="0" u="none" strike="noStrike" noProof="0" dirty="0">
                          <a:solidFill>
                            <a:schemeClr val="tx1"/>
                          </a:solidFill>
                          <a:latin typeface="Corbel"/>
                        </a:rPr>
                        <a:t>Knowledge</a:t>
                      </a:r>
                      <a:endParaRPr lang="en-ZA" sz="1600" b="1" i="0" u="none" strike="noStrike" noProof="0" dirty="0">
                        <a:solidFill>
                          <a:schemeClr val="tx1"/>
                        </a:solidFill>
                        <a:latin typeface="Corbel"/>
                      </a:endParaRPr>
                    </a:p>
                    <a:p>
                      <a:pPr lvl="0" algn="ctr">
                        <a:buNone/>
                      </a:pPr>
                      <a:r>
                        <a:rPr lang="en-ZA" sz="1600" b="0" i="0" u="none" strike="noStrike" noProof="0" dirty="0">
                          <a:solidFill>
                            <a:schemeClr val="tx1"/>
                          </a:solidFill>
                          <a:latin typeface="Corbel"/>
                        </a:rPr>
                        <a:t>Rate</a:t>
                      </a:r>
                      <a:endParaRPr lang="en-US" sz="1600" b="1" i="0" u="none" strike="noStrike" noProof="0" dirty="0">
                        <a:solidFill>
                          <a:schemeClr val="tx1"/>
                        </a:solidFill>
                        <a:latin typeface="Corbel"/>
                      </a:endParaRPr>
                    </a:p>
                  </a:txBody>
                  <a:tcPr marL="106130" marR="106130" marT="53065" marB="5306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*Working</a:t>
                      </a:r>
                      <a:endParaRPr lang="en-ZA" sz="1600" dirty="0">
                        <a:solidFill>
                          <a:schemeClr val="tx1"/>
                        </a:solidFill>
                      </a:endParaRPr>
                    </a:p>
                  </a:txBody>
                  <a:tcPr marL="106130" marR="106130" marT="53065" marB="5306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*Not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lvl="0" algn="ctr">
                        <a:buNone/>
                      </a:pPr>
                      <a:r>
                        <a:rPr lang="en-ZA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Seeking</a:t>
                      </a:r>
                    </a:p>
                  </a:txBody>
                  <a:tcPr marL="106130" marR="106130" marT="53065" marB="53065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0">
                      <a:noFill/>
                    </a:lnT>
                    <a:lnB w="0">
                      <a:noFill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*Continuing Education 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106130" marR="106130" marT="53065" marB="53065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0">
                      <a:noFill/>
                    </a:lnT>
                    <a:lnB w="0">
                      <a:noFill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*Military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106130" marR="106130" marT="53065" marB="53065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0">
                      <a:noFill/>
                    </a:lnT>
                    <a:lnB w="0">
                      <a:noFill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Volunteering</a:t>
                      </a:r>
                    </a:p>
                  </a:txBody>
                  <a:tcPr marL="106130" marR="106130" marT="53065" marB="53065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0">
                      <a:noFill/>
                    </a:lnT>
                    <a:lnB w="0">
                      <a:noFill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*Still Looking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106130" marR="106130" marT="53065" marB="5306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*Satisfactorily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lvl="0" algn="ctr">
                        <a:buNone/>
                      </a:pPr>
                      <a:r>
                        <a:rPr lang="en-ZA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Occupied</a:t>
                      </a:r>
                    </a:p>
                  </a:txBody>
                  <a:tcPr marL="106130" marR="106130" marT="53065" marB="5306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223600"/>
                  </a:ext>
                </a:extLst>
              </a:tr>
              <a:tr h="656452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1" dirty="0">
                          <a:solidFill>
                            <a:schemeClr val="tx1"/>
                          </a:solidFill>
                        </a:rPr>
                        <a:t>AY 23</a:t>
                      </a:r>
                    </a:p>
                    <a:p>
                      <a:pPr lvl="0" algn="ctr">
                        <a:buNone/>
                      </a:pPr>
                      <a:r>
                        <a:rPr lang="en-ZA" sz="1100" b="0" dirty="0">
                          <a:solidFill>
                            <a:schemeClr val="tx1"/>
                          </a:solidFill>
                        </a:rPr>
                        <a:t>(FA 23/SP 24/SU 24)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91%</a:t>
                      </a:r>
                      <a:endParaRPr lang="en-US" dirty="0"/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81%</a:t>
                      </a:r>
                    </a:p>
                  </a:txBody>
                  <a:tcPr marL="106130" marR="106130" marT="53065" marB="53065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0">
                      <a:noFill/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14%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0">
                      <a:noFill/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0">
                      <a:noFill/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0">
                      <a:noFill/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97%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132828"/>
                  </a:ext>
                </a:extLst>
              </a:tr>
              <a:tr h="785168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1" dirty="0">
                          <a:solidFill>
                            <a:schemeClr val="tx1"/>
                          </a:solidFill>
                        </a:rPr>
                        <a:t>AY 22</a:t>
                      </a:r>
                    </a:p>
                    <a:p>
                      <a:pPr lvl="0" algn="ctr">
                        <a:buNone/>
                      </a:pPr>
                      <a:r>
                        <a:rPr lang="en-ZA" sz="1100" b="0" dirty="0">
                          <a:solidFill>
                            <a:schemeClr val="tx1"/>
                          </a:solidFill>
                        </a:rPr>
                        <a:t>(FA 22/SP 23/SU 23)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83%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70%</a:t>
                      </a:r>
                    </a:p>
                  </a:txBody>
                  <a:tcPr marL="106130" marR="106130" marT="53065" marB="53065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14%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9%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95%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300830"/>
                  </a:ext>
                </a:extLst>
              </a:tr>
              <a:tr h="836655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1" dirty="0">
                          <a:solidFill>
                            <a:schemeClr val="tx1"/>
                          </a:solidFill>
                        </a:rPr>
                        <a:t>AY 21</a:t>
                      </a: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ZA" sz="1100" b="0" dirty="0">
                          <a:solidFill>
                            <a:schemeClr val="tx1"/>
                          </a:solidFill>
                        </a:rPr>
                        <a:t>(FA 21/SP 22/SU 22)</a:t>
                      </a:r>
                      <a:endParaRPr lang="en-ZA" sz="1100" dirty="0"/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79%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4">
                      <a:solidFill>
                        <a:schemeClr val="bg1">
                          <a:lumMod val="75000"/>
                        </a:schemeClr>
                      </a:solidFill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66%</a:t>
                      </a:r>
                    </a:p>
                  </a:txBody>
                  <a:tcPr marL="106130" marR="106130" marT="53065" marB="53065" anchor="ctr">
                    <a:lnL w="3174">
                      <a:solidFill>
                        <a:schemeClr val="bg1">
                          <a:lumMod val="7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7%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24%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76%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728417"/>
                  </a:ext>
                </a:extLst>
              </a:tr>
              <a:tr h="79804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1" i="0" u="none" strike="noStrike" noProof="0" dirty="0">
                          <a:solidFill>
                            <a:schemeClr val="tx1"/>
                          </a:solidFill>
                          <a:latin typeface="Corbel"/>
                        </a:rPr>
                        <a:t>AY 20</a:t>
                      </a:r>
                      <a:endParaRPr lang="en-US" sz="1600" b="1" i="0" u="none" strike="noStrike" noProof="0" dirty="0">
                        <a:solidFill>
                          <a:srgbClr val="000000"/>
                        </a:solidFill>
                        <a:latin typeface="Corbel"/>
                      </a:endParaRPr>
                    </a:p>
                    <a:p>
                      <a:pPr lvl="0" algn="ctr">
                        <a:buNone/>
                      </a:pPr>
                      <a:r>
                        <a:rPr lang="en-ZA" sz="1100" b="0" i="0" u="none" strike="noStrike" noProof="0" dirty="0">
                          <a:solidFill>
                            <a:schemeClr val="tx1"/>
                          </a:solidFill>
                          <a:latin typeface="Corbel"/>
                        </a:rPr>
                        <a:t>(FA 20/SP 21/SU 21)</a:t>
                      </a:r>
                      <a:endParaRPr lang="en-ZA" sz="1100" dirty="0"/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37%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4">
                      <a:solidFill>
                        <a:schemeClr val="bg1">
                          <a:lumMod val="75000"/>
                        </a:schemeClr>
                      </a:solidFill>
                    </a:lnR>
                    <a:lnT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50%</a:t>
                      </a:r>
                    </a:p>
                  </a:txBody>
                  <a:tcPr marL="106130" marR="106130" marT="53065" marB="53065" anchor="ctr">
                    <a:lnL w="3174">
                      <a:solidFill>
                        <a:schemeClr val="bg1">
                          <a:lumMod val="7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27%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23%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77%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236561"/>
                  </a:ext>
                </a:extLst>
              </a:tr>
              <a:tr h="836655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800" b="1" i="0" u="none" strike="noStrike" noProof="0" dirty="0">
                          <a:solidFill>
                            <a:schemeClr val="tx1"/>
                          </a:solidFill>
                          <a:latin typeface="Corbel"/>
                        </a:rPr>
                        <a:t>AY 19</a:t>
                      </a:r>
                    </a:p>
                    <a:p>
                      <a:pPr lvl="0" algn="ctr">
                        <a:buNone/>
                      </a:pPr>
                      <a:r>
                        <a:rPr lang="en-ZA" sz="1100" b="0" i="0" u="none" strike="noStrike" noProof="0" dirty="0">
                          <a:solidFill>
                            <a:schemeClr val="tx1"/>
                          </a:solidFill>
                          <a:latin typeface="Corbel"/>
                        </a:rPr>
                        <a:t>(FA 19/SP 20/SU 20)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60%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3174">
                      <a:solidFill>
                        <a:schemeClr val="bg1">
                          <a:lumMod val="7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60%</a:t>
                      </a:r>
                    </a:p>
                  </a:txBody>
                  <a:tcPr marL="106130" marR="106130" marT="53065" marB="53065" anchor="ctr">
                    <a:lnL w="3174">
                      <a:solidFill>
                        <a:schemeClr val="bg1">
                          <a:lumMod val="7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70%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296248"/>
                  </a:ext>
                </a:extLst>
              </a:tr>
              <a:tr h="87527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1" i="0" u="none" strike="noStrike" noProof="0" dirty="0">
                          <a:solidFill>
                            <a:schemeClr val="tx1"/>
                          </a:solidFill>
                          <a:latin typeface="Corbel"/>
                        </a:rPr>
                        <a:t>AY 18</a:t>
                      </a:r>
                    </a:p>
                    <a:p>
                      <a:pPr lvl="0" algn="ctr">
                        <a:buNone/>
                      </a:pPr>
                      <a:r>
                        <a:rPr lang="en-ZA" sz="1100" b="0" i="0" u="none" strike="noStrike" noProof="0" dirty="0">
                          <a:solidFill>
                            <a:schemeClr val="tx1"/>
                          </a:solidFill>
                          <a:latin typeface="Corbel"/>
                        </a:rPr>
                        <a:t>(SU 19)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25%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3174">
                      <a:solidFill>
                        <a:schemeClr val="bg1">
                          <a:lumMod val="7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100%</a:t>
                      </a:r>
                    </a:p>
                  </a:txBody>
                  <a:tcPr marL="106130" marR="106130" marT="53065" marB="53065" anchor="ctr">
                    <a:lnL w="3174">
                      <a:solidFill>
                        <a:schemeClr val="bg1">
                          <a:lumMod val="7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65743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5ACB4B6-C3FA-C034-DC52-8F491EF3BFAA}"/>
              </a:ext>
            </a:extLst>
          </p:cNvPr>
          <p:cNvSpPr txBox="1"/>
          <p:nvPr/>
        </p:nvSpPr>
        <p:spPr>
          <a:xfrm>
            <a:off x="1921699" y="6206646"/>
            <a:ext cx="1522259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900" b="1">
                <a:solidFill>
                  <a:schemeClr val="tx1"/>
                </a:solidFill>
                <a:cs typeface="Calibri"/>
              </a:rPr>
              <a:t>*</a:t>
            </a:r>
            <a:r>
              <a:rPr lang="en-US" sz="900" b="1" i="1">
                <a:solidFill>
                  <a:schemeClr val="tx1"/>
                </a:solidFill>
                <a:cs typeface="Calibri"/>
              </a:rPr>
              <a:t>the % of </a:t>
            </a:r>
            <a:endParaRPr lang="en-US" sz="90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US" sz="900" b="1" i="1">
                <a:solidFill>
                  <a:schemeClr val="tx1"/>
                </a:solidFill>
                <a:cs typeface="Calibri"/>
              </a:rPr>
              <a:t> surveys completed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4E98601-D6C0-DED9-8347-547156D541DB}"/>
              </a:ext>
            </a:extLst>
          </p:cNvPr>
          <p:cNvSpPr/>
          <p:nvPr/>
        </p:nvSpPr>
        <p:spPr>
          <a:xfrm>
            <a:off x="2574" y="5148"/>
            <a:ext cx="12161108" cy="5766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5D440DB-8834-8EB4-1BAD-4306F47B8AF2}"/>
              </a:ext>
            </a:extLst>
          </p:cNvPr>
          <p:cNvSpPr txBox="1"/>
          <p:nvPr/>
        </p:nvSpPr>
        <p:spPr>
          <a:xfrm>
            <a:off x="2903838" y="5148"/>
            <a:ext cx="7372864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b="1">
                <a:solidFill>
                  <a:srgbClr val="000000"/>
                </a:solidFill>
                <a:latin typeface="Corbel"/>
                <a:ea typeface="Corbel"/>
                <a:cs typeface="Corbel"/>
              </a:rPr>
              <a:t>BS-Human</a:t>
            </a:r>
            <a:r>
              <a:rPr lang="en-US" sz="3200" b="1" i="0" u="none" strike="noStrike" baseline="0">
                <a:solidFill>
                  <a:srgbClr val="000000"/>
                </a:solidFill>
                <a:latin typeface="Corbel"/>
                <a:ea typeface="Corbel"/>
                <a:cs typeface="Corbel"/>
              </a:rPr>
              <a:t> Biology Graduate Outcomes</a:t>
            </a:r>
            <a:r>
              <a:rPr lang="en-US" sz="3200" b="0" i="0" dirty="0">
                <a:solidFill>
                  <a:srgbClr val="000000"/>
                </a:solidFill>
                <a:latin typeface="Corbel"/>
                <a:ea typeface="Corbel"/>
                <a:cs typeface="Corbel"/>
              </a:rPr>
              <a:t>​</a:t>
            </a:r>
            <a:endParaRPr lang="en-US" sz="3200" dirty="0"/>
          </a:p>
        </p:txBody>
      </p:sp>
      <p:pic>
        <p:nvPicPr>
          <p:cNvPr id="2" name="Picture 1" descr="A logo on a white circle&#10;&#10;Description automatically generated">
            <a:extLst>
              <a:ext uri="{FF2B5EF4-FFF2-40B4-BE49-F238E27FC236}">
                <a16:creationId xmlns:a16="http://schemas.microsoft.com/office/drawing/2014/main" id="{A75285C3-ACDF-29DB-9063-29BB7FA73A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2" y="5674657"/>
            <a:ext cx="1044390" cy="1044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698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4EA5D4-1E30-49DD-A58C-946933F58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B67B645E-C5E5-4727-B977-D372A0AA71D9}" type="slidenum">
              <a:rPr lang="en-US" smtClean="0"/>
              <a:pPr algn="ctr"/>
              <a:t>2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1699C2-32BF-423F-9FCB-C7261C5F438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11250" y="527050"/>
            <a:ext cx="10144125" cy="431800"/>
          </a:xfrm>
        </p:spPr>
        <p:txBody>
          <a:bodyPr>
            <a:normAutofit fontScale="90000"/>
          </a:bodyPr>
          <a:lstStyle/>
          <a:p>
            <a:pPr algn="ctr"/>
            <a:r>
              <a:rPr lang="en-US">
                <a:solidFill>
                  <a:schemeClr val="tx1"/>
                </a:solidFill>
              </a:rPr>
              <a:t>Employers Who Have Hired Our Graduates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B38482-0C05-158D-A7DE-BDE5CE95C99E}"/>
              </a:ext>
            </a:extLst>
          </p:cNvPr>
          <p:cNvSpPr txBox="1"/>
          <p:nvPr/>
        </p:nvSpPr>
        <p:spPr>
          <a:xfrm>
            <a:off x="269588" y="1313977"/>
            <a:ext cx="5824335" cy="42473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Abbot</a:t>
            </a:r>
          </a:p>
          <a:p>
            <a:r>
              <a:rPr lang="en-US" dirty="0"/>
              <a:t>Accelerate Dental Assisting Academy</a:t>
            </a:r>
          </a:p>
          <a:p>
            <a:r>
              <a:rPr lang="en-US" dirty="0"/>
              <a:t>Accredo Specialty Pharmacy </a:t>
            </a:r>
          </a:p>
          <a:p>
            <a:r>
              <a:rPr lang="en-US" dirty="0"/>
              <a:t>Alfa Insurance</a:t>
            </a:r>
          </a:p>
          <a:p>
            <a:r>
              <a:rPr lang="en-US" dirty="0">
                <a:ea typeface="+mn-lt"/>
                <a:cs typeface="+mn-lt"/>
              </a:rPr>
              <a:t>Allina Health</a:t>
            </a:r>
            <a:endParaRPr lang="en-US"/>
          </a:p>
          <a:p>
            <a:r>
              <a:rPr lang="en-US" dirty="0"/>
              <a:t>Anthony Medical &amp; Chiropractic Centers</a:t>
            </a:r>
          </a:p>
          <a:p>
            <a:r>
              <a:rPr lang="en-US" dirty="0"/>
              <a:t>ATI Physical Therapy </a:t>
            </a:r>
          </a:p>
          <a:p>
            <a:r>
              <a:rPr lang="en-US" dirty="0"/>
              <a:t>Aureus Medical Group</a:t>
            </a:r>
          </a:p>
          <a:p>
            <a:r>
              <a:rPr lang="en-US" dirty="0"/>
              <a:t>Banner Health</a:t>
            </a:r>
          </a:p>
          <a:p>
            <a:r>
              <a:rPr lang="en-US" err="1"/>
              <a:t>Benefeds</a:t>
            </a:r>
            <a:endParaRPr lang="en-US"/>
          </a:p>
          <a:p>
            <a:r>
              <a:rPr lang="en-US" dirty="0"/>
              <a:t>BJC Memorial Hospital</a:t>
            </a:r>
          </a:p>
          <a:p>
            <a:r>
              <a:rPr lang="en-US" err="1">
                <a:ea typeface="+mn-lt"/>
                <a:cs typeface="+mn-lt"/>
              </a:rPr>
              <a:t>Celerion</a:t>
            </a:r>
            <a:endParaRPr lang="en-US">
              <a:ea typeface="+mn-lt"/>
              <a:cs typeface="+mn-lt"/>
            </a:endParaRPr>
          </a:p>
          <a:p>
            <a:r>
              <a:rPr lang="en-US" dirty="0"/>
              <a:t>Davis Eye Clinic</a:t>
            </a:r>
          </a:p>
          <a:p>
            <a:r>
              <a:rPr lang="en-US" dirty="0" err="1"/>
              <a:t>Diazyme</a:t>
            </a:r>
            <a:r>
              <a:rPr lang="en-US" dirty="0"/>
              <a:t> Laboratories</a:t>
            </a:r>
          </a:p>
          <a:p>
            <a:r>
              <a:rPr lang="en-US" dirty="0"/>
              <a:t>Dignity Health Medical Foundation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CE9298-26CA-6945-B15A-8C3E715524C6}"/>
              </a:ext>
            </a:extLst>
          </p:cNvPr>
          <p:cNvSpPr txBox="1"/>
          <p:nvPr/>
        </p:nvSpPr>
        <p:spPr>
          <a:xfrm>
            <a:off x="5531507" y="1313977"/>
            <a:ext cx="6009686" cy="507831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+mn-lt"/>
                <a:cs typeface="+mn-lt"/>
              </a:rPr>
              <a:t>Dr. Anne Muhoro Steward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Dr. Mark Lindsay</a:t>
            </a:r>
          </a:p>
          <a:p>
            <a:r>
              <a:rPr lang="en-US" dirty="0">
                <a:ea typeface="+mn-lt"/>
                <a:cs typeface="+mn-lt"/>
              </a:rPr>
              <a:t>Duke LifePoint HealthCare</a:t>
            </a:r>
          </a:p>
          <a:p>
            <a:r>
              <a:rPr lang="en-US" dirty="0">
                <a:ea typeface="+mn-lt"/>
                <a:cs typeface="+mn-lt"/>
              </a:rPr>
              <a:t>Edwards Dental</a:t>
            </a:r>
          </a:p>
          <a:p>
            <a:r>
              <a:rPr lang="en-US" dirty="0">
                <a:ea typeface="+mn-lt"/>
                <a:cs typeface="+mn-lt"/>
              </a:rPr>
              <a:t>Eisenhower Health</a:t>
            </a:r>
          </a:p>
          <a:p>
            <a:r>
              <a:rPr lang="en-US" dirty="0">
                <a:ea typeface="+mn-lt"/>
                <a:cs typeface="+mn-lt"/>
              </a:rPr>
              <a:t>Elevance Health</a:t>
            </a:r>
          </a:p>
          <a:p>
            <a:r>
              <a:rPr lang="en-US" dirty="0">
                <a:ea typeface="+mn-lt"/>
                <a:cs typeface="+mn-lt"/>
              </a:rPr>
              <a:t>Emergency Veterinary Hospital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Flow Health</a:t>
            </a:r>
          </a:p>
          <a:p>
            <a:r>
              <a:rPr lang="en-US" dirty="0">
                <a:ea typeface="+mn-lt"/>
                <a:cs typeface="+mn-lt"/>
              </a:rPr>
              <a:t>Guardian Flight</a:t>
            </a:r>
            <a:endParaRPr lang="en-US" dirty="0"/>
          </a:p>
          <a:p>
            <a:r>
              <a:rPr lang="en-US" dirty="0" err="1">
                <a:ea typeface="+mn-lt"/>
                <a:cs typeface="+mn-lt"/>
              </a:rPr>
              <a:t>Hibbet</a:t>
            </a:r>
            <a:r>
              <a:rPr lang="en-US" dirty="0">
                <a:ea typeface="+mn-lt"/>
                <a:cs typeface="+mn-lt"/>
              </a:rPr>
              <a:t> Sports</a:t>
            </a:r>
          </a:p>
          <a:p>
            <a:r>
              <a:rPr lang="en-US" dirty="0" err="1">
                <a:ea typeface="+mn-lt"/>
                <a:cs typeface="+mn-lt"/>
              </a:rPr>
              <a:t>Inovia</a:t>
            </a:r>
            <a:r>
              <a:rPr lang="en-US" dirty="0">
                <a:ea typeface="+mn-lt"/>
                <a:cs typeface="+mn-lt"/>
              </a:rPr>
              <a:t> Vein Specialty Centers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John A Logan</a:t>
            </a:r>
          </a:p>
          <a:p>
            <a:r>
              <a:rPr lang="en-US" dirty="0">
                <a:ea typeface="+mn-lt"/>
                <a:cs typeface="+mn-lt"/>
              </a:rPr>
              <a:t>Kaiser Permanente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K-Pro US, LP</a:t>
            </a:r>
            <a:endParaRPr lang="en-US" dirty="0"/>
          </a:p>
          <a:p>
            <a:r>
              <a:rPr lang="en-US" dirty="0"/>
              <a:t>Leonardo DRS</a:t>
            </a:r>
          </a:p>
          <a:p>
            <a:r>
              <a:rPr lang="en-US" dirty="0"/>
              <a:t>Loaded Spoon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579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4EA5D4-1E30-49DD-A58C-946933F58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B67B645E-C5E5-4727-B977-D372A0AA71D9}" type="slidenum">
              <a:rPr lang="en-US" smtClean="0"/>
              <a:pPr algn="ctr"/>
              <a:t>3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1699C2-32BF-423F-9FCB-C7261C5F438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11250" y="527050"/>
            <a:ext cx="10144125" cy="431800"/>
          </a:xfrm>
        </p:spPr>
        <p:txBody>
          <a:bodyPr>
            <a:normAutofit fontScale="90000"/>
          </a:bodyPr>
          <a:lstStyle/>
          <a:p>
            <a:pPr algn="ctr"/>
            <a:r>
              <a:rPr lang="en-US">
                <a:solidFill>
                  <a:schemeClr val="tx1"/>
                </a:solidFill>
              </a:rPr>
              <a:t>Employers Who Have Hired Our Graduates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B38482-0C05-158D-A7DE-BDE5CE95C99E}"/>
              </a:ext>
            </a:extLst>
          </p:cNvPr>
          <p:cNvSpPr txBox="1"/>
          <p:nvPr/>
        </p:nvSpPr>
        <p:spPr>
          <a:xfrm>
            <a:off x="269588" y="1313977"/>
            <a:ext cx="5824335" cy="31393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ea typeface="+mn-lt"/>
                <a:cs typeface="+mn-lt"/>
              </a:rPr>
              <a:t>Maple Ridge Dental</a:t>
            </a:r>
          </a:p>
          <a:p>
            <a:r>
              <a:rPr lang="en-US" dirty="0">
                <a:ea typeface="+mn-lt"/>
                <a:cs typeface="+mn-lt"/>
              </a:rPr>
              <a:t>Mark Lindsay, MD</a:t>
            </a:r>
            <a:endParaRPr lang="en-US" dirty="0"/>
          </a:p>
          <a:p>
            <a:r>
              <a:rPr lang="en-US" err="1"/>
              <a:t>MedAct</a:t>
            </a:r>
            <a:endParaRPr lang="en-US" dirty="0"/>
          </a:p>
          <a:p>
            <a:r>
              <a:rPr lang="en-US" err="1"/>
              <a:t>MercyOne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Millsaps College Else School of Management</a:t>
            </a:r>
            <a:endParaRPr lang="en-US" dirty="0"/>
          </a:p>
          <a:p>
            <a:r>
              <a:rPr lang="en-US" dirty="0"/>
              <a:t>MMM Holdings, LLC</a:t>
            </a:r>
          </a:p>
          <a:p>
            <a:r>
              <a:rPr lang="en-US" dirty="0"/>
              <a:t>Neuro Diagnostic Institute And Advanced Treatment Center</a:t>
            </a:r>
          </a:p>
          <a:p>
            <a:r>
              <a:rPr lang="en-US" dirty="0"/>
              <a:t>Oak Street Health</a:t>
            </a:r>
          </a:p>
          <a:p>
            <a:r>
              <a:rPr lang="en-US" dirty="0"/>
              <a:t>Palouse Home </a:t>
            </a:r>
            <a:r>
              <a:rPr lang="en-US" dirty="0">
                <a:ea typeface="+mn-lt"/>
                <a:cs typeface="+mn-lt"/>
              </a:rPr>
              <a:t>Health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Pfizer, Inc.</a:t>
            </a:r>
            <a:endParaRPr lang="en-US" dirty="0"/>
          </a:p>
          <a:p>
            <a:r>
              <a:rPr lang="en-US" dirty="0" err="1"/>
              <a:t>PhysAssist</a:t>
            </a:r>
            <a:r>
              <a:rPr lang="en-US" dirty="0"/>
              <a:t> Scribes, Inc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CE9298-26CA-6945-B15A-8C3E715524C6}"/>
              </a:ext>
            </a:extLst>
          </p:cNvPr>
          <p:cNvSpPr txBox="1"/>
          <p:nvPr/>
        </p:nvSpPr>
        <p:spPr>
          <a:xfrm>
            <a:off x="6509749" y="1313977"/>
            <a:ext cx="5144714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+mn-lt"/>
                <a:cs typeface="+mn-lt"/>
              </a:rPr>
              <a:t>Quest Diagnostics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Ralph Johnson Va Medical Center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Revere Health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Ridgecrest Regional Hospital</a:t>
            </a:r>
          </a:p>
          <a:p>
            <a:r>
              <a:rPr lang="en-US" dirty="0">
                <a:ea typeface="+mn-lt"/>
                <a:cs typeface="+mn-lt"/>
              </a:rPr>
              <a:t>Robin Healthcare</a:t>
            </a:r>
            <a:endParaRPr lang="en-US" dirty="0"/>
          </a:p>
          <a:p>
            <a:r>
              <a:rPr lang="en-US" dirty="0" err="1">
                <a:ea typeface="+mn-lt"/>
                <a:cs typeface="+mn-lt"/>
              </a:rPr>
              <a:t>RWJBarnabas</a:t>
            </a:r>
            <a:r>
              <a:rPr lang="en-US" dirty="0">
                <a:ea typeface="+mn-lt"/>
                <a:cs typeface="+mn-lt"/>
              </a:rPr>
              <a:t> Health Corporate Services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RTG Medical</a:t>
            </a:r>
            <a:endParaRPr lang="en-US" dirty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31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4EA5D4-1E30-49DD-A58C-946933F58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B67B645E-C5E5-4727-B977-D372A0AA71D9}" type="slidenum">
              <a:rPr lang="en-US" smtClean="0"/>
              <a:pPr algn="ctr"/>
              <a:t>4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1699C2-32BF-423F-9FCB-C7261C5F438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11250" y="527050"/>
            <a:ext cx="10144125" cy="431800"/>
          </a:xfrm>
        </p:spPr>
        <p:txBody>
          <a:bodyPr>
            <a:normAutofit fontScale="90000"/>
          </a:bodyPr>
          <a:lstStyle/>
          <a:p>
            <a:pPr algn="ctr"/>
            <a:r>
              <a:rPr lang="en-US">
                <a:solidFill>
                  <a:schemeClr val="tx1"/>
                </a:solidFill>
              </a:rPr>
              <a:t>Employers Who Have Hired Our Graduates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B38482-0C05-158D-A7DE-BDE5CE95C99E}"/>
              </a:ext>
            </a:extLst>
          </p:cNvPr>
          <p:cNvSpPr txBox="1"/>
          <p:nvPr/>
        </p:nvSpPr>
        <p:spPr>
          <a:xfrm>
            <a:off x="351966" y="1313977"/>
            <a:ext cx="5824335" cy="34163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Sentara</a:t>
            </a:r>
            <a:r>
              <a:rPr lang="en-US" dirty="0">
                <a:ea typeface="+mn-lt"/>
                <a:cs typeface="+mn-lt"/>
              </a:rPr>
              <a:t> Halifax Regional </a:t>
            </a:r>
            <a:r>
              <a:rPr lang="en-US" dirty="0"/>
              <a:t>Hospital</a:t>
            </a:r>
          </a:p>
          <a:p>
            <a:r>
              <a:rPr lang="en-US" dirty="0"/>
              <a:t>Singing River </a:t>
            </a:r>
            <a:r>
              <a:rPr lang="en-US" dirty="0">
                <a:ea typeface="+mn-lt"/>
                <a:cs typeface="+mn-lt"/>
              </a:rPr>
              <a:t>Health System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Solutions </a:t>
            </a:r>
            <a:r>
              <a:rPr lang="en-US" dirty="0" err="1">
                <a:ea typeface="+mn-lt"/>
                <a:cs typeface="+mn-lt"/>
              </a:rPr>
              <a:t>Vetcerra</a:t>
            </a:r>
          </a:p>
          <a:p>
            <a:r>
              <a:rPr lang="en-US" dirty="0">
                <a:ea typeface="+mn-lt"/>
                <a:cs typeface="+mn-lt"/>
              </a:rPr>
              <a:t>Southeast Health College of Nursing and Health Sciences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Southern Illinois Healthcare</a:t>
            </a:r>
          </a:p>
          <a:p>
            <a:r>
              <a:rPr lang="en-US" dirty="0"/>
              <a:t>Spine Pain Performance Center</a:t>
            </a:r>
          </a:p>
          <a:p>
            <a:r>
              <a:rPr lang="en-US" dirty="0"/>
              <a:t>SSM Health System</a:t>
            </a:r>
          </a:p>
          <a:p>
            <a:r>
              <a:rPr lang="en-US" dirty="0"/>
              <a:t>State of South Carolina</a:t>
            </a:r>
          </a:p>
          <a:p>
            <a:r>
              <a:rPr lang="en-US" dirty="0" err="1"/>
              <a:t>SuperProf</a:t>
            </a:r>
            <a:endParaRPr lang="en-US"/>
          </a:p>
          <a:p>
            <a:r>
              <a:rPr lang="en-US" dirty="0" err="1"/>
              <a:t>Thermo</a:t>
            </a:r>
            <a:r>
              <a:rPr lang="en-US" dirty="0"/>
              <a:t> Fisher Scientific</a:t>
            </a:r>
          </a:p>
          <a:p>
            <a:r>
              <a:rPr lang="en-US" dirty="0">
                <a:ea typeface="+mn-lt"/>
                <a:cs typeface="+mn-lt"/>
              </a:rPr>
              <a:t>Tori's Taste Bakery</a:t>
            </a:r>
          </a:p>
          <a:p>
            <a:r>
              <a:rPr lang="en-US" dirty="0">
                <a:ea typeface="+mn-lt"/>
                <a:cs typeface="+mn-lt"/>
              </a:rPr>
              <a:t>Total Med Staffing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CE9298-26CA-6945-B15A-8C3E715524C6}"/>
              </a:ext>
            </a:extLst>
          </p:cNvPr>
          <p:cNvSpPr txBox="1"/>
          <p:nvPr/>
        </p:nvSpPr>
        <p:spPr>
          <a:xfrm>
            <a:off x="6303804" y="1313977"/>
            <a:ext cx="5608092" cy="39703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+mn-lt"/>
                <a:cs typeface="+mn-lt"/>
              </a:rPr>
              <a:t>UConn Health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United States Air Force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United States Army</a:t>
            </a:r>
          </a:p>
          <a:p>
            <a:r>
              <a:rPr lang="en-US" dirty="0">
                <a:ea typeface="+mn-lt"/>
                <a:cs typeface="+mn-lt"/>
              </a:rPr>
              <a:t>University Hospitals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University of Rochester School of Medicine and Dentistry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Valle Ambulance District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Valley Med Flight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Vanderbilt University Medical Center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Van Diest Medical Center</a:t>
            </a:r>
            <a:endParaRPr lang="en-US" dirty="0"/>
          </a:p>
          <a:p>
            <a:r>
              <a:rPr lang="en-US" dirty="0"/>
              <a:t>VCA Animal Hospital</a:t>
            </a:r>
          </a:p>
          <a:p>
            <a:r>
              <a:rPr lang="en-US" dirty="0"/>
              <a:t>Veteran's Administration</a:t>
            </a:r>
          </a:p>
          <a:p>
            <a:r>
              <a:rPr lang="en-US" dirty="0">
                <a:ea typeface="+mn-lt"/>
                <a:cs typeface="+mn-lt"/>
              </a:rPr>
              <a:t>Walmart</a:t>
            </a:r>
          </a:p>
          <a:p>
            <a:r>
              <a:rPr lang="en-US" dirty="0">
                <a:ea typeface="+mn-lt"/>
                <a:cs typeface="+mn-lt"/>
              </a:rPr>
              <a:t>Western Community Unit School District # 12</a:t>
            </a:r>
          </a:p>
          <a:p>
            <a:r>
              <a:rPr lang="en-US" dirty="0">
                <a:ea typeface="+mn-lt"/>
                <a:cs typeface="+mn-lt"/>
              </a:rPr>
              <a:t>Yuma Regional Medical Center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074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0E3CE52-6887-B1B7-5FC6-E1BAEF317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67B645E-C5E5-4727-B977-D372A0AA71D9}" type="slidenum">
              <a:rPr lang="en-US" noProof="0" smtClean="0"/>
              <a:pPr>
                <a:spcAft>
                  <a:spcPts val="600"/>
                </a:spcAft>
              </a:pPr>
              <a:t>5</a:t>
            </a:fld>
            <a:endParaRPr lang="en-US" noProof="0"/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D89F8EE1-8482-AE21-0498-A2F02B77AD4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8300"/>
            <a:ext cx="11328400" cy="43180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3000" dirty="0">
                <a:solidFill>
                  <a:schemeClr val="tx1"/>
                </a:solidFill>
              </a:rPr>
              <a:t>Sample Job Titles of  BS-HB Graduates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7" name="Content Placeholder 1">
            <a:extLst>
              <a:ext uri="{FF2B5EF4-FFF2-40B4-BE49-F238E27FC236}">
                <a16:creationId xmlns:a16="http://schemas.microsoft.com/office/drawing/2014/main" id="{20FFAA4C-409B-1873-E00F-E02DBC875551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86061865"/>
              </p:ext>
            </p:extLst>
          </p:nvPr>
        </p:nvGraphicFramePr>
        <p:xfrm>
          <a:off x="432486" y="1324232"/>
          <a:ext cx="11328400" cy="5038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0664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0E3CE52-6887-B1B7-5FC6-E1BAEF317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67B645E-C5E5-4727-B977-D372A0AA71D9}" type="slidenum">
              <a:rPr lang="en-US" noProof="0" smtClean="0"/>
              <a:pPr>
                <a:spcAft>
                  <a:spcPts val="600"/>
                </a:spcAft>
              </a:pPr>
              <a:t>6</a:t>
            </a:fld>
            <a:endParaRPr lang="en-US" noProof="0"/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D89F8EE1-8482-AE21-0498-A2F02B77AD4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8300"/>
            <a:ext cx="11328400" cy="43180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3000" dirty="0">
                <a:solidFill>
                  <a:schemeClr val="tx1"/>
                </a:solidFill>
              </a:rPr>
              <a:t>Sample Job Titles of  BS-HB Graduates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7" name="Content Placeholder 1">
            <a:extLst>
              <a:ext uri="{FF2B5EF4-FFF2-40B4-BE49-F238E27FC236}">
                <a16:creationId xmlns:a16="http://schemas.microsoft.com/office/drawing/2014/main" id="{20FFAA4C-409B-1873-E00F-E02DBC875551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91419888"/>
              </p:ext>
            </p:extLst>
          </p:nvPr>
        </p:nvGraphicFramePr>
        <p:xfrm>
          <a:off x="432486" y="1324232"/>
          <a:ext cx="11328400" cy="5038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58939231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88C2067859DB4CAB03E5651C69DA9F" ma:contentTypeVersion="16" ma:contentTypeDescription="Create a new document." ma:contentTypeScope="" ma:versionID="a4b03fe03065c11065f245d6d4846680">
  <xsd:schema xmlns:xsd="http://www.w3.org/2001/XMLSchema" xmlns:xs="http://www.w3.org/2001/XMLSchema" xmlns:p="http://schemas.microsoft.com/office/2006/metadata/properties" xmlns:ns2="027e82f4-52a3-4161-a28c-b5ad4a441129" xmlns:ns3="bc88b50b-d8b3-4391-9ec4-aaa192d918eb" xmlns:ns4="411b2d64-37ec-4545-bed6-3dbaa666c95c" targetNamespace="http://schemas.microsoft.com/office/2006/metadata/properties" ma:root="true" ma:fieldsID="215840fddf6f623f949e2324349b69e0" ns2:_="" ns3:_="" ns4:_="">
    <xsd:import namespace="027e82f4-52a3-4161-a28c-b5ad4a441129"/>
    <xsd:import namespace="bc88b50b-d8b3-4391-9ec4-aaa192d918eb"/>
    <xsd:import namespace="411b2d64-37ec-4545-bed6-3dbaa666c95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7e82f4-52a3-4161-a28c-b5ad4a4411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94facb0e-f202-4565-b90e-f4b1ccca2e8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88b50b-d8b3-4391-9ec4-aaa192d918eb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a1f033eb-01f1-4e03-b78b-db0c528432be}" ma:internalName="TaxCatchAll" ma:showField="CatchAllData" ma:web="411b2d64-37ec-4545-bed6-3dbaa666c9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1b2d64-37ec-4545-bed6-3dbaa666c95c" elementFormDefault="qualified">
    <xsd:import namespace="http://schemas.microsoft.com/office/2006/documentManagement/types"/>
    <xsd:import namespace="http://schemas.microsoft.com/office/infopath/2007/PartnerControls"/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027e82f4-52a3-4161-a28c-b5ad4a441129" xsi:nil="true"/>
    <TaxCatchAll xmlns="bc88b50b-d8b3-4391-9ec4-aaa192d918eb" xsi:nil="true"/>
    <lcf76f155ced4ddcb4097134ff3c332f xmlns="027e82f4-52a3-4161-a28c-b5ad4a44112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CE2ADA7-5704-44EE-A873-705F0F99C347}">
  <ds:schemaRefs>
    <ds:schemaRef ds:uri="027e82f4-52a3-4161-a28c-b5ad4a441129"/>
    <ds:schemaRef ds:uri="411b2d64-37ec-4545-bed6-3dbaa666c95c"/>
    <ds:schemaRef ds:uri="bc88b50b-d8b3-4391-9ec4-aaa192d918e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348C5FEF-6CA4-44CC-8E61-9E775B9B783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FCB7D79-A330-4BC9-A964-3F617D32A6D4}">
  <ds:schemaRefs>
    <ds:schemaRef ds:uri="027e82f4-52a3-4161-a28c-b5ad4a441129"/>
    <ds:schemaRef ds:uri="71af3243-3dd4-4a8d-8c0d-dd76da1f02a5"/>
    <ds:schemaRef ds:uri="bc88b50b-d8b3-4391-9ec4-aaa192d918eb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TF66835393</Template>
  <Application>Microsoft Office PowerPoint</Application>
  <PresentationFormat>Widescreen</PresentationFormat>
  <Slides>6</Slides>
  <Notes>4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Frame</vt:lpstr>
      <vt:lpstr>PowerPoint Presentation</vt:lpstr>
      <vt:lpstr>Employers Who Have Hired Our Graduates</vt:lpstr>
      <vt:lpstr>Employers Who Have Hired Our Graduates</vt:lpstr>
      <vt:lpstr>Employers Who Have Hired Our Graduates</vt:lpstr>
      <vt:lpstr>Sample Job Titles of  BS-HB Graduates</vt:lpstr>
      <vt:lpstr>Sample Job Titles of  BS-HB Graduates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COVER TITLE</dc:title>
  <dc:creator>Jen Elorreaga</dc:creator>
  <cp:revision>196</cp:revision>
  <dcterms:created xsi:type="dcterms:W3CDTF">2023-05-10T16:55:45Z</dcterms:created>
  <dcterms:modified xsi:type="dcterms:W3CDTF">2025-07-30T21:38:33Z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0x010100C488C2067859DB4CAB03E5651C69DA9F</vt:lpwstr>
  </property>
  <property fmtid="{D5CDD505-2E9C-101B-9397-08002B2CF9AE}" pid="3" name="MediaServiceImageTags">
    <vt:lpwstr/>
  </property>
</Properties>
</file>