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3" r:id="rId5"/>
    <p:sldId id="275" r:id="rId6"/>
    <p:sldId id="291" r:id="rId7"/>
    <p:sldId id="289" r:id="rId8"/>
    <p:sldId id="290" r:id="rId9"/>
    <p:sldId id="295" r:id="rId10"/>
    <p:sldId id="293" r:id="rId11"/>
    <p:sldId id="288" r:id="rId12"/>
    <p:sldId id="292" r:id="rId13"/>
    <p:sldId id="28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2AC46-4E7D-FFF2-7228-2DC2F5E029F1}" v="4" dt="2024-11-26T16:32:22.232"/>
    <p1510:client id="{B0B75F0D-DC39-722B-F82A-03069820AEAD}" v="3" dt="2024-11-26T16:21:28.865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B0B75F0D-DC39-722B-F82A-03069820AEAD}"/>
    <pc:docChg chg="modSld">
      <pc:chgData name="Jennifer Elorreaga" userId="S::jennifer.elorreaga@logan.edu::e1aa907a-6c11-435a-a88c-cc89013b43d8" providerId="AD" clId="Web-{B0B75F0D-DC39-722B-F82A-03069820AEAD}" dt="2024-11-26T16:21:28.865" v="2" actId="20577"/>
      <pc:docMkLst>
        <pc:docMk/>
      </pc:docMkLst>
      <pc:sldChg chg="modSp">
        <pc:chgData name="Jennifer Elorreaga" userId="S::jennifer.elorreaga@logan.edu::e1aa907a-6c11-435a-a88c-cc89013b43d8" providerId="AD" clId="Web-{B0B75F0D-DC39-722B-F82A-03069820AEAD}" dt="2024-11-26T16:21:15.584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0B75F0D-DC39-722B-F82A-03069820AEAD}" dt="2024-11-26T16:21:15.584" v="0" actId="20577"/>
          <ac:spMkLst>
            <pc:docMk/>
            <pc:sldMk cId="3347698232" sldId="273"/>
            <ac:spMk id="2" creationId="{3E293275-5D34-43AB-891F-D5BCED72D7EA}"/>
          </ac:spMkLst>
        </pc:spChg>
      </pc:sldChg>
      <pc:sldChg chg="modSp">
        <pc:chgData name="Jennifer Elorreaga" userId="S::jennifer.elorreaga@logan.edu::e1aa907a-6c11-435a-a88c-cc89013b43d8" providerId="AD" clId="Web-{B0B75F0D-DC39-722B-F82A-03069820AEAD}" dt="2024-11-26T16:21:28.865" v="2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B0B75F0D-DC39-722B-F82A-03069820AEAD}" dt="2024-11-26T16:21:28.865" v="2" actId="20577"/>
          <ac:spMkLst>
            <pc:docMk/>
            <pc:sldMk cId="420664609" sldId="287"/>
            <ac:spMk id="13" creationId="{D89F8EE1-8482-AE21-0498-A2F02B77AD44}"/>
          </ac:spMkLst>
        </pc:spChg>
      </pc:sldChg>
    </pc:docChg>
  </pc:docChgLst>
  <pc:docChgLst>
    <pc:chgData name="Jennifer Elorreaga" userId="S::jennifer.elorreaga@logan.edu::e1aa907a-6c11-435a-a88c-cc89013b43d8" providerId="AD" clId="Web-{89B46659-EE83-494F-F997-8C0AF73462D2}"/>
    <pc:docChg chg="addSld modSld sldOrd">
      <pc:chgData name="Jennifer Elorreaga" userId="S::jennifer.elorreaga@logan.edu::e1aa907a-6c11-435a-a88c-cc89013b43d8" providerId="AD" clId="Web-{89B46659-EE83-494F-F997-8C0AF73462D2}" dt="2024-05-06T17:52:29.014" v="1599"/>
      <pc:docMkLst>
        <pc:docMk/>
      </pc:docMkLst>
      <pc:sldChg chg="modSp">
        <pc:chgData name="Jennifer Elorreaga" userId="S::jennifer.elorreaga@logan.edu::e1aa907a-6c11-435a-a88c-cc89013b43d8" providerId="AD" clId="Web-{89B46659-EE83-494F-F997-8C0AF73462D2}" dt="2024-05-06T17:52:29.014" v="1599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89B46659-EE83-494F-F997-8C0AF73462D2}" dt="2024-05-06T17:52:29.014" v="159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modSp">
        <pc:chgData name="Jennifer Elorreaga" userId="S::jennifer.elorreaga@logan.edu::e1aa907a-6c11-435a-a88c-cc89013b43d8" providerId="AD" clId="Web-{89B46659-EE83-494F-F997-8C0AF73462D2}" dt="2024-05-06T17:51:03.215" v="1571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89B46659-EE83-494F-F997-8C0AF73462D2}" dt="2024-05-06T17:51:03.215" v="1571" actId="20577"/>
          <ac:spMkLst>
            <pc:docMk/>
            <pc:sldMk cId="342131329" sldId="275"/>
            <ac:spMk id="3" creationId="{B9666BDC-BE49-4CA1-C31F-B5FDE2A5EA86}"/>
          </ac:spMkLst>
        </pc:spChg>
        <pc:spChg chg="add mod">
          <ac:chgData name="Jennifer Elorreaga" userId="S::jennifer.elorreaga@logan.edu::e1aa907a-6c11-435a-a88c-cc89013b43d8" providerId="AD" clId="Web-{89B46659-EE83-494F-F997-8C0AF73462D2}" dt="2024-05-06T17:50:06.151" v="1558" actId="20577"/>
          <ac:spMkLst>
            <pc:docMk/>
            <pc:sldMk cId="342131329" sldId="275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89B46659-EE83-494F-F997-8C0AF73462D2}" dt="2024-05-06T17:52:18.451" v="1597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89B46659-EE83-494F-F997-8C0AF73462D2}" dt="2024-05-06T17:52:18.451" v="1597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89B46659-EE83-494F-F997-8C0AF73462D2}" dt="2024-05-06T17:50:23.432" v="1562" actId="20577"/>
        <pc:sldMkLst>
          <pc:docMk/>
          <pc:sldMk cId="2115071687" sldId="288"/>
        </pc:sldMkLst>
        <pc:spChg chg="mod">
          <ac:chgData name="Jennifer Elorreaga" userId="S::jennifer.elorreaga@logan.edu::e1aa907a-6c11-435a-a88c-cc89013b43d8" providerId="AD" clId="Web-{89B46659-EE83-494F-F997-8C0AF73462D2}" dt="2024-05-06T17:13:44.112" v="1279" actId="20577"/>
          <ac:spMkLst>
            <pc:docMk/>
            <pc:sldMk cId="2115071687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50:23.432" v="1562" actId="20577"/>
          <ac:spMkLst>
            <pc:docMk/>
            <pc:sldMk cId="2115071687" sldId="288"/>
            <ac:spMk id="5" creationId="{9C1E9A86-A6B2-0332-8AAE-E9625AD1EDD2}"/>
          </ac:spMkLst>
        </pc:spChg>
      </pc:sldChg>
      <pc:sldChg chg="modSp add replId">
        <pc:chgData name="Jennifer Elorreaga" userId="S::jennifer.elorreaga@logan.edu::e1aa907a-6c11-435a-a88c-cc89013b43d8" providerId="AD" clId="Web-{89B46659-EE83-494F-F997-8C0AF73462D2}" dt="2024-05-06T17:51:55.200" v="1585" actId="20577"/>
        <pc:sldMkLst>
          <pc:docMk/>
          <pc:sldMk cId="2030999307" sldId="289"/>
        </pc:sldMkLst>
        <pc:spChg chg="mod">
          <ac:chgData name="Jennifer Elorreaga" userId="S::jennifer.elorreaga@logan.edu::e1aa907a-6c11-435a-a88c-cc89013b43d8" providerId="AD" clId="Web-{89B46659-EE83-494F-F997-8C0AF73462D2}" dt="2024-05-06T17:20:17.138" v="1347" actId="20577"/>
          <ac:spMkLst>
            <pc:docMk/>
            <pc:sldMk cId="203099930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51:55.200" v="1585" actId="20577"/>
          <ac:spMkLst>
            <pc:docMk/>
            <pc:sldMk cId="2030999307" sldId="289"/>
            <ac:spMk id="5" creationId="{9C1E9A86-A6B2-0332-8AAE-E9625AD1EDD2}"/>
          </ac:spMkLst>
        </pc:spChg>
      </pc:sldChg>
      <pc:sldChg chg="modSp add ord replId">
        <pc:chgData name="Jennifer Elorreaga" userId="S::jennifer.elorreaga@logan.edu::e1aa907a-6c11-435a-a88c-cc89013b43d8" providerId="AD" clId="Web-{89B46659-EE83-494F-F997-8C0AF73462D2}" dt="2024-05-06T17:50:50.136" v="1567" actId="20577"/>
        <pc:sldMkLst>
          <pc:docMk/>
          <pc:sldMk cId="3260282859" sldId="290"/>
        </pc:sldMkLst>
        <pc:spChg chg="mod">
          <ac:chgData name="Jennifer Elorreaga" userId="S::jennifer.elorreaga@logan.edu::e1aa907a-6c11-435a-a88c-cc89013b43d8" providerId="AD" clId="Web-{89B46659-EE83-494F-F997-8C0AF73462D2}" dt="2024-05-06T17:50:50.136" v="1567" actId="20577"/>
          <ac:spMkLst>
            <pc:docMk/>
            <pc:sldMk cId="3260282859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41:00.919" v="1501" actId="20577"/>
          <ac:spMkLst>
            <pc:docMk/>
            <pc:sldMk cId="3260282859" sldId="290"/>
            <ac:spMk id="5" creationId="{9C1E9A86-A6B2-0332-8AAE-E9625AD1EDD2}"/>
          </ac:spMkLst>
        </pc:spChg>
      </pc:sldChg>
      <pc:sldChg chg="modSp add replId">
        <pc:chgData name="Jennifer Elorreaga" userId="S::jennifer.elorreaga@logan.edu::e1aa907a-6c11-435a-a88c-cc89013b43d8" providerId="AD" clId="Web-{89B46659-EE83-494F-F997-8C0AF73462D2}" dt="2024-05-06T17:48:45.961" v="1540" actId="20577"/>
        <pc:sldMkLst>
          <pc:docMk/>
          <pc:sldMk cId="3831323609" sldId="291"/>
        </pc:sldMkLst>
        <pc:spChg chg="mod">
          <ac:chgData name="Jennifer Elorreaga" userId="S::jennifer.elorreaga@logan.edu::e1aa907a-6c11-435a-a88c-cc89013b43d8" providerId="AD" clId="Web-{89B46659-EE83-494F-F997-8C0AF73462D2}" dt="2024-05-06T17:35:41.082" v="1450" actId="20577"/>
          <ac:spMkLst>
            <pc:docMk/>
            <pc:sldMk cId="3831323609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48:45.961" v="1540" actId="20577"/>
          <ac:spMkLst>
            <pc:docMk/>
            <pc:sldMk cId="3831323609" sldId="291"/>
            <ac:spMk id="5" creationId="{9C1E9A86-A6B2-0332-8AAE-E9625AD1EDD2}"/>
          </ac:spMkLst>
        </pc:spChg>
      </pc:sldChg>
      <pc:sldChg chg="modSp add replId">
        <pc:chgData name="Jennifer Elorreaga" userId="S::jennifer.elorreaga@logan.edu::e1aa907a-6c11-435a-a88c-cc89013b43d8" providerId="AD" clId="Web-{89B46659-EE83-494F-F997-8C0AF73462D2}" dt="2024-05-06T17:36:27.287" v="1465" actId="20577"/>
        <pc:sldMkLst>
          <pc:docMk/>
          <pc:sldMk cId="2501594981" sldId="292"/>
        </pc:sldMkLst>
        <pc:spChg chg="mod">
          <ac:chgData name="Jennifer Elorreaga" userId="S::jennifer.elorreaga@logan.edu::e1aa907a-6c11-435a-a88c-cc89013b43d8" providerId="AD" clId="Web-{89B46659-EE83-494F-F997-8C0AF73462D2}" dt="2024-05-06T17:36:27.287" v="1465" actId="20577"/>
          <ac:spMkLst>
            <pc:docMk/>
            <pc:sldMk cId="2501594981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36:10.318" v="1461" actId="20577"/>
          <ac:spMkLst>
            <pc:docMk/>
            <pc:sldMk cId="2501594981" sldId="292"/>
            <ac:spMk id="5" creationId="{9C1E9A86-A6B2-0332-8AAE-E9625AD1EDD2}"/>
          </ac:spMkLst>
        </pc:spChg>
      </pc:sldChg>
      <pc:sldChg chg="modSp add replId">
        <pc:chgData name="Jennifer Elorreaga" userId="S::jennifer.elorreaga@logan.edu::e1aa907a-6c11-435a-a88c-cc89013b43d8" providerId="AD" clId="Web-{89B46659-EE83-494F-F997-8C0AF73462D2}" dt="2024-05-06T17:52:02.044" v="1588" actId="20577"/>
        <pc:sldMkLst>
          <pc:docMk/>
          <pc:sldMk cId="139248905" sldId="293"/>
        </pc:sldMkLst>
        <pc:spChg chg="mod">
          <ac:chgData name="Jennifer Elorreaga" userId="S::jennifer.elorreaga@logan.edu::e1aa907a-6c11-435a-a88c-cc89013b43d8" providerId="AD" clId="Web-{89B46659-EE83-494F-F997-8C0AF73462D2}" dt="2024-05-06T17:52:02.044" v="1588" actId="20577"/>
          <ac:spMkLst>
            <pc:docMk/>
            <pc:sldMk cId="139248905" sldId="29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35:17.597" v="1446" actId="20577"/>
          <ac:spMkLst>
            <pc:docMk/>
            <pc:sldMk cId="139248905" sldId="293"/>
            <ac:spMk id="5" creationId="{9C1E9A86-A6B2-0332-8AAE-E9625AD1EDD2}"/>
          </ac:spMkLst>
        </pc:spChg>
      </pc:sldChg>
      <pc:sldChg chg="modSp add replId">
        <pc:chgData name="Jennifer Elorreaga" userId="S::jennifer.elorreaga@logan.edu::e1aa907a-6c11-435a-a88c-cc89013b43d8" providerId="AD" clId="Web-{89B46659-EE83-494F-F997-8C0AF73462D2}" dt="2024-05-06T17:47:22.740" v="1524" actId="20577"/>
        <pc:sldMkLst>
          <pc:docMk/>
          <pc:sldMk cId="3150710054" sldId="294"/>
        </pc:sldMkLst>
        <pc:graphicFrameChg chg="modGraphic">
          <ac:chgData name="Jennifer Elorreaga" userId="S::jennifer.elorreaga@logan.edu::e1aa907a-6c11-435a-a88c-cc89013b43d8" providerId="AD" clId="Web-{89B46659-EE83-494F-F997-8C0AF73462D2}" dt="2024-05-06T17:47:22.740" v="1524" actId="20577"/>
          <ac:graphicFrameMkLst>
            <pc:docMk/>
            <pc:sldMk cId="3150710054" sldId="294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89B46659-EE83-494F-F997-8C0AF73462D2}" dt="2024-05-06T17:40:43.981" v="1496" actId="20577"/>
        <pc:sldMkLst>
          <pc:docMk/>
          <pc:sldMk cId="2435475266" sldId="295"/>
        </pc:sldMkLst>
        <pc:spChg chg="mod">
          <ac:chgData name="Jennifer Elorreaga" userId="S::jennifer.elorreaga@logan.edu::e1aa907a-6c11-435a-a88c-cc89013b43d8" providerId="AD" clId="Web-{89B46659-EE83-494F-F997-8C0AF73462D2}" dt="2024-05-06T17:40:43.981" v="1496" actId="20577"/>
          <ac:spMkLst>
            <pc:docMk/>
            <pc:sldMk cId="2435475266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89B46659-EE83-494F-F997-8C0AF73462D2}" dt="2024-05-06T17:40:40.512" v="1491" actId="20577"/>
          <ac:spMkLst>
            <pc:docMk/>
            <pc:sldMk cId="2435475266" sldId="295"/>
            <ac:spMk id="5" creationId="{9C1E9A86-A6B2-0332-8AAE-E9625AD1EDD2}"/>
          </ac:spMkLst>
        </pc:spChg>
      </pc:sldChg>
    </pc:docChg>
  </pc:docChgLst>
  <pc:docChgLst>
    <pc:chgData name="Jennifer Elorreaga" userId="S::jennifer.elorreaga@logan.edu::e1aa907a-6c11-435a-a88c-cc89013b43d8" providerId="AD" clId="Web-{06CDFDCB-4E93-A299-C195-2ED8C69E3CC5}"/>
    <pc:docChg chg="delSld">
      <pc:chgData name="Jennifer Elorreaga" userId="S::jennifer.elorreaga@logan.edu::e1aa907a-6c11-435a-a88c-cc89013b43d8" providerId="AD" clId="Web-{06CDFDCB-4E93-A299-C195-2ED8C69E3CC5}" dt="2024-04-29T15:48:40.911" v="0"/>
      <pc:docMkLst>
        <pc:docMk/>
      </pc:docMkLst>
      <pc:sldChg chg="del">
        <pc:chgData name="Jennifer Elorreaga" userId="S::jennifer.elorreaga@logan.edu::e1aa907a-6c11-435a-a88c-cc89013b43d8" providerId="AD" clId="Web-{06CDFDCB-4E93-A299-C195-2ED8C69E3CC5}" dt="2024-04-29T15:48:40.911" v="0"/>
        <pc:sldMkLst>
          <pc:docMk/>
          <pc:sldMk cId="1196709207" sldId="288"/>
        </pc:sldMkLst>
      </pc:sldChg>
    </pc:docChg>
  </pc:docChgLst>
  <pc:docChgLst>
    <pc:chgData name="Jennifer Elorreaga" userId="S::jennifer.elorreaga@logan.edu::e1aa907a-6c11-435a-a88c-cc89013b43d8" providerId="AD" clId="Web-{022E2FE2-5077-49A0-A786-0CFD01050247}"/>
    <pc:docChg chg="modSld">
      <pc:chgData name="Jennifer Elorreaga" userId="S::jennifer.elorreaga@logan.edu::e1aa907a-6c11-435a-a88c-cc89013b43d8" providerId="AD" clId="Web-{022E2FE2-5077-49A0-A786-0CFD01050247}" dt="2024-10-21T22:19:07.230" v="1"/>
      <pc:docMkLst>
        <pc:docMk/>
      </pc:docMkLst>
      <pc:sldChg chg="modSp">
        <pc:chgData name="Jennifer Elorreaga" userId="S::jennifer.elorreaga@logan.edu::e1aa907a-6c11-435a-a88c-cc89013b43d8" providerId="AD" clId="Web-{022E2FE2-5077-49A0-A786-0CFD01050247}" dt="2024-10-21T22:19:07.230" v="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22E2FE2-5077-49A0-A786-0CFD01050247}" dt="2024-10-21T22:19:07.230" v="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Natalie.Colvin" userId="d9e805c8-eacd-4c44-ac0e-aac302c623be" providerId="ADAL" clId="{CD8B9834-062D-409F-9E07-6F1CE108ECE2}"/>
    <pc:docChg chg="modSld">
      <pc:chgData name="Natalie.Colvin" userId="d9e805c8-eacd-4c44-ac0e-aac302c623be" providerId="ADAL" clId="{CD8B9834-062D-409F-9E07-6F1CE108ECE2}" dt="2024-05-21T16:06:50.236" v="40" actId="20577"/>
      <pc:docMkLst>
        <pc:docMk/>
      </pc:docMkLst>
      <pc:sldChg chg="modSp mod">
        <pc:chgData name="Natalie.Colvin" userId="d9e805c8-eacd-4c44-ac0e-aac302c623be" providerId="ADAL" clId="{CD8B9834-062D-409F-9E07-6F1CE108ECE2}" dt="2024-05-21T16:06:50.236" v="40" actId="20577"/>
        <pc:sldMkLst>
          <pc:docMk/>
          <pc:sldMk cId="3347698232" sldId="273"/>
        </pc:sldMkLst>
        <pc:graphicFrameChg chg="modGraphic">
          <ac:chgData name="Natalie.Colvin" userId="d9e805c8-eacd-4c44-ac0e-aac302c623be" providerId="ADAL" clId="{CD8B9834-062D-409F-9E07-6F1CE108ECE2}" dt="2024-05-21T16:06:50.236" v="40" actId="2057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Natalie.Colvin" userId="d9e805c8-eacd-4c44-ac0e-aac302c623be" providerId="ADAL" clId="{CD8B9834-062D-409F-9E07-6F1CE108ECE2}" dt="2024-05-21T14:06:35.233" v="38" actId="20577"/>
        <pc:sldMkLst>
          <pc:docMk/>
          <pc:sldMk cId="3150710054" sldId="294"/>
        </pc:sldMkLst>
        <pc:graphicFrameChg chg="mod">
          <ac:chgData name="Natalie.Colvin" userId="d9e805c8-eacd-4c44-ac0e-aac302c623be" providerId="ADAL" clId="{CD8B9834-062D-409F-9E07-6F1CE108ECE2}" dt="2024-05-21T14:06:35.233" v="38" actId="20577"/>
          <ac:graphicFrameMkLst>
            <pc:docMk/>
            <pc:sldMk cId="3150710054" sldId="294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45E09A49-AE1A-A5A9-FB8C-05F5C6B64E67}"/>
    <pc:docChg chg="modSld">
      <pc:chgData name="Jennifer Elorreaga" userId="S::jennifer.elorreaga@logan.edu::e1aa907a-6c11-435a-a88c-cc89013b43d8" providerId="AD" clId="Web-{45E09A49-AE1A-A5A9-FB8C-05F5C6B64E67}" dt="2024-10-21T22:00:50.446" v="37"/>
      <pc:docMkLst>
        <pc:docMk/>
      </pc:docMkLst>
      <pc:sldChg chg="modSp">
        <pc:chgData name="Jennifer Elorreaga" userId="S::jennifer.elorreaga@logan.edu::e1aa907a-6c11-435a-a88c-cc89013b43d8" providerId="AD" clId="Web-{45E09A49-AE1A-A5A9-FB8C-05F5C6B64E67}" dt="2024-10-21T22:00:50.446" v="3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45E09A49-AE1A-A5A9-FB8C-05F5C6B64E67}" dt="2024-10-21T22:00:50.446" v="3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5EBF24D1-96E5-38E2-2CCE-5C1E68C55999}"/>
    <pc:docChg chg="addSld">
      <pc:chgData name="Jennifer Elorreaga" userId="S::jennifer.elorreaga@logan.edu::e1aa907a-6c11-435a-a88c-cc89013b43d8" providerId="AD" clId="Web-{5EBF24D1-96E5-38E2-2CCE-5C1E68C55999}" dt="2024-04-29T15:46:24.661" v="0"/>
      <pc:docMkLst>
        <pc:docMk/>
      </pc:docMkLst>
      <pc:sldChg chg="new">
        <pc:chgData name="Jennifer Elorreaga" userId="S::jennifer.elorreaga@logan.edu::e1aa907a-6c11-435a-a88c-cc89013b43d8" providerId="AD" clId="Web-{5EBF24D1-96E5-38E2-2CCE-5C1E68C55999}" dt="2024-04-29T15:46:24.661" v="0"/>
        <pc:sldMkLst>
          <pc:docMk/>
          <pc:sldMk cId="1196709207" sldId="288"/>
        </pc:sldMkLst>
      </pc:sldChg>
    </pc:docChg>
  </pc:docChgLst>
  <pc:docChgLst>
    <pc:chgData name="Jennifer Elorreaga" userId="S::jennifer.elorreaga@logan.edu::e1aa907a-6c11-435a-a88c-cc89013b43d8" providerId="AD" clId="Web-{34671F5E-4426-2BDC-F918-73274536B7C9}"/>
    <pc:docChg chg="modSld">
      <pc:chgData name="Jennifer Elorreaga" userId="S::jennifer.elorreaga@logan.edu::e1aa907a-6c11-435a-a88c-cc89013b43d8" providerId="AD" clId="Web-{34671F5E-4426-2BDC-F918-73274536B7C9}" dt="2024-05-06T21:19:53.895" v="2" actId="20577"/>
      <pc:docMkLst>
        <pc:docMk/>
      </pc:docMkLst>
      <pc:sldChg chg="modSp">
        <pc:chgData name="Jennifer Elorreaga" userId="S::jennifer.elorreaga@logan.edu::e1aa907a-6c11-435a-a88c-cc89013b43d8" providerId="AD" clId="Web-{34671F5E-4426-2BDC-F918-73274536B7C9}" dt="2024-05-06T21:19:53.895" v="2" actId="20577"/>
        <pc:sldMkLst>
          <pc:docMk/>
          <pc:sldMk cId="3150710054" sldId="294"/>
        </pc:sldMkLst>
        <pc:spChg chg="mod">
          <ac:chgData name="Jennifer Elorreaga" userId="S::jennifer.elorreaga@logan.edu::e1aa907a-6c11-435a-a88c-cc89013b43d8" providerId="AD" clId="Web-{34671F5E-4426-2BDC-F918-73274536B7C9}" dt="2024-05-06T21:19:53.895" v="2" actId="20577"/>
          <ac:spMkLst>
            <pc:docMk/>
            <pc:sldMk cId="3150710054" sldId="294"/>
            <ac:spMk id="13" creationId="{D89F8EE1-8482-AE21-0498-A2F02B77AD44}"/>
          </ac:spMkLst>
        </pc:spChg>
      </pc:sldChg>
    </pc:docChg>
  </pc:docChgLst>
  <pc:docChgLst>
    <pc:chgData name="Jennifer Elorreaga" userId="S::jennifer.elorreaga@logan.edu::e1aa907a-6c11-435a-a88c-cc89013b43d8" providerId="AD" clId="Web-{8E42AC46-4E7D-FFF2-7228-2DC2F5E029F1}"/>
    <pc:docChg chg="modSld">
      <pc:chgData name="Jennifer Elorreaga" userId="S::jennifer.elorreaga@logan.edu::e1aa907a-6c11-435a-a88c-cc89013b43d8" providerId="AD" clId="Web-{8E42AC46-4E7D-FFF2-7228-2DC2F5E029F1}" dt="2024-11-26T16:32:22.232" v="2" actId="20577"/>
      <pc:docMkLst>
        <pc:docMk/>
      </pc:docMkLst>
      <pc:sldChg chg="modSp">
        <pc:chgData name="Jennifer Elorreaga" userId="S::jennifer.elorreaga@logan.edu::e1aa907a-6c11-435a-a88c-cc89013b43d8" providerId="AD" clId="Web-{8E42AC46-4E7D-FFF2-7228-2DC2F5E029F1}" dt="2024-11-26T16:32:10.935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8E42AC46-4E7D-FFF2-7228-2DC2F5E029F1}" dt="2024-11-26T16:32:10.935" v="0" actId="20577"/>
          <ac:spMkLst>
            <pc:docMk/>
            <pc:sldMk cId="3347698232" sldId="273"/>
            <ac:spMk id="2" creationId="{3E293275-5D34-43AB-891F-D5BCED72D7EA}"/>
          </ac:spMkLst>
        </pc:spChg>
      </pc:sldChg>
      <pc:sldChg chg="modSp">
        <pc:chgData name="Jennifer Elorreaga" userId="S::jennifer.elorreaga@logan.edu::e1aa907a-6c11-435a-a88c-cc89013b43d8" providerId="AD" clId="Web-{8E42AC46-4E7D-FFF2-7228-2DC2F5E029F1}" dt="2024-11-26T16:32:16.951" v="1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8E42AC46-4E7D-FFF2-7228-2DC2F5E029F1}" dt="2024-11-26T16:32:16.951" v="1" actId="20577"/>
          <ac:spMkLst>
            <pc:docMk/>
            <pc:sldMk cId="420664609" sldId="287"/>
            <ac:spMk id="13" creationId="{D89F8EE1-8482-AE21-0498-A2F02B77AD44}"/>
          </ac:spMkLst>
        </pc:spChg>
      </pc:sldChg>
      <pc:sldChg chg="modSp">
        <pc:chgData name="Jennifer Elorreaga" userId="S::jennifer.elorreaga@logan.edu::e1aa907a-6c11-435a-a88c-cc89013b43d8" providerId="AD" clId="Web-{8E42AC46-4E7D-FFF2-7228-2DC2F5E029F1}" dt="2024-11-26T16:32:22.232" v="2" actId="20577"/>
        <pc:sldMkLst>
          <pc:docMk/>
          <pc:sldMk cId="3150710054" sldId="294"/>
        </pc:sldMkLst>
        <pc:spChg chg="mod">
          <ac:chgData name="Jennifer Elorreaga" userId="S::jennifer.elorreaga@logan.edu::e1aa907a-6c11-435a-a88c-cc89013b43d8" providerId="AD" clId="Web-{8E42AC46-4E7D-FFF2-7228-2DC2F5E029F1}" dt="2024-11-26T16:32:22.232" v="2" actId="20577"/>
          <ac:spMkLst>
            <pc:docMk/>
            <pc:sldMk cId="3150710054" sldId="294"/>
            <ac:spMk id="13" creationId="{D89F8EE1-8482-AE21-0498-A2F02B77AD44}"/>
          </ac:spMkLst>
        </pc:spChg>
      </pc:sldChg>
    </pc:docChg>
  </pc:docChgLst>
  <pc:docChgLst>
    <pc:chgData name="Jennifer Elorreaga" userId="S::jennifer.elorreaga@logan.edu::e1aa907a-6c11-435a-a88c-cc89013b43d8" providerId="AD" clId="Web-{743AE025-F500-018E-439B-4664CB196BD1}"/>
    <pc:docChg chg="modSld">
      <pc:chgData name="Jennifer Elorreaga" userId="S::jennifer.elorreaga@logan.edu::e1aa907a-6c11-435a-a88c-cc89013b43d8" providerId="AD" clId="Web-{743AE025-F500-018E-439B-4664CB196BD1}" dt="2024-06-03T21:23:26.753" v="1" actId="1076"/>
      <pc:docMkLst>
        <pc:docMk/>
      </pc:docMkLst>
      <pc:sldChg chg="modSp">
        <pc:chgData name="Jennifer Elorreaga" userId="S::jennifer.elorreaga@logan.edu::e1aa907a-6c11-435a-a88c-cc89013b43d8" providerId="AD" clId="Web-{743AE025-F500-018E-439B-4664CB196BD1}" dt="2024-06-03T21:23:26.753" v="1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743AE025-F500-018E-439B-4664CB196BD1}" dt="2024-06-03T21:23:26.753" v="1" actId="1076"/>
          <ac:picMkLst>
            <pc:docMk/>
            <pc:sldMk cId="3347698232" sldId="273"/>
            <ac:picMk id="4" creationId="{82DD2902-989B-9072-5965-8F84CE2C08A3}"/>
          </ac:picMkLst>
        </pc:picChg>
      </pc:sldChg>
    </pc:docChg>
  </pc:docChgLst>
  <pc:docChgLst>
    <pc:chgData name="Natalie.Colvin" userId="S::natalie.colvin@logan.edu::d9e805c8-eacd-4c44-ac0e-aac302c623be" providerId="AD" clId="Web-{0E483A7A-5912-EE10-EA6C-28DD70219359}"/>
    <pc:docChg chg="modSld">
      <pc:chgData name="Natalie.Colvin" userId="S::natalie.colvin@logan.edu::d9e805c8-eacd-4c44-ac0e-aac302c623be" providerId="AD" clId="Web-{0E483A7A-5912-EE10-EA6C-28DD70219359}" dt="2024-05-22T20:18:17.154" v="18" actId="20577"/>
      <pc:docMkLst>
        <pc:docMk/>
      </pc:docMkLst>
      <pc:sldChg chg="modSp">
        <pc:chgData name="Natalie.Colvin" userId="S::natalie.colvin@logan.edu::d9e805c8-eacd-4c44-ac0e-aac302c623be" providerId="AD" clId="Web-{0E483A7A-5912-EE10-EA6C-28DD70219359}" dt="2024-05-22T20:17:32.732" v="6" actId="20577"/>
        <pc:sldMkLst>
          <pc:docMk/>
          <pc:sldMk cId="420664609" sldId="287"/>
        </pc:sldMkLst>
        <pc:graphicFrameChg chg="modGraphic">
          <ac:chgData name="Natalie.Colvin" userId="S::natalie.colvin@logan.edu::d9e805c8-eacd-4c44-ac0e-aac302c623be" providerId="AD" clId="Web-{0E483A7A-5912-EE10-EA6C-28DD70219359}" dt="2024-05-22T20:17:32.732" v="6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Natalie.Colvin" userId="S::natalie.colvin@logan.edu::d9e805c8-eacd-4c44-ac0e-aac302c623be" providerId="AD" clId="Web-{0E483A7A-5912-EE10-EA6C-28DD70219359}" dt="2024-05-22T20:18:17.154" v="18" actId="20577"/>
        <pc:sldMkLst>
          <pc:docMk/>
          <pc:sldMk cId="3150710054" sldId="294"/>
        </pc:sldMkLst>
        <pc:graphicFrameChg chg="modGraphic">
          <ac:chgData name="Natalie.Colvin" userId="S::natalie.colvin@logan.edu::d9e805c8-eacd-4c44-ac0e-aac302c623be" providerId="AD" clId="Web-{0E483A7A-5912-EE10-EA6C-28DD70219359}" dt="2024-05-22T20:18:17.154" v="18" actId="20577"/>
          <ac:graphicFrameMkLst>
            <pc:docMk/>
            <pc:sldMk cId="3150710054" sldId="294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76E7283D-C3AF-0351-1612-63DFBC9CB0D9}"/>
    <pc:docChg chg="modSld">
      <pc:chgData name="Jennifer Elorreaga" userId="S::jennifer.elorreaga@logan.edu::e1aa907a-6c11-435a-a88c-cc89013b43d8" providerId="AD" clId="Web-{76E7283D-C3AF-0351-1612-63DFBC9CB0D9}" dt="2024-05-06T21:19:29.804" v="12" actId="20577"/>
      <pc:docMkLst>
        <pc:docMk/>
      </pc:docMkLst>
      <pc:sldChg chg="modSp">
        <pc:chgData name="Jennifer Elorreaga" userId="S::jennifer.elorreaga@logan.edu::e1aa907a-6c11-435a-a88c-cc89013b43d8" providerId="AD" clId="Web-{76E7283D-C3AF-0351-1612-63DFBC9CB0D9}" dt="2024-05-06T21:19:18.851" v="9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76E7283D-C3AF-0351-1612-63DFBC9CB0D9}" dt="2024-05-06T21:19:18.851" v="9" actId="20577"/>
          <ac:spMkLst>
            <pc:docMk/>
            <pc:sldMk cId="3347698232" sldId="273"/>
            <ac:spMk id="2" creationId="{3E293275-5D34-43AB-891F-D5BCED72D7EA}"/>
          </ac:spMkLst>
        </pc:spChg>
        <pc:graphicFrameChg chg="mod modGraphic">
          <ac:chgData name="Jennifer Elorreaga" userId="S::jennifer.elorreaga@logan.edu::e1aa907a-6c11-435a-a88c-cc89013b43d8" providerId="AD" clId="Web-{76E7283D-C3AF-0351-1612-63DFBC9CB0D9}" dt="2024-05-06T21:19:13.960" v="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76E7283D-C3AF-0351-1612-63DFBC9CB0D9}" dt="2024-05-06T21:19:29.804" v="12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76E7283D-C3AF-0351-1612-63DFBC9CB0D9}" dt="2024-05-06T21:19:29.804" v="12" actId="20577"/>
          <ac:spMkLst>
            <pc:docMk/>
            <pc:sldMk cId="420664609" sldId="287"/>
            <ac:spMk id="13" creationId="{D89F8EE1-8482-AE21-0498-A2F02B77AD44}"/>
          </ac:spMkLst>
        </pc:spChg>
      </pc:sldChg>
      <pc:sldChg chg="modSp">
        <pc:chgData name="Jennifer Elorreaga" userId="S::jennifer.elorreaga@logan.edu::e1aa907a-6c11-435a-a88c-cc89013b43d8" providerId="AD" clId="Web-{76E7283D-C3AF-0351-1612-63DFBC9CB0D9}" dt="2024-05-06T21:19:23.804" v="10" actId="20577"/>
        <pc:sldMkLst>
          <pc:docMk/>
          <pc:sldMk cId="2030999307" sldId="289"/>
        </pc:sldMkLst>
        <pc:spChg chg="mod">
          <ac:chgData name="Jennifer Elorreaga" userId="S::jennifer.elorreaga@logan.edu::e1aa907a-6c11-435a-a88c-cc89013b43d8" providerId="AD" clId="Web-{76E7283D-C3AF-0351-1612-63DFBC9CB0D9}" dt="2024-05-06T21:19:23.804" v="10" actId="20577"/>
          <ac:spMkLst>
            <pc:docMk/>
            <pc:sldMk cId="2030999307" sldId="289"/>
            <ac:spMk id="3" creationId="{B9666BDC-BE49-4CA1-C31F-B5FDE2A5EA86}"/>
          </ac:spMkLst>
        </pc:spChg>
      </pc:sldChg>
    </pc:docChg>
  </pc:docChgLst>
  <pc:docChgLst>
    <pc:chgData name="Jennifer Elorreaga" userId="S::jennifer.elorreaga@logan.edu::e1aa907a-6c11-435a-a88c-cc89013b43d8" providerId="AD" clId="Web-{ABE9CB90-51AC-B179-EBE1-8A161383D461}"/>
    <pc:docChg chg="modSld">
      <pc:chgData name="Jennifer Elorreaga" userId="S::jennifer.elorreaga@logan.edu::e1aa907a-6c11-435a-a88c-cc89013b43d8" providerId="AD" clId="Web-{ABE9CB90-51AC-B179-EBE1-8A161383D461}" dt="2024-06-03T21:19:58.173" v="6" actId="1076"/>
      <pc:docMkLst>
        <pc:docMk/>
      </pc:docMkLst>
      <pc:sldChg chg="addSp delSp modSp">
        <pc:chgData name="Jennifer Elorreaga" userId="S::jennifer.elorreaga@logan.edu::e1aa907a-6c11-435a-a88c-cc89013b43d8" providerId="AD" clId="Web-{ABE9CB90-51AC-B179-EBE1-8A161383D461}" dt="2024-06-03T21:19:58.173" v="6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ABE9CB90-51AC-B179-EBE1-8A161383D461}" dt="2024-06-03T21:19:58.173" v="6" actId="1076"/>
          <ac:spMkLst>
            <pc:docMk/>
            <pc:sldMk cId="3347698232" sldId="273"/>
            <ac:spMk id="3" creationId="{95ACB4B6-C3FA-C034-DC52-8F491EF3BFAA}"/>
          </ac:spMkLst>
        </pc:spChg>
        <pc:graphicFrameChg chg="mod">
          <ac:chgData name="Jennifer Elorreaga" userId="S::jennifer.elorreaga@logan.edu::e1aa907a-6c11-435a-a88c-cc89013b43d8" providerId="AD" clId="Web-{ABE9CB90-51AC-B179-EBE1-8A161383D461}" dt="2024-06-03T21:19:51.844" v="5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picChg chg="add mod">
          <ac:chgData name="Jennifer Elorreaga" userId="S::jennifer.elorreaga@logan.edu::e1aa907a-6c11-435a-a88c-cc89013b43d8" providerId="AD" clId="Web-{ABE9CB90-51AC-B179-EBE1-8A161383D461}" dt="2024-06-03T21:19:43.766" v="4" actId="1076"/>
          <ac:picMkLst>
            <pc:docMk/>
            <pc:sldMk cId="3347698232" sldId="273"/>
            <ac:picMk id="4" creationId="{82DD2902-989B-9072-5965-8F84CE2C08A3}"/>
          </ac:picMkLst>
        </pc:picChg>
        <pc:picChg chg="del">
          <ac:chgData name="Jennifer Elorreaga" userId="S::jennifer.elorreaga@logan.edu::e1aa907a-6c11-435a-a88c-cc89013b43d8" providerId="AD" clId="Web-{ABE9CB90-51AC-B179-EBE1-8A161383D461}" dt="2024-06-03T21:19:19.266" v="0"/>
          <ac:picMkLst>
            <pc:docMk/>
            <pc:sldMk cId="3347698232" sldId="273"/>
            <ac:picMk id="6" creationId="{24BCFD93-8DD7-DD0F-BA1A-89E664A4FC86}"/>
          </ac:picMkLst>
        </pc:picChg>
      </pc:sldChg>
    </pc:docChg>
  </pc:docChgLst>
  <pc:docChgLst>
    <pc:chgData name="Jennifer Elorreaga" userId="S::jennifer.elorreaga@logan.edu::e1aa907a-6c11-435a-a88c-cc89013b43d8" providerId="AD" clId="Web-{B172AC2B-A6A5-6E78-0125-5219B7F26EBD}"/>
    <pc:docChg chg="modSld">
      <pc:chgData name="Jennifer Elorreaga" userId="S::jennifer.elorreaga@logan.edu::e1aa907a-6c11-435a-a88c-cc89013b43d8" providerId="AD" clId="Web-{B172AC2B-A6A5-6E78-0125-5219B7F26EBD}" dt="2024-05-06T21:50:06.174" v="4" actId="20577"/>
      <pc:docMkLst>
        <pc:docMk/>
      </pc:docMkLst>
      <pc:sldChg chg="modSp">
        <pc:chgData name="Jennifer Elorreaga" userId="S::jennifer.elorreaga@logan.edu::e1aa907a-6c11-435a-a88c-cc89013b43d8" providerId="AD" clId="Web-{B172AC2B-A6A5-6E78-0125-5219B7F26EBD}" dt="2024-05-06T21:49:54.533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172AC2B-A6A5-6E78-0125-5219B7F26EBD}" dt="2024-05-06T21:49:54.533" v="0" actId="20577"/>
          <ac:spMkLst>
            <pc:docMk/>
            <pc:sldMk cId="3347698232" sldId="273"/>
            <ac:spMk id="2" creationId="{3E293275-5D34-43AB-891F-D5BCED72D7EA}"/>
          </ac:spMkLst>
        </pc:spChg>
      </pc:sldChg>
      <pc:sldChg chg="modSp">
        <pc:chgData name="Jennifer Elorreaga" userId="S::jennifer.elorreaga@logan.edu::e1aa907a-6c11-435a-a88c-cc89013b43d8" providerId="AD" clId="Web-{B172AC2B-A6A5-6E78-0125-5219B7F26EBD}" dt="2024-05-06T21:50:02.534" v="2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B172AC2B-A6A5-6E78-0125-5219B7F26EBD}" dt="2024-05-06T21:50:02.534" v="2" actId="20577"/>
          <ac:spMkLst>
            <pc:docMk/>
            <pc:sldMk cId="420664609" sldId="287"/>
            <ac:spMk id="13" creationId="{D89F8EE1-8482-AE21-0498-A2F02B77AD44}"/>
          </ac:spMkLst>
        </pc:spChg>
      </pc:sldChg>
      <pc:sldChg chg="modSp">
        <pc:chgData name="Jennifer Elorreaga" userId="S::jennifer.elorreaga@logan.edu::e1aa907a-6c11-435a-a88c-cc89013b43d8" providerId="AD" clId="Web-{B172AC2B-A6A5-6E78-0125-5219B7F26EBD}" dt="2024-05-06T21:50:06.174" v="4" actId="20577"/>
        <pc:sldMkLst>
          <pc:docMk/>
          <pc:sldMk cId="3150710054" sldId="294"/>
        </pc:sldMkLst>
        <pc:spChg chg="mod">
          <ac:chgData name="Jennifer Elorreaga" userId="S::jennifer.elorreaga@logan.edu::e1aa907a-6c11-435a-a88c-cc89013b43d8" providerId="AD" clId="Web-{B172AC2B-A6A5-6E78-0125-5219B7F26EBD}" dt="2024-05-06T21:50:06.174" v="4" actId="20577"/>
          <ac:spMkLst>
            <pc:docMk/>
            <pc:sldMk cId="3150710054" sldId="294"/>
            <ac:spMk id="13" creationId="{D89F8EE1-8482-AE21-0498-A2F02B77AD44}"/>
          </ac:spMkLst>
        </pc:spChg>
      </pc:sldChg>
    </pc:docChg>
  </pc:docChgLst>
  <pc:docChgLst>
    <pc:chgData name="Jennifer Elorreaga" userId="S::jennifer.elorreaga@logan.edu::e1aa907a-6c11-435a-a88c-cc89013b43d8" providerId="AD" clId="Web-{4568D1E3-87E0-7982-FF62-7CE9DD5AA8EA}"/>
    <pc:docChg chg="modSld">
      <pc:chgData name="Jennifer Elorreaga" userId="S::jennifer.elorreaga@logan.edu::e1aa907a-6c11-435a-a88c-cc89013b43d8" providerId="AD" clId="Web-{4568D1E3-87E0-7982-FF62-7CE9DD5AA8EA}" dt="2024-05-06T21:26:31.767" v="27"/>
      <pc:docMkLst>
        <pc:docMk/>
      </pc:docMkLst>
      <pc:sldChg chg="modSp">
        <pc:chgData name="Jennifer Elorreaga" userId="S::jennifer.elorreaga@logan.edu::e1aa907a-6c11-435a-a88c-cc89013b43d8" providerId="AD" clId="Web-{4568D1E3-87E0-7982-FF62-7CE9DD5AA8EA}" dt="2024-05-06T21:26:31.767" v="27"/>
        <pc:sldMkLst>
          <pc:docMk/>
          <pc:sldMk cId="3347698232" sldId="273"/>
        </pc:sldMkLst>
        <pc:graphicFrameChg chg="modGraphic">
          <ac:chgData name="Jennifer Elorreaga" userId="S::jennifer.elorreaga@logan.edu::e1aa907a-6c11-435a-a88c-cc89013b43d8" providerId="AD" clId="Web-{4568D1E3-87E0-7982-FF62-7CE9DD5AA8EA}" dt="2024-05-06T21:26:31.767" v="27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picChg chg="mod">
          <ac:chgData name="Jennifer Elorreaga" userId="S::jennifer.elorreaga@logan.edu::e1aa907a-6c11-435a-a88c-cc89013b43d8" providerId="AD" clId="Web-{4568D1E3-87E0-7982-FF62-7CE9DD5AA8EA}" dt="2024-05-06T21:26:19.220" v="25" actId="1076"/>
          <ac:picMkLst>
            <pc:docMk/>
            <pc:sldMk cId="3347698232" sldId="273"/>
            <ac:picMk id="6" creationId="{24BCFD93-8DD7-DD0F-BA1A-89E664A4FC8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28FE1A-D1AA-492A-9D6F-DF74562AC7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Adjunct Faculty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9298174B-0999-4D62-A65C-4D19CCB741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Fitness Professional</a:t>
          </a:r>
        </a:p>
      </dgm:t>
    </dgm:pt>
    <dgm:pt modelId="{1022A5D2-DED6-49CB-ACBB-0FEBB1C8BABF}" type="parTrans" cxnId="{BF510A4B-3142-4143-98B9-C8EB32244E49}">
      <dgm:prSet/>
      <dgm:spPr/>
    </dgm:pt>
    <dgm:pt modelId="{791FBA73-9897-4137-8948-8B9B1CA10429}" type="sibTrans" cxnId="{BF510A4B-3142-4143-98B9-C8EB32244E49}">
      <dgm:prSet/>
      <dgm:spPr/>
    </dgm:pt>
    <dgm:pt modelId="{322FE30F-9AC6-49F5-AB04-7313C73DCEC2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E3107E95-951C-4F52-BA71-932873EE19F0}" type="parTrans" cxnId="{AEAF4B64-8510-4004-BD8A-272F6FF47149}">
      <dgm:prSet/>
      <dgm:spPr/>
    </dgm:pt>
    <dgm:pt modelId="{1A93366E-C069-47BF-AFAE-92AB8C3348F4}" type="sibTrans" cxnId="{AEAF4B64-8510-4004-BD8A-272F6FF47149}">
      <dgm:prSet/>
      <dgm:spPr/>
    </dgm:pt>
    <dgm:pt modelId="{9A7F9C2F-C833-4E28-9DC9-802E3C1E5A70}">
      <dgm:prSet phldr="0"/>
      <dgm:spPr/>
      <dgm:t>
        <a:bodyPr/>
        <a:lstStyle/>
        <a:p>
          <a:r>
            <a:rPr lang="en-US" dirty="0">
              <a:latin typeface="Corbel"/>
            </a:rPr>
            <a:t>Athletic Trainer</a:t>
          </a:r>
          <a:endParaRPr lang="en-US" dirty="0"/>
        </a:p>
      </dgm:t>
    </dgm:pt>
    <dgm:pt modelId="{FB325D4F-7D9B-4F1F-8E21-83D9F620F070}" type="parTrans" cxnId="{B77C08E7-B52A-4546-B032-85EF2EAC5A23}">
      <dgm:prSet/>
      <dgm:spPr/>
    </dgm:pt>
    <dgm:pt modelId="{E164CB6E-A91F-4223-8B8C-F12885032FC4}" type="sibTrans" cxnId="{B77C08E7-B52A-4546-B032-85EF2EAC5A23}">
      <dgm:prSet/>
      <dgm:spPr/>
    </dgm:pt>
    <dgm:pt modelId="{5C6C2D88-1D31-42E7-B876-426C27405CCF}">
      <dgm:prSet phldr="0"/>
      <dgm:spPr/>
      <dgm:t>
        <a:bodyPr/>
        <a:lstStyle/>
        <a:p>
          <a:r>
            <a:rPr lang="en-US" dirty="0">
              <a:latin typeface="Corbel"/>
            </a:rPr>
            <a:t>Advanced Practice Clinician</a:t>
          </a:r>
          <a:endParaRPr lang="en-US" dirty="0"/>
        </a:p>
      </dgm:t>
    </dgm:pt>
    <dgm:pt modelId="{BDD34CAA-0AB1-49CC-9B7F-DE02471EF56C}" type="parTrans" cxnId="{5F56239E-0797-48FB-807C-140A2325ADE4}">
      <dgm:prSet/>
      <dgm:spPr/>
    </dgm:pt>
    <dgm:pt modelId="{B5B01330-89D9-4453-9A5A-C9F048B5C001}" type="sibTrans" cxnId="{5F56239E-0797-48FB-807C-140A2325ADE4}">
      <dgm:prSet/>
      <dgm:spPr/>
    </dgm:pt>
    <dgm:pt modelId="{F8CE0E05-C292-4C10-AE16-60AECA822FE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Assistant</a:t>
          </a:r>
        </a:p>
      </dgm:t>
    </dgm:pt>
    <dgm:pt modelId="{90E079A0-7725-4029-B331-35B2BD43D917}" type="parTrans" cxnId="{687D2CB8-8AD3-4F21-8369-6F7CF4CD634C}">
      <dgm:prSet/>
      <dgm:spPr/>
    </dgm:pt>
    <dgm:pt modelId="{2ABBF97C-69E7-41D1-88D9-5EF4ED47DE27}" type="sibTrans" cxnId="{687D2CB8-8AD3-4F21-8369-6F7CF4CD634C}">
      <dgm:prSet/>
      <dgm:spPr/>
    </dgm:pt>
    <dgm:pt modelId="{A98D5DDD-7C6F-4C66-A977-B69DA2F60F6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Physiologist</a:t>
          </a:r>
        </a:p>
      </dgm:t>
    </dgm:pt>
    <dgm:pt modelId="{7E829E9B-716A-4CC0-99D7-7015CC6B3DA1}" type="parTrans" cxnId="{CE9812B3-6973-4470-A129-910823F1D00F}">
      <dgm:prSet/>
      <dgm:spPr/>
    </dgm:pt>
    <dgm:pt modelId="{C2CB8EDB-8EA3-445F-89D2-43E2CFDC9B95}" type="sibTrans" cxnId="{CE9812B3-6973-4470-A129-910823F1D00F}">
      <dgm:prSet/>
      <dgm:spPr/>
    </dgm:pt>
    <dgm:pt modelId="{2AB9DC13-A030-4A38-AB14-6D866D7D10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DC496E50-A945-401B-B331-F9B0B2E50472}" type="parTrans" cxnId="{0CE23E05-902D-4747-933F-F2909D4FC2C3}">
      <dgm:prSet/>
      <dgm:spPr/>
    </dgm:pt>
    <dgm:pt modelId="{F56A0AAD-7B86-4856-ADAC-2BE168CB5D62}" type="sibTrans" cxnId="{0CE23E05-902D-4747-933F-F2909D4FC2C3}">
      <dgm:prSet/>
      <dgm:spPr/>
    </dgm:pt>
    <dgm:pt modelId="{614584FE-72DD-4DBC-8256-8C1F7214A26B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  <a:endParaRPr lang="en-US" dirty="0"/>
        </a:p>
      </dgm:t>
    </dgm:pt>
    <dgm:pt modelId="{7FB566DA-550A-4A57-93A2-B2FB1814E774}" type="parTrans" cxnId="{F9681212-D1E1-4BDA-9425-85A01EBAA3BE}">
      <dgm:prSet/>
      <dgm:spPr/>
    </dgm:pt>
    <dgm:pt modelId="{D033C66F-1941-4021-A038-5F365B457D38}" type="sibTrans" cxnId="{F9681212-D1E1-4BDA-9425-85A01EBAA3BE}">
      <dgm:prSet/>
      <dgm:spPr/>
    </dgm:pt>
    <dgm:pt modelId="{83EC309B-1F80-4B8A-94ED-399AAE7FCDA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Athletic Trainer</a:t>
          </a:r>
        </a:p>
      </dgm:t>
    </dgm:pt>
    <dgm:pt modelId="{D865E690-438B-43BA-9B50-C07C5C99229F}" type="parTrans" cxnId="{6CADF1BB-DA79-4245-81EA-C7A77ED2FFA6}">
      <dgm:prSet/>
      <dgm:spPr/>
    </dgm:pt>
    <dgm:pt modelId="{B8AC43DC-2054-4CAF-BB8D-B444C30E22AA}" type="sibTrans" cxnId="{6CADF1BB-DA79-4245-81EA-C7A77ED2FFA6}">
      <dgm:prSet/>
      <dgm:spPr/>
    </dgm:pt>
    <dgm:pt modelId="{A8D03FD7-9878-4DAD-944A-00C717DC4E0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Specialist</a:t>
          </a:r>
        </a:p>
      </dgm:t>
    </dgm:pt>
    <dgm:pt modelId="{1B4E1F18-82D9-48C6-B1BE-877A59999C2F}" type="parTrans" cxnId="{C6543FD5-6877-46BA-8674-084CB5F824A0}">
      <dgm:prSet/>
      <dgm:spPr/>
    </dgm:pt>
    <dgm:pt modelId="{29DD30CE-2EF7-452A-B7EC-8C4779B026EC}" type="sibTrans" cxnId="{C6543FD5-6877-46BA-8674-084CB5F824A0}">
      <dgm:prSet/>
      <dgm:spPr/>
    </dgm:pt>
    <dgm:pt modelId="{501EBE58-569A-403F-8637-C356B9577A2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Head Strength and Conditioning Coach</a:t>
          </a:r>
        </a:p>
      </dgm:t>
    </dgm:pt>
    <dgm:pt modelId="{77163FF0-3290-4900-BB74-43E18B7AD40A}" type="parTrans" cxnId="{78AEDD9F-032F-4283-B6F6-A07AED161B4D}">
      <dgm:prSet/>
      <dgm:spPr/>
    </dgm:pt>
    <dgm:pt modelId="{A20D0367-4BA2-407D-8F28-349932172417}" type="sibTrans" cxnId="{78AEDD9F-032F-4283-B6F6-A07AED161B4D}">
      <dgm:prSet/>
      <dgm:spPr/>
    </dgm:pt>
    <dgm:pt modelId="{805123EC-F8C3-48E6-A244-C327862BF60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 Coordinator</a:t>
          </a:r>
        </a:p>
      </dgm:t>
    </dgm:pt>
    <dgm:pt modelId="{D9A3AC94-113E-46B8-8C93-AA1B4B4330B2}" type="parTrans" cxnId="{64D770B3-8EB5-482D-91E4-7B3F020132B9}">
      <dgm:prSet/>
      <dgm:spPr/>
    </dgm:pt>
    <dgm:pt modelId="{959BFA99-2AAC-4446-A112-8FA0A9AABCA2}" type="sibTrans" cxnId="{64D770B3-8EB5-482D-91E4-7B3F020132B9}">
      <dgm:prSet/>
      <dgm:spPr/>
    </dgm:pt>
    <dgm:pt modelId="{0B6BAA46-C258-415C-A314-B48DD4B6DC5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Duty Manager</a:t>
          </a:r>
        </a:p>
      </dgm:t>
    </dgm:pt>
    <dgm:pt modelId="{CDFD36D4-E8E6-4338-BB35-E1F8D8A5DA39}" type="parTrans" cxnId="{FBE6850E-BA02-4196-9F11-616D29F3B19D}">
      <dgm:prSet/>
      <dgm:spPr/>
    </dgm:pt>
    <dgm:pt modelId="{EA8E165B-79EC-49D1-8FF8-46022AB6BE4F}" type="sibTrans" cxnId="{FBE6850E-BA02-4196-9F11-616D29F3B19D}">
      <dgm:prSet/>
      <dgm:spPr/>
    </dgm:pt>
    <dgm:pt modelId="{A15439B8-A65B-483C-AD36-DCB3318C0D9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and Fitness Specialist</a:t>
          </a:r>
        </a:p>
      </dgm:t>
    </dgm:pt>
    <dgm:pt modelId="{EF815925-68F8-453F-8008-F771D7AD3439}" type="parTrans" cxnId="{99191A69-3EBE-4B86-B619-57C34F8D3DF1}">
      <dgm:prSet/>
      <dgm:spPr/>
    </dgm:pt>
    <dgm:pt modelId="{88D67887-D5ED-4791-9F35-E7DD2B4BD343}" type="sibTrans" cxnId="{99191A69-3EBE-4B86-B619-57C34F8D3DF1}">
      <dgm:prSet/>
      <dgm:spPr/>
    </dgm:pt>
    <dgm:pt modelId="{38FF567E-FCC8-43C6-B6EC-237753581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Injury Prevention Specialist</a:t>
          </a:r>
        </a:p>
      </dgm:t>
    </dgm:pt>
    <dgm:pt modelId="{8DD42734-8574-4EE9-BE1A-BB3F27F1431F}" type="parTrans" cxnId="{AD01746D-C1ED-42E5-9637-FF872E2BD396}">
      <dgm:prSet/>
      <dgm:spPr/>
    </dgm:pt>
    <dgm:pt modelId="{B4E3EED2-AC20-4F6B-8D2B-404EE8512709}" type="sibTrans" cxnId="{AD01746D-C1ED-42E5-9637-FF872E2BD396}">
      <dgm:prSet/>
      <dgm:spPr/>
    </dgm:pt>
    <dgm:pt modelId="{6F51BD76-5A5F-438E-9148-3A5B850DB6B7}">
      <dgm:prSet phldr="0"/>
      <dgm:spPr/>
      <dgm:t>
        <a:bodyPr/>
        <a:lstStyle/>
        <a:p>
          <a:r>
            <a:rPr lang="en-US" dirty="0">
              <a:latin typeface="Corbel"/>
            </a:rPr>
            <a:t>Assistant Manager</a:t>
          </a:r>
          <a:endParaRPr lang="en-US" dirty="0"/>
        </a:p>
      </dgm:t>
    </dgm:pt>
    <dgm:pt modelId="{4A2F7A25-7121-451B-B144-A031CC4EC7AB}" type="parTrans" cxnId="{343AC279-BF4E-4999-A782-34E41CBBA876}">
      <dgm:prSet/>
      <dgm:spPr/>
    </dgm:pt>
    <dgm:pt modelId="{5187995E-36F9-4056-89BB-4C95917C3EB9}" type="sibTrans" cxnId="{343AC279-BF4E-4999-A782-34E41CBBA876}">
      <dgm:prSet/>
      <dgm:spPr/>
    </dgm:pt>
    <dgm:pt modelId="{E56C8070-37ED-427A-92DB-3A15CEEE7E06}">
      <dgm:prSet phldr="0"/>
      <dgm:spPr/>
      <dgm:t>
        <a:bodyPr/>
        <a:lstStyle/>
        <a:p>
          <a:r>
            <a:rPr lang="en-US" dirty="0">
              <a:latin typeface="Corbel"/>
            </a:rPr>
            <a:t>Assistant Strength &amp; Conditioning Coach</a:t>
          </a:r>
          <a:endParaRPr lang="en-US" dirty="0"/>
        </a:p>
      </dgm:t>
    </dgm:pt>
    <dgm:pt modelId="{29067ADB-E04F-4944-88D2-CCB5F9A15590}" type="parTrans" cxnId="{0BFF7B05-D127-453F-AE8E-77CB85AAD901}">
      <dgm:prSet/>
      <dgm:spPr/>
    </dgm:pt>
    <dgm:pt modelId="{54B90BEA-18D6-4487-A8B8-EF5F09C163FB}" type="sibTrans" cxnId="{0BFF7B05-D127-453F-AE8E-77CB85AAD901}">
      <dgm:prSet/>
      <dgm:spPr/>
    </dgm:pt>
    <dgm:pt modelId="{1F97FC0E-9374-4B3E-BA57-FF1A0F08023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</a:t>
          </a:r>
        </a:p>
      </dgm:t>
    </dgm:pt>
    <dgm:pt modelId="{B566D6ED-762C-477D-A381-B7AB35C01B34}" type="parTrans" cxnId="{CB844801-ED36-41FC-9361-00B0923A4093}">
      <dgm:prSet/>
      <dgm:spPr/>
    </dgm:pt>
    <dgm:pt modelId="{4001B7B4-1876-4176-87E9-74F2D544EC61}" type="sibTrans" cxnId="{CB844801-ED36-41FC-9361-00B0923A4093}">
      <dgm:prSet/>
      <dgm:spPr/>
    </dgm:pt>
    <dgm:pt modelId="{04DEC4D9-DEE8-4009-AB4C-116CB45AA9D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 Coach</a:t>
          </a:r>
          <a:endParaRPr lang="en-US" dirty="0"/>
        </a:p>
      </dgm:t>
    </dgm:pt>
    <dgm:pt modelId="{0D8ACE0B-6FA3-4BB6-B7AE-C90978B24A67}" type="parTrans" cxnId="{132B9ADB-571F-4B49-8532-60AA0512ED93}">
      <dgm:prSet/>
      <dgm:spPr/>
    </dgm:pt>
    <dgm:pt modelId="{3514D9ED-EA63-45BA-BEB1-0C645730D9C5}" type="sibTrans" cxnId="{132B9ADB-571F-4B49-8532-60AA0512ED93}">
      <dgm:prSet/>
      <dgm:spPr/>
    </dgm:pt>
    <dgm:pt modelId="{E3D9EF41-870E-446E-A5A9-D0A28EBAC8F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 Athletic Trainer</a:t>
          </a:r>
        </a:p>
      </dgm:t>
    </dgm:pt>
    <dgm:pt modelId="{7D0E31BA-AD97-4D65-ABF4-5AB8C0948A16}" type="parTrans" cxnId="{6E86B475-8EAF-43AE-B630-7DBEA4A633DD}">
      <dgm:prSet/>
      <dgm:spPr/>
    </dgm:pt>
    <dgm:pt modelId="{8A27874B-0DF3-4661-9597-07B575AE67FC}" type="sibTrans" cxnId="{6E86B475-8EAF-43AE-B630-7DBEA4A633DD}">
      <dgm:prSet/>
      <dgm:spPr/>
    </dgm:pt>
    <dgm:pt modelId="{464F6FFE-CAFC-450F-BE14-6806838C4255}">
      <dgm:prSet phldr="0"/>
      <dgm:spPr/>
      <dgm:t>
        <a:bodyPr/>
        <a:lstStyle/>
        <a:p>
          <a:r>
            <a:rPr lang="en-US" dirty="0">
              <a:latin typeface="Corbel"/>
            </a:rPr>
            <a:t>Health and Physical Education Professor</a:t>
          </a:r>
          <a:endParaRPr lang="en-US" dirty="0"/>
        </a:p>
      </dgm:t>
    </dgm:pt>
    <dgm:pt modelId="{D78CA581-B2FD-4910-BAA3-606C9DA4B37B}" type="parTrans" cxnId="{D4427991-40A6-4E0F-B200-F38A3FA4616B}">
      <dgm:prSet/>
      <dgm:spPr/>
    </dgm:pt>
    <dgm:pt modelId="{B9490DA9-06F7-4B9B-8ABF-1173AA9CB74D}" type="sibTrans" cxnId="{D4427991-40A6-4E0F-B200-F38A3FA4616B}">
      <dgm:prSet/>
      <dgm:spPr/>
    </dgm:pt>
    <dgm:pt modelId="{96E512FE-F07D-474B-B5B9-43C41417ED30}">
      <dgm:prSet phldr="0"/>
      <dgm:spPr/>
      <dgm:t>
        <a:bodyPr/>
        <a:lstStyle/>
        <a:p>
          <a:r>
            <a:rPr lang="en-US" dirty="0">
              <a:latin typeface="Corbel"/>
            </a:rPr>
            <a:t>Clinical Leader</a:t>
          </a:r>
          <a:endParaRPr lang="en-US" dirty="0"/>
        </a:p>
      </dgm:t>
    </dgm:pt>
    <dgm:pt modelId="{A183248D-7539-49E6-9B7B-D2AE2394CBA4}" type="parTrans" cxnId="{99CF2073-16D3-47D5-9C34-DA35704B4BC1}">
      <dgm:prSet/>
      <dgm:spPr/>
    </dgm:pt>
    <dgm:pt modelId="{9A3CEE39-7B9A-4AEE-952D-A42E713213C6}" type="sibTrans" cxnId="{99CF2073-16D3-47D5-9C34-DA35704B4BC1}">
      <dgm:prSet/>
      <dgm:spPr/>
    </dgm:pt>
    <dgm:pt modelId="{9E547E37-0EC6-47D5-B0C4-41CD3311067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Instructor</a:t>
          </a:r>
        </a:p>
      </dgm:t>
    </dgm:pt>
    <dgm:pt modelId="{105BBF7B-415E-4407-BF87-0E19DD66C2BB}" type="parTrans" cxnId="{5893ECC7-85E7-4FE1-9016-D7C4C8C73604}">
      <dgm:prSet/>
      <dgm:spPr/>
    </dgm:pt>
    <dgm:pt modelId="{48096FF8-2173-46C8-A3E7-F9EA0B24586E}" type="sibTrans" cxnId="{5893ECC7-85E7-4FE1-9016-D7C4C8C73604}">
      <dgm:prSet/>
      <dgm:spPr/>
    </dgm:pt>
    <dgm:pt modelId="{F6E44A76-872F-4389-8873-F578886E7D1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Clinician</a:t>
          </a:r>
        </a:p>
      </dgm:t>
    </dgm:pt>
    <dgm:pt modelId="{E0301A40-DCD0-4098-AF76-129B68C95361}" type="parTrans" cxnId="{3324A7C6-1EE4-4BC7-9E28-CCFEE3205884}">
      <dgm:prSet/>
      <dgm:spPr/>
    </dgm:pt>
    <dgm:pt modelId="{2EF39058-3C1D-4E95-836D-72CC1C219D61}" type="sibTrans" cxnId="{3324A7C6-1EE4-4BC7-9E28-CCFEE3205884}">
      <dgm:prSet/>
      <dgm:spPr/>
    </dgm:pt>
    <dgm:pt modelId="{FC9F5B0A-CD8D-47BB-B1D1-42C07587E5B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Coach</a:t>
          </a:r>
        </a:p>
      </dgm:t>
    </dgm:pt>
    <dgm:pt modelId="{A30DE27E-0BD2-4249-880F-38C59F2EDE2E}" type="parTrans" cxnId="{06117693-3C71-4FAC-A1FD-C183D350DE10}">
      <dgm:prSet/>
      <dgm:spPr/>
    </dgm:pt>
    <dgm:pt modelId="{E6995F7C-A631-49F8-B05D-5CC00E67A9B0}" type="sibTrans" cxnId="{06117693-3C71-4FAC-A1FD-C183D350DE10}">
      <dgm:prSet/>
      <dgm:spPr/>
    </dgm:pt>
    <dgm:pt modelId="{D76F8BA3-427B-4571-8D7A-7ACC9BB7F4E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Athletic Facilities Coordinator</a:t>
          </a:r>
        </a:p>
      </dgm:t>
    </dgm:pt>
    <dgm:pt modelId="{D0046599-38F4-4C99-9ACE-0A8EE1BAD36E}" type="parTrans" cxnId="{1977CE0E-5B7D-419F-843C-66ECADD20155}">
      <dgm:prSet/>
      <dgm:spPr/>
    </dgm:pt>
    <dgm:pt modelId="{5EB66F69-FBA8-42FD-B909-272D5427117B}" type="sibTrans" cxnId="{1977CE0E-5B7D-419F-843C-66ECADD20155}">
      <dgm:prSet/>
      <dgm:spPr/>
    </dgm:pt>
    <dgm:pt modelId="{5C3063F6-F49F-454C-A2CC-387FB8E0D0C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Advanced Clinical Associate</a:t>
          </a:r>
        </a:p>
      </dgm:t>
    </dgm:pt>
    <dgm:pt modelId="{E8F2396E-8C52-4741-93A3-C5B43501DB34}" type="parTrans" cxnId="{BDB9287D-E28C-4DCD-BE4B-5E7B32B7B603}">
      <dgm:prSet/>
      <dgm:spPr/>
    </dgm:pt>
    <dgm:pt modelId="{1CCF781C-86FF-4336-AE58-E919EE0D3EDA}" type="sibTrans" cxnId="{BDB9287D-E28C-4DCD-BE4B-5E7B32B7B603}">
      <dgm:prSet/>
      <dgm:spPr/>
    </dgm:pt>
    <dgm:pt modelId="{D36B1AE6-27DE-4DA3-807E-6E025ACE5E5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Tech</a:t>
          </a:r>
        </a:p>
      </dgm:t>
    </dgm:pt>
    <dgm:pt modelId="{D0326DB9-30F6-4A5A-912D-211F2519CECB}" type="parTrans" cxnId="{600B6C64-C389-43D2-80E6-52D87216D68E}">
      <dgm:prSet/>
      <dgm:spPr/>
    </dgm:pt>
    <dgm:pt modelId="{EC87C974-F588-4FBD-B776-0062E1DF0743}" type="sibTrans" cxnId="{600B6C64-C389-43D2-80E6-52D87216D68E}">
      <dgm:prSet/>
      <dgm:spPr/>
    </dgm:pt>
    <dgm:pt modelId="{60888CB1-9095-4334-B342-EB8039B77F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BE082BA2-5691-49BB-AB28-39FD26C91F97}" type="parTrans" cxnId="{A4A30DCC-B9AC-4F21-B8AB-477AAC162D3B}">
      <dgm:prSet/>
      <dgm:spPr/>
    </dgm:pt>
    <dgm:pt modelId="{6448895B-D16D-4207-9872-C2BAD8582B20}" type="sibTrans" cxnId="{A4A30DCC-B9AC-4F21-B8AB-477AAC162D3B}">
      <dgm:prSet/>
      <dgm:spPr/>
    </dgm:pt>
    <dgm:pt modelId="{20E9A23F-0443-41E6-B7D8-E2BBD9B20874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BDED7053-DB16-405E-9D86-BCA631FB9D61}" type="parTrans" cxnId="{960E33B4-53FC-4FEC-AD99-97F735852F53}">
      <dgm:prSet/>
      <dgm:spPr/>
    </dgm:pt>
    <dgm:pt modelId="{23F1E7CA-0D24-432D-87F4-9B6748520862}" type="sibTrans" cxnId="{960E33B4-53FC-4FEC-AD99-97F735852F53}">
      <dgm:prSet/>
      <dgm:spPr/>
    </dgm:pt>
    <dgm:pt modelId="{064F09DA-120E-4030-8790-BA41669CE4EE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8E0B6BBE-3225-480F-801F-228030C8F912}" type="parTrans" cxnId="{883B44F0-BEB9-4BA9-919F-C3A8E4D80DE0}">
      <dgm:prSet/>
      <dgm:spPr/>
    </dgm:pt>
    <dgm:pt modelId="{C1D8CB67-F3E8-4ABE-B475-B2C79AC3756F}" type="sibTrans" cxnId="{883B44F0-BEB9-4BA9-919F-C3A8E4D80DE0}">
      <dgm:prSet/>
      <dgm:spPr/>
    </dgm:pt>
    <dgm:pt modelId="{DC0A842A-7500-47C4-8EFA-8FE6F0C9B190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0AE270D9-5DBA-461E-ADA8-DB69F420165A}" type="parTrans" cxnId="{A684AB1F-41D7-497C-A84D-4DDF02955993}">
      <dgm:prSet/>
      <dgm:spPr/>
    </dgm:pt>
    <dgm:pt modelId="{1D64D786-0C75-4312-ABB2-4987C93DAFB8}" type="sibTrans" cxnId="{A684AB1F-41D7-497C-A84D-4DDF02955993}">
      <dgm:prSet/>
      <dgm:spPr/>
    </dgm:pt>
    <dgm:pt modelId="{DEA1E608-1A8F-4AF2-B867-D9333E25CF4C}">
      <dgm:prSet phldr="0"/>
      <dgm:spPr/>
      <dgm:t>
        <a:bodyPr/>
        <a:lstStyle/>
        <a:p>
          <a:r>
            <a:rPr lang="en-US" dirty="0">
              <a:latin typeface="Corbel"/>
            </a:rPr>
            <a:t>Fitness Program Specialist</a:t>
          </a:r>
          <a:endParaRPr lang="en-US" dirty="0"/>
        </a:p>
      </dgm:t>
    </dgm:pt>
    <dgm:pt modelId="{E1B6B317-06AF-4993-B81F-D24AE8C125E1}" type="parTrans" cxnId="{B0CEED56-9D6E-4A78-AD9C-24156B8C0A4D}">
      <dgm:prSet/>
      <dgm:spPr/>
    </dgm:pt>
    <dgm:pt modelId="{454D8341-78FC-41F4-BFB6-53475444E109}" type="sibTrans" cxnId="{B0CEED56-9D6E-4A78-AD9C-24156B8C0A4D}">
      <dgm:prSet/>
      <dgm:spPr/>
    </dgm:pt>
    <dgm:pt modelId="{D2C519F6-814A-4A8D-999F-C3F255C594F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Durable Medical Equipment Coordinator</a:t>
          </a:r>
        </a:p>
      </dgm:t>
    </dgm:pt>
    <dgm:pt modelId="{463DAB5B-FE1C-4D3B-B0AF-ACC3D4A9EE74}" type="parTrans" cxnId="{11D96D5A-8F5D-4584-BDE7-965E71884E63}">
      <dgm:prSet/>
      <dgm:spPr/>
    </dgm:pt>
    <dgm:pt modelId="{74C56107-F01C-469D-96B8-94C6BFF93417}" type="sibTrans" cxnId="{11D96D5A-8F5D-4584-BDE7-965E71884E63}">
      <dgm:prSet/>
      <dgm:spPr/>
    </dgm:pt>
    <dgm:pt modelId="{8C4D166A-C210-4A41-809A-758FCF41AF6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Coordinator</a:t>
          </a:r>
        </a:p>
      </dgm:t>
    </dgm:pt>
    <dgm:pt modelId="{E03D5CF7-9343-4C6E-9C24-0D00AA0F5BE9}" type="parTrans" cxnId="{83D82567-3C88-456A-8224-646C3CB23DB6}">
      <dgm:prSet/>
      <dgm:spPr/>
    </dgm:pt>
    <dgm:pt modelId="{C7F74301-E33F-4EC1-821D-92001A063ACB}" type="sibTrans" cxnId="{83D82567-3C88-456A-8224-646C3CB23DB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36">
        <dgm:presLayoutVars>
          <dgm:bulletEnabled val="1"/>
        </dgm:presLayoutVars>
      </dgm:prSet>
      <dgm:spPr/>
    </dgm:pt>
    <dgm:pt modelId="{33A25612-2E1C-4F36-8CF1-873F05B52588}" type="pres">
      <dgm:prSet presAssocID="{089395BB-7BA9-43FF-B64D-AC76019671D2}" presName="sibTrans" presStyleCnt="0"/>
      <dgm:spPr/>
    </dgm:pt>
    <dgm:pt modelId="{F3EF33D7-5FAC-4C23-BB55-6F1C1CDB6BF5}" type="pres">
      <dgm:prSet presAssocID="{5C3063F6-F49F-454C-A2CC-387FB8E0D0CC}" presName="node" presStyleLbl="node1" presStyleIdx="1" presStyleCnt="36">
        <dgm:presLayoutVars>
          <dgm:bulletEnabled val="1"/>
        </dgm:presLayoutVars>
      </dgm:prSet>
      <dgm:spPr/>
    </dgm:pt>
    <dgm:pt modelId="{03E96A97-75A1-4600-88CC-948C14E256B2}" type="pres">
      <dgm:prSet presAssocID="{1CCF781C-86FF-4336-AE58-E919EE0D3EDA}" presName="sibTrans" presStyleCnt="0"/>
      <dgm:spPr/>
    </dgm:pt>
    <dgm:pt modelId="{0FC92CD2-8C62-4BF3-98A9-1EF331681B61}" type="pres">
      <dgm:prSet presAssocID="{5C6C2D88-1D31-42E7-B876-426C27405CCF}" presName="node" presStyleLbl="node1" presStyleIdx="2" presStyleCnt="36">
        <dgm:presLayoutVars>
          <dgm:bulletEnabled val="1"/>
        </dgm:presLayoutVars>
      </dgm:prSet>
      <dgm:spPr/>
    </dgm:pt>
    <dgm:pt modelId="{4CE9B7B1-D69A-4778-9EDB-F143BB738559}" type="pres">
      <dgm:prSet presAssocID="{B5B01330-89D9-4453-9A5A-C9F048B5C001}" presName="sibTrans" presStyleCnt="0"/>
      <dgm:spPr/>
    </dgm:pt>
    <dgm:pt modelId="{86D5B60B-7093-470D-8417-E567F597E21E}" type="pres">
      <dgm:prSet presAssocID="{83EC309B-1F80-4B8A-94ED-399AAE7FCDA4}" presName="node" presStyleLbl="node1" presStyleIdx="3" presStyleCnt="36">
        <dgm:presLayoutVars>
          <dgm:bulletEnabled val="1"/>
        </dgm:presLayoutVars>
      </dgm:prSet>
      <dgm:spPr/>
    </dgm:pt>
    <dgm:pt modelId="{071854D2-F74C-4095-97F1-BE6F7E17B6AF}" type="pres">
      <dgm:prSet presAssocID="{B8AC43DC-2054-4CAF-BB8D-B444C30E22AA}" presName="sibTrans" presStyleCnt="0"/>
      <dgm:spPr/>
    </dgm:pt>
    <dgm:pt modelId="{EBEEA205-378A-4B90-9822-522305C2B6B2}" type="pres">
      <dgm:prSet presAssocID="{FC9F5B0A-CD8D-47BB-B1D1-42C07587E5B4}" presName="node" presStyleLbl="node1" presStyleIdx="4" presStyleCnt="36">
        <dgm:presLayoutVars>
          <dgm:bulletEnabled val="1"/>
        </dgm:presLayoutVars>
      </dgm:prSet>
      <dgm:spPr/>
    </dgm:pt>
    <dgm:pt modelId="{C27378CA-645E-4B73-9811-FB99D40E1D04}" type="pres">
      <dgm:prSet presAssocID="{E6995F7C-A631-49F8-B05D-5CC00E67A9B0}" presName="sibTrans" presStyleCnt="0"/>
      <dgm:spPr/>
    </dgm:pt>
    <dgm:pt modelId="{DACA6F23-201B-4096-B810-E39463DA7481}" type="pres">
      <dgm:prSet presAssocID="{6F51BD76-5A5F-438E-9148-3A5B850DB6B7}" presName="node" presStyleLbl="node1" presStyleIdx="5" presStyleCnt="36">
        <dgm:presLayoutVars>
          <dgm:bulletEnabled val="1"/>
        </dgm:presLayoutVars>
      </dgm:prSet>
      <dgm:spPr/>
    </dgm:pt>
    <dgm:pt modelId="{2E4E7924-C321-4848-A834-7D1D16EC8E6A}" type="pres">
      <dgm:prSet presAssocID="{5187995E-36F9-4056-89BB-4C95917C3EB9}" presName="sibTrans" presStyleCnt="0"/>
      <dgm:spPr/>
    </dgm:pt>
    <dgm:pt modelId="{7897C59A-84A8-4B5F-B19B-AC8357025025}" type="pres">
      <dgm:prSet presAssocID="{E56C8070-37ED-427A-92DB-3A15CEEE7E06}" presName="node" presStyleLbl="node1" presStyleIdx="6" presStyleCnt="36">
        <dgm:presLayoutVars>
          <dgm:bulletEnabled val="1"/>
        </dgm:presLayoutVars>
      </dgm:prSet>
      <dgm:spPr/>
    </dgm:pt>
    <dgm:pt modelId="{63E5876F-5A25-4E13-A4A6-607E095FAF75}" type="pres">
      <dgm:prSet presAssocID="{54B90BEA-18D6-4487-A8B8-EF5F09C163FB}" presName="sibTrans" presStyleCnt="0"/>
      <dgm:spPr/>
    </dgm:pt>
    <dgm:pt modelId="{F11F70DD-AC4A-4E49-8E4E-01CA708A9E22}" type="pres">
      <dgm:prSet presAssocID="{614584FE-72DD-4DBC-8256-8C1F7214A26B}" presName="node" presStyleLbl="node1" presStyleIdx="7" presStyleCnt="36">
        <dgm:presLayoutVars>
          <dgm:bulletEnabled val="1"/>
        </dgm:presLayoutVars>
      </dgm:prSet>
      <dgm:spPr/>
    </dgm:pt>
    <dgm:pt modelId="{D99E6720-2B79-4D49-BC3B-58C6586D76AA}" type="pres">
      <dgm:prSet presAssocID="{D033C66F-1941-4021-A038-5F365B457D38}" presName="sibTrans" presStyleCnt="0"/>
      <dgm:spPr/>
    </dgm:pt>
    <dgm:pt modelId="{111B9CE9-240C-4F48-A809-77DC4569F49D}" type="pres">
      <dgm:prSet presAssocID="{501EBE58-569A-403F-8637-C356B9577A29}" presName="node" presStyleLbl="node1" presStyleIdx="8" presStyleCnt="36">
        <dgm:presLayoutVars>
          <dgm:bulletEnabled val="1"/>
        </dgm:presLayoutVars>
      </dgm:prSet>
      <dgm:spPr/>
    </dgm:pt>
    <dgm:pt modelId="{2810CB52-80D6-447C-87A3-D2E254D2563F}" type="pres">
      <dgm:prSet presAssocID="{A20D0367-4BA2-407D-8F28-349932172417}" presName="sibTrans" presStyleCnt="0"/>
      <dgm:spPr/>
    </dgm:pt>
    <dgm:pt modelId="{D7B8B8F4-A356-4314-B8AE-D51FE942B4F3}" type="pres">
      <dgm:prSet presAssocID="{D76F8BA3-427B-4571-8D7A-7ACC9BB7F4E0}" presName="node" presStyleLbl="node1" presStyleIdx="9" presStyleCnt="36">
        <dgm:presLayoutVars>
          <dgm:bulletEnabled val="1"/>
        </dgm:presLayoutVars>
      </dgm:prSet>
      <dgm:spPr/>
    </dgm:pt>
    <dgm:pt modelId="{DCFD9F4A-DC9F-4FBB-A48E-11F6E76E341E}" type="pres">
      <dgm:prSet presAssocID="{5EB66F69-FBA8-42FD-B909-272D5427117B}" presName="sibTrans" presStyleCnt="0"/>
      <dgm:spPr/>
    </dgm:pt>
    <dgm:pt modelId="{E2D15BE7-23F2-49C4-92A5-E2DD5DBEBB86}" type="pres">
      <dgm:prSet presAssocID="{9A7F9C2F-C833-4E28-9DC9-802E3C1E5A70}" presName="node" presStyleLbl="node1" presStyleIdx="10" presStyleCnt="36">
        <dgm:presLayoutVars>
          <dgm:bulletEnabled val="1"/>
        </dgm:presLayoutVars>
      </dgm:prSet>
      <dgm:spPr/>
    </dgm:pt>
    <dgm:pt modelId="{9E037C3A-3532-488F-BFB1-7D07DE9A4C6C}" type="pres">
      <dgm:prSet presAssocID="{E164CB6E-A91F-4223-8B8C-F12885032FC4}" presName="sibTrans" presStyleCnt="0"/>
      <dgm:spPr/>
    </dgm:pt>
    <dgm:pt modelId="{B8699134-1ECC-4AC3-9789-3EDB499B60E7}" type="pres">
      <dgm:prSet presAssocID="{2AB9DC13-A030-4A38-AB14-6D866D7D10B7}" presName="node" presStyleLbl="node1" presStyleIdx="11" presStyleCnt="36">
        <dgm:presLayoutVars>
          <dgm:bulletEnabled val="1"/>
        </dgm:presLayoutVars>
      </dgm:prSet>
      <dgm:spPr/>
    </dgm:pt>
    <dgm:pt modelId="{D2E66D71-7F57-4925-934B-77C1400E2975}" type="pres">
      <dgm:prSet presAssocID="{F56A0AAD-7B86-4856-ADAC-2BE168CB5D62}" presName="sibTrans" presStyleCnt="0"/>
      <dgm:spPr/>
    </dgm:pt>
    <dgm:pt modelId="{BC6BF1F0-5644-416E-A619-51332957C063}" type="pres">
      <dgm:prSet presAssocID="{20E9A23F-0443-41E6-B7D8-E2BBD9B20874}" presName="node" presStyleLbl="node1" presStyleIdx="12" presStyleCnt="36">
        <dgm:presLayoutVars>
          <dgm:bulletEnabled val="1"/>
        </dgm:presLayoutVars>
      </dgm:prSet>
      <dgm:spPr/>
    </dgm:pt>
    <dgm:pt modelId="{F4296A5C-753E-407E-B491-DE5F8688A154}" type="pres">
      <dgm:prSet presAssocID="{23F1E7CA-0D24-432D-87F4-9B6748520862}" presName="sibTrans" presStyleCnt="0"/>
      <dgm:spPr/>
    </dgm:pt>
    <dgm:pt modelId="{37BA2988-EF8E-4009-9D26-FBEC4D0F87A5}" type="pres">
      <dgm:prSet presAssocID="{D36B1AE6-27DE-4DA3-807E-6E025ACE5E5B}" presName="node" presStyleLbl="node1" presStyleIdx="13" presStyleCnt="36">
        <dgm:presLayoutVars>
          <dgm:bulletEnabled val="1"/>
        </dgm:presLayoutVars>
      </dgm:prSet>
      <dgm:spPr/>
    </dgm:pt>
    <dgm:pt modelId="{B65B6982-09F9-401B-AD6C-4D030AA050D4}" type="pres">
      <dgm:prSet presAssocID="{EC87C974-F588-4FBD-B776-0062E1DF0743}" presName="sibTrans" presStyleCnt="0"/>
      <dgm:spPr/>
    </dgm:pt>
    <dgm:pt modelId="{E0E0360B-C804-46DC-82FA-C37E0BB593A0}" type="pres">
      <dgm:prSet presAssocID="{322FE30F-9AC6-49F5-AB04-7313C73DCEC2}" presName="node" presStyleLbl="node1" presStyleIdx="14" presStyleCnt="36">
        <dgm:presLayoutVars>
          <dgm:bulletEnabled val="1"/>
        </dgm:presLayoutVars>
      </dgm:prSet>
      <dgm:spPr/>
    </dgm:pt>
    <dgm:pt modelId="{18649CFE-3B3B-465B-BDDA-9E19C941338F}" type="pres">
      <dgm:prSet presAssocID="{1A93366E-C069-47BF-AFAE-92AB8C3348F4}" presName="sibTrans" presStyleCnt="0"/>
      <dgm:spPr/>
    </dgm:pt>
    <dgm:pt modelId="{BFF8B98F-777A-4A09-BFD4-3010FEA30E71}" type="pres">
      <dgm:prSet presAssocID="{60888CB1-9095-4334-B342-EB8039B77F15}" presName="node" presStyleLbl="node1" presStyleIdx="15" presStyleCnt="36">
        <dgm:presLayoutVars>
          <dgm:bulletEnabled val="1"/>
        </dgm:presLayoutVars>
      </dgm:prSet>
      <dgm:spPr/>
    </dgm:pt>
    <dgm:pt modelId="{6F65ABF7-3524-4674-842E-2BB36AB18C76}" type="pres">
      <dgm:prSet presAssocID="{6448895B-D16D-4207-9872-C2BAD8582B20}" presName="sibTrans" presStyleCnt="0"/>
      <dgm:spPr/>
    </dgm:pt>
    <dgm:pt modelId="{E22DA444-893B-4D25-A340-F5E927CDE19B}" type="pres">
      <dgm:prSet presAssocID="{F8CE0E05-C292-4C10-AE16-60AECA822FE8}" presName="node" presStyleLbl="node1" presStyleIdx="16" presStyleCnt="36">
        <dgm:presLayoutVars>
          <dgm:bulletEnabled val="1"/>
        </dgm:presLayoutVars>
      </dgm:prSet>
      <dgm:spPr/>
    </dgm:pt>
    <dgm:pt modelId="{95C3AE71-ABE6-4BCB-A568-D13E6344B73F}" type="pres">
      <dgm:prSet presAssocID="{2ABBF97C-69E7-41D1-88D9-5EF4ED47DE27}" presName="sibTrans" presStyleCnt="0"/>
      <dgm:spPr/>
    </dgm:pt>
    <dgm:pt modelId="{8D0045E4-A75D-4D33-A568-963C4F0517C0}" type="pres">
      <dgm:prSet presAssocID="{96E512FE-F07D-474B-B5B9-43C41417ED30}" presName="node" presStyleLbl="node1" presStyleIdx="17" presStyleCnt="36">
        <dgm:presLayoutVars>
          <dgm:bulletEnabled val="1"/>
        </dgm:presLayoutVars>
      </dgm:prSet>
      <dgm:spPr/>
    </dgm:pt>
    <dgm:pt modelId="{C1AB4F04-9DD6-4383-ACDB-FA7E7D3516C8}" type="pres">
      <dgm:prSet presAssocID="{9A3CEE39-7B9A-4AEE-952D-A42E713213C6}" presName="sibTrans" presStyleCnt="0"/>
      <dgm:spPr/>
    </dgm:pt>
    <dgm:pt modelId="{12C28CF1-F8D9-4D14-A42A-488566FACCAC}" type="pres">
      <dgm:prSet presAssocID="{D2C519F6-814A-4A8D-999F-C3F255C594F7}" presName="node" presStyleLbl="node1" presStyleIdx="18" presStyleCnt="36">
        <dgm:presLayoutVars>
          <dgm:bulletEnabled val="1"/>
        </dgm:presLayoutVars>
      </dgm:prSet>
      <dgm:spPr/>
    </dgm:pt>
    <dgm:pt modelId="{E1AD7F1C-BD9C-42EA-BF53-01B9D6918DEA}" type="pres">
      <dgm:prSet presAssocID="{74C56107-F01C-469D-96B8-94C6BFF93417}" presName="sibTrans" presStyleCnt="0"/>
      <dgm:spPr/>
    </dgm:pt>
    <dgm:pt modelId="{5BC11EF8-B66C-4EC2-928D-082D55164437}" type="pres">
      <dgm:prSet presAssocID="{0B6BAA46-C258-415C-A314-B48DD4B6DC5C}" presName="node" presStyleLbl="node1" presStyleIdx="19" presStyleCnt="36">
        <dgm:presLayoutVars>
          <dgm:bulletEnabled val="1"/>
        </dgm:presLayoutVars>
      </dgm:prSet>
      <dgm:spPr/>
    </dgm:pt>
    <dgm:pt modelId="{128C9209-F096-4F90-B1AE-303F44A67AC8}" type="pres">
      <dgm:prSet presAssocID="{EA8E165B-79EC-49D1-8FF8-46022AB6BE4F}" presName="sibTrans" presStyleCnt="0"/>
      <dgm:spPr/>
    </dgm:pt>
    <dgm:pt modelId="{DE639AE0-886C-4BDF-A590-2A7DDD2D76D2}" type="pres">
      <dgm:prSet presAssocID="{DC0A842A-7500-47C4-8EFA-8FE6F0C9B190}" presName="node" presStyleLbl="node1" presStyleIdx="20" presStyleCnt="36">
        <dgm:presLayoutVars>
          <dgm:bulletEnabled val="1"/>
        </dgm:presLayoutVars>
      </dgm:prSet>
      <dgm:spPr/>
    </dgm:pt>
    <dgm:pt modelId="{7C08DDF4-A9C8-4C90-BEBF-F2A33A9C3646}" type="pres">
      <dgm:prSet presAssocID="{1D64D786-0C75-4312-ABB2-4987C93DAFB8}" presName="sibTrans" presStyleCnt="0"/>
      <dgm:spPr/>
    </dgm:pt>
    <dgm:pt modelId="{D74B90AF-7C9A-4651-8BD4-1B895F4958ED}" type="pres">
      <dgm:prSet presAssocID="{A98D5DDD-7C6F-4C66-A977-B69DA2F60F60}" presName="node" presStyleLbl="node1" presStyleIdx="21" presStyleCnt="36">
        <dgm:presLayoutVars>
          <dgm:bulletEnabled val="1"/>
        </dgm:presLayoutVars>
      </dgm:prSet>
      <dgm:spPr/>
    </dgm:pt>
    <dgm:pt modelId="{C9F17EDE-ED87-47EE-B91C-C92A34CD04DA}" type="pres">
      <dgm:prSet presAssocID="{C2CB8EDB-8EA3-445F-89D2-43E2CFDC9B95}" presName="sibTrans" presStyleCnt="0"/>
      <dgm:spPr/>
    </dgm:pt>
    <dgm:pt modelId="{A464F9AB-10A9-47DB-B6BA-34A8A4603B03}" type="pres">
      <dgm:prSet presAssocID="{805123EC-F8C3-48E6-A244-C327862BF60A}" presName="node" presStyleLbl="node1" presStyleIdx="22" presStyleCnt="36">
        <dgm:presLayoutVars>
          <dgm:bulletEnabled val="1"/>
        </dgm:presLayoutVars>
      </dgm:prSet>
      <dgm:spPr/>
    </dgm:pt>
    <dgm:pt modelId="{C85573B0-83CD-40A2-A10E-4FE9976D7901}" type="pres">
      <dgm:prSet presAssocID="{959BFA99-2AAC-4446-A112-8FA0A9AABCA2}" presName="sibTrans" presStyleCnt="0"/>
      <dgm:spPr/>
    </dgm:pt>
    <dgm:pt modelId="{8BC4844E-8AB2-4883-9D93-08D83FBFE172}" type="pres">
      <dgm:prSet presAssocID="{1F97FC0E-9374-4B3E-BA57-FF1A0F080235}" presName="node" presStyleLbl="node1" presStyleIdx="23" presStyleCnt="36">
        <dgm:presLayoutVars>
          <dgm:bulletEnabled val="1"/>
        </dgm:presLayoutVars>
      </dgm:prSet>
      <dgm:spPr/>
    </dgm:pt>
    <dgm:pt modelId="{15BD5031-67EC-4FE8-ACC5-80F66DB34EAC}" type="pres">
      <dgm:prSet presAssocID="{4001B7B4-1876-4176-87E9-74F2D544EC61}" presName="sibTrans" presStyleCnt="0"/>
      <dgm:spPr/>
    </dgm:pt>
    <dgm:pt modelId="{4C997FC4-A4CA-4866-93B9-7400E0280027}" type="pres">
      <dgm:prSet presAssocID="{8C4D166A-C210-4A41-809A-758FCF41AF67}" presName="node" presStyleLbl="node1" presStyleIdx="24" presStyleCnt="36">
        <dgm:presLayoutVars>
          <dgm:bulletEnabled val="1"/>
        </dgm:presLayoutVars>
      </dgm:prSet>
      <dgm:spPr/>
    </dgm:pt>
    <dgm:pt modelId="{E81E3899-A8BF-4C0F-A8B3-C3852B537B68}" type="pres">
      <dgm:prSet presAssocID="{C7F74301-E33F-4EC1-821D-92001A063ACB}" presName="sibTrans" presStyleCnt="0"/>
      <dgm:spPr/>
    </dgm:pt>
    <dgm:pt modelId="{BD1166EE-0D9D-4F5D-88DF-27C47A18421A}" type="pres">
      <dgm:prSet presAssocID="{DEA1E608-1A8F-4AF2-B867-D9333E25CF4C}" presName="node" presStyleLbl="node1" presStyleIdx="25" presStyleCnt="36">
        <dgm:presLayoutVars>
          <dgm:bulletEnabled val="1"/>
        </dgm:presLayoutVars>
      </dgm:prSet>
      <dgm:spPr/>
    </dgm:pt>
    <dgm:pt modelId="{762C6C48-C579-4E1C-AC17-9F0EF888FCBA}" type="pres">
      <dgm:prSet presAssocID="{454D8341-78FC-41F4-BFB6-53475444E109}" presName="sibTrans" presStyleCnt="0"/>
      <dgm:spPr/>
    </dgm:pt>
    <dgm:pt modelId="{FEB606DC-EFD2-4BB9-8FAE-1D2BA0EACED9}" type="pres">
      <dgm:prSet presAssocID="{A8D03FD7-9878-4DAD-944A-00C717DC4E01}" presName="node" presStyleLbl="node1" presStyleIdx="26" presStyleCnt="36">
        <dgm:presLayoutVars>
          <dgm:bulletEnabled val="1"/>
        </dgm:presLayoutVars>
      </dgm:prSet>
      <dgm:spPr/>
    </dgm:pt>
    <dgm:pt modelId="{CE740CC9-7388-458A-97E7-F6C3E947D9B9}" type="pres">
      <dgm:prSet presAssocID="{29DD30CE-2EF7-452A-B7EC-8C4779B026EC}" presName="sibTrans" presStyleCnt="0"/>
      <dgm:spPr/>
    </dgm:pt>
    <dgm:pt modelId="{5E538E13-81F2-41C5-BAEF-FE25AE96CA9B}" type="pres">
      <dgm:prSet presAssocID="{064F09DA-120E-4030-8790-BA41669CE4EE}" presName="node" presStyleLbl="node1" presStyleIdx="27" presStyleCnt="36">
        <dgm:presLayoutVars>
          <dgm:bulletEnabled val="1"/>
        </dgm:presLayoutVars>
      </dgm:prSet>
      <dgm:spPr/>
    </dgm:pt>
    <dgm:pt modelId="{F0371840-6CAD-4B21-8297-377C0FE16D06}" type="pres">
      <dgm:prSet presAssocID="{C1D8CB67-F3E8-4ABE-B475-B2C79AC3756F}" presName="sibTrans" presStyleCnt="0"/>
      <dgm:spPr/>
    </dgm:pt>
    <dgm:pt modelId="{7467FFB1-4BA1-423C-9F5C-D9D1FE7FC98C}" type="pres">
      <dgm:prSet presAssocID="{E3D9EF41-870E-446E-A5A9-D0A28EBAC8F6}" presName="node" presStyleLbl="node1" presStyleIdx="28" presStyleCnt="36">
        <dgm:presLayoutVars>
          <dgm:bulletEnabled val="1"/>
        </dgm:presLayoutVars>
      </dgm:prSet>
      <dgm:spPr/>
    </dgm:pt>
    <dgm:pt modelId="{88A28269-D72B-467A-B381-0AC1FD2BB0BF}" type="pres">
      <dgm:prSet presAssocID="{8A27874B-0DF3-4661-9597-07B575AE67FC}" presName="sibTrans" presStyleCnt="0"/>
      <dgm:spPr/>
    </dgm:pt>
    <dgm:pt modelId="{45420889-61C5-4C2E-A9D0-1700B9288E9F}" type="pres">
      <dgm:prSet presAssocID="{04DEC4D9-DEE8-4009-AB4C-116CB45AA9DD}" presName="node" presStyleLbl="node1" presStyleIdx="29" presStyleCnt="36">
        <dgm:presLayoutVars>
          <dgm:bulletEnabled val="1"/>
        </dgm:presLayoutVars>
      </dgm:prSet>
      <dgm:spPr/>
    </dgm:pt>
    <dgm:pt modelId="{1ED8123D-FA82-4164-AFF7-FFB93DC5A3B3}" type="pres">
      <dgm:prSet presAssocID="{3514D9ED-EA63-45BA-BEB1-0C645730D9C5}" presName="sibTrans" presStyleCnt="0"/>
      <dgm:spPr/>
    </dgm:pt>
    <dgm:pt modelId="{1BF06592-CFF9-4AB9-B4ED-15B5B8AA4048}" type="pres">
      <dgm:prSet presAssocID="{A15439B8-A65B-483C-AD36-DCB3318C0D9D}" presName="node" presStyleLbl="node1" presStyleIdx="30" presStyleCnt="36">
        <dgm:presLayoutVars>
          <dgm:bulletEnabled val="1"/>
        </dgm:presLayoutVars>
      </dgm:prSet>
      <dgm:spPr/>
    </dgm:pt>
    <dgm:pt modelId="{5A0FC746-D1EF-4BC5-BDC8-9AC4944E9A0F}" type="pres">
      <dgm:prSet presAssocID="{88D67887-D5ED-4791-9F35-E7DD2B4BD343}" presName="sibTrans" presStyleCnt="0"/>
      <dgm:spPr/>
    </dgm:pt>
    <dgm:pt modelId="{46FA3C3B-2C49-4A68-A3FC-4D3AEC1C0E04}" type="pres">
      <dgm:prSet presAssocID="{9298174B-0999-4D62-A65C-4D19CCB741CE}" presName="node" presStyleLbl="node1" presStyleIdx="31" presStyleCnt="36">
        <dgm:presLayoutVars>
          <dgm:bulletEnabled val="1"/>
        </dgm:presLayoutVars>
      </dgm:prSet>
      <dgm:spPr/>
    </dgm:pt>
    <dgm:pt modelId="{189B80FC-0F69-42F1-B654-4A0D8B2A8316}" type="pres">
      <dgm:prSet presAssocID="{791FBA73-9897-4137-8948-8B9B1CA10429}" presName="sibTrans" presStyleCnt="0"/>
      <dgm:spPr/>
    </dgm:pt>
    <dgm:pt modelId="{ACAB16B4-C22A-4E52-9DAD-4B570D37A70F}" type="pres">
      <dgm:prSet presAssocID="{464F6FFE-CAFC-450F-BE14-6806838C4255}" presName="node" presStyleLbl="node1" presStyleIdx="32" presStyleCnt="36">
        <dgm:presLayoutVars>
          <dgm:bulletEnabled val="1"/>
        </dgm:presLayoutVars>
      </dgm:prSet>
      <dgm:spPr/>
    </dgm:pt>
    <dgm:pt modelId="{A726E77D-8233-4D4C-A9BA-3199DEA6D071}" type="pres">
      <dgm:prSet presAssocID="{B9490DA9-06F7-4B9B-8ABF-1173AA9CB74D}" presName="sibTrans" presStyleCnt="0"/>
      <dgm:spPr/>
    </dgm:pt>
    <dgm:pt modelId="{FF104801-A506-4709-AECC-25D8229CEF65}" type="pres">
      <dgm:prSet presAssocID="{38FF567E-FCC8-43C6-B6EC-237753581E28}" presName="node" presStyleLbl="node1" presStyleIdx="33" presStyleCnt="36">
        <dgm:presLayoutVars>
          <dgm:bulletEnabled val="1"/>
        </dgm:presLayoutVars>
      </dgm:prSet>
      <dgm:spPr/>
    </dgm:pt>
    <dgm:pt modelId="{3DA4A162-24F8-4991-A91B-7BA4C1706A3D}" type="pres">
      <dgm:prSet presAssocID="{B4E3EED2-AC20-4F6B-8D2B-404EE8512709}" presName="sibTrans" presStyleCnt="0"/>
      <dgm:spPr/>
    </dgm:pt>
    <dgm:pt modelId="{7EB47085-7397-432F-B94B-CC17121CB7A9}" type="pres">
      <dgm:prSet presAssocID="{9E547E37-0EC6-47D5-B0C4-41CD33110672}" presName="node" presStyleLbl="node1" presStyleIdx="34" presStyleCnt="36">
        <dgm:presLayoutVars>
          <dgm:bulletEnabled val="1"/>
        </dgm:presLayoutVars>
      </dgm:prSet>
      <dgm:spPr/>
    </dgm:pt>
    <dgm:pt modelId="{26766DAB-8DE4-4F59-81F7-4BDDE5B3A90E}" type="pres">
      <dgm:prSet presAssocID="{48096FF8-2173-46C8-A3E7-F9EA0B24586E}" presName="sibTrans" presStyleCnt="0"/>
      <dgm:spPr/>
    </dgm:pt>
    <dgm:pt modelId="{AC51C557-60A6-4B30-BFCF-77C3B6283382}" type="pres">
      <dgm:prSet presAssocID="{F6E44A76-872F-4389-8873-F578886E7D13}" presName="node" presStyleLbl="node1" presStyleIdx="35" presStyleCnt="36">
        <dgm:presLayoutVars>
          <dgm:bulletEnabled val="1"/>
        </dgm:presLayoutVars>
      </dgm:prSet>
      <dgm:spPr/>
    </dgm:pt>
  </dgm:ptLst>
  <dgm:cxnLst>
    <dgm:cxn modelId="{DC643200-D606-4454-8E47-D0F4F9B96AF9}" type="presOf" srcId="{805123EC-F8C3-48E6-A244-C327862BF60A}" destId="{A464F9AB-10A9-47DB-B6BA-34A8A4603B03}" srcOrd="0" destOrd="0" presId="urn:microsoft.com/office/officeart/2005/8/layout/default"/>
    <dgm:cxn modelId="{CB844801-ED36-41FC-9361-00B0923A4093}" srcId="{9B9CC810-FA74-40A3-A31C-A9CBE88C8487}" destId="{1F97FC0E-9374-4B3E-BA57-FF1A0F080235}" srcOrd="23" destOrd="0" parTransId="{B566D6ED-762C-477D-A381-B7AB35C01B34}" sibTransId="{4001B7B4-1876-4176-87E9-74F2D544EC61}"/>
    <dgm:cxn modelId="{0CE23E05-902D-4747-933F-F2909D4FC2C3}" srcId="{9B9CC810-FA74-40A3-A31C-A9CBE88C8487}" destId="{2AB9DC13-A030-4A38-AB14-6D866D7D10B7}" srcOrd="11" destOrd="0" parTransId="{DC496E50-A945-401B-B331-F9B0B2E50472}" sibTransId="{F56A0AAD-7B86-4856-ADAC-2BE168CB5D62}"/>
    <dgm:cxn modelId="{0BFF7B05-D127-453F-AE8E-77CB85AAD901}" srcId="{9B9CC810-FA74-40A3-A31C-A9CBE88C8487}" destId="{E56C8070-37ED-427A-92DB-3A15CEEE7E06}" srcOrd="6" destOrd="0" parTransId="{29067ADB-E04F-4944-88D2-CCB5F9A15590}" sibTransId="{54B90BEA-18D6-4487-A8B8-EF5F09C163FB}"/>
    <dgm:cxn modelId="{B5492606-9ACF-4260-B8D4-01F0F2B09640}" type="presOf" srcId="{E3D9EF41-870E-446E-A5A9-D0A28EBAC8F6}" destId="{7467FFB1-4BA1-423C-9F5C-D9D1FE7FC98C}" srcOrd="0" destOrd="0" presId="urn:microsoft.com/office/officeart/2005/8/layout/default"/>
    <dgm:cxn modelId="{29742B0E-BBB3-4FD9-9CCC-E21A468AB9E2}" type="presOf" srcId="{1F97FC0E-9374-4B3E-BA57-FF1A0F080235}" destId="{8BC4844E-8AB2-4883-9D93-08D83FBFE172}" srcOrd="0" destOrd="0" presId="urn:microsoft.com/office/officeart/2005/8/layout/default"/>
    <dgm:cxn modelId="{FBE6850E-BA02-4196-9F11-616D29F3B19D}" srcId="{9B9CC810-FA74-40A3-A31C-A9CBE88C8487}" destId="{0B6BAA46-C258-415C-A314-B48DD4B6DC5C}" srcOrd="19" destOrd="0" parTransId="{CDFD36D4-E8E6-4338-BB35-E1F8D8A5DA39}" sibTransId="{EA8E165B-79EC-49D1-8FF8-46022AB6BE4F}"/>
    <dgm:cxn modelId="{1977CE0E-5B7D-419F-843C-66ECADD20155}" srcId="{9B9CC810-FA74-40A3-A31C-A9CBE88C8487}" destId="{D76F8BA3-427B-4571-8D7A-7ACC9BB7F4E0}" srcOrd="9" destOrd="0" parTransId="{D0046599-38F4-4C99-9ACE-0A8EE1BAD36E}" sibTransId="{5EB66F69-FBA8-42FD-B909-272D5427117B}"/>
    <dgm:cxn modelId="{5BCD7910-F7A7-4322-B2A3-B423EB3773A4}" type="presOf" srcId="{A8D03FD7-9878-4DAD-944A-00C717DC4E01}" destId="{FEB606DC-EFD2-4BB9-8FAE-1D2BA0EACED9}" srcOrd="0" destOrd="0" presId="urn:microsoft.com/office/officeart/2005/8/layout/default"/>
    <dgm:cxn modelId="{F9681212-D1E1-4BDA-9425-85A01EBAA3BE}" srcId="{9B9CC810-FA74-40A3-A31C-A9CBE88C8487}" destId="{614584FE-72DD-4DBC-8256-8C1F7214A26B}" srcOrd="7" destOrd="0" parTransId="{7FB566DA-550A-4A57-93A2-B2FB1814E774}" sibTransId="{D033C66F-1941-4021-A038-5F365B457D38}"/>
    <dgm:cxn modelId="{7E509816-56B7-4D2D-B7E2-1A78A87225C9}" type="presOf" srcId="{38FF567E-FCC8-43C6-B6EC-237753581E28}" destId="{FF104801-A506-4709-AECC-25D8229CEF65}" srcOrd="0" destOrd="0" presId="urn:microsoft.com/office/officeart/2005/8/layout/default"/>
    <dgm:cxn modelId="{A684AB1F-41D7-497C-A84D-4DDF02955993}" srcId="{9B9CC810-FA74-40A3-A31C-A9CBE88C8487}" destId="{DC0A842A-7500-47C4-8EFA-8FE6F0C9B190}" srcOrd="20" destOrd="0" parTransId="{0AE270D9-5DBA-461E-ADA8-DB69F420165A}" sibTransId="{1D64D786-0C75-4312-ABB2-4987C93DAFB8}"/>
    <dgm:cxn modelId="{3EBE0620-5F26-41D2-BCB8-25B7EF9188F7}" type="presOf" srcId="{9298174B-0999-4D62-A65C-4D19CCB741CE}" destId="{46FA3C3B-2C49-4A68-A3FC-4D3AEC1C0E04}" srcOrd="0" destOrd="0" presId="urn:microsoft.com/office/officeart/2005/8/layout/default"/>
    <dgm:cxn modelId="{2C6A9D23-4892-4675-826A-5AD778585275}" type="presOf" srcId="{5C3063F6-F49F-454C-A2CC-387FB8E0D0CC}" destId="{F3EF33D7-5FAC-4C23-BB55-6F1C1CDB6BF5}" srcOrd="0" destOrd="0" presId="urn:microsoft.com/office/officeart/2005/8/layout/default"/>
    <dgm:cxn modelId="{44A86624-B1E1-4695-AE91-258CC77EAE21}" type="presOf" srcId="{6F51BD76-5A5F-438E-9148-3A5B850DB6B7}" destId="{DACA6F23-201B-4096-B810-E39463DA7481}" srcOrd="0" destOrd="0" presId="urn:microsoft.com/office/officeart/2005/8/layout/default"/>
    <dgm:cxn modelId="{BD3B1B28-489C-42A6-B184-5DB7102D64FF}" type="presOf" srcId="{DEA1E608-1A8F-4AF2-B867-D9333E25CF4C}" destId="{BD1166EE-0D9D-4F5D-88DF-27C47A18421A}" srcOrd="0" destOrd="0" presId="urn:microsoft.com/office/officeart/2005/8/layout/default"/>
    <dgm:cxn modelId="{0343B529-7F48-46E1-8AD2-6FF9548D820A}" type="presOf" srcId="{83EC309B-1F80-4B8A-94ED-399AAE7FCDA4}" destId="{86D5B60B-7093-470D-8417-E567F597E21E}" srcOrd="0" destOrd="0" presId="urn:microsoft.com/office/officeart/2005/8/layout/default"/>
    <dgm:cxn modelId="{06A03D35-BD78-4554-8EF0-E69325BB9BBD}" type="presOf" srcId="{A98D5DDD-7C6F-4C66-A977-B69DA2F60F60}" destId="{D74B90AF-7C9A-4651-8BD4-1B895F4958ED}" srcOrd="0" destOrd="0" presId="urn:microsoft.com/office/officeart/2005/8/layout/default"/>
    <dgm:cxn modelId="{9FAD2039-2202-425B-903C-72CFA07020C5}" type="presOf" srcId="{614584FE-72DD-4DBC-8256-8C1F7214A26B}" destId="{F11F70DD-AC4A-4E49-8E4E-01CA708A9E22}" srcOrd="0" destOrd="0" presId="urn:microsoft.com/office/officeart/2005/8/layout/default"/>
    <dgm:cxn modelId="{EC94C53D-FC01-4C7D-8162-67CFB04BFEEB}" type="presOf" srcId="{04DEC4D9-DEE8-4009-AB4C-116CB45AA9DD}" destId="{45420889-61C5-4C2E-A9D0-1700B9288E9F}" srcOrd="0" destOrd="0" presId="urn:microsoft.com/office/officeart/2005/8/layout/default"/>
    <dgm:cxn modelId="{1336235E-511A-42F8-8DD6-BAEF51C7A30E}" type="presOf" srcId="{D76F8BA3-427B-4571-8D7A-7ACC9BB7F4E0}" destId="{D7B8B8F4-A356-4314-B8AE-D51FE942B4F3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62ACC60-ECB7-4739-B307-7379469D8D76}" type="presOf" srcId="{DC0A842A-7500-47C4-8EFA-8FE6F0C9B190}" destId="{DE639AE0-886C-4BDF-A590-2A7DDD2D76D2}" srcOrd="0" destOrd="0" presId="urn:microsoft.com/office/officeart/2005/8/layout/default"/>
    <dgm:cxn modelId="{DAB41244-95BD-46CB-A9CE-032FEDF51E29}" type="presOf" srcId="{20E9A23F-0443-41E6-B7D8-E2BBD9B20874}" destId="{BC6BF1F0-5644-416E-A619-51332957C063}" srcOrd="0" destOrd="0" presId="urn:microsoft.com/office/officeart/2005/8/layout/default"/>
    <dgm:cxn modelId="{AEAF4B64-8510-4004-BD8A-272F6FF47149}" srcId="{9B9CC810-FA74-40A3-A31C-A9CBE88C8487}" destId="{322FE30F-9AC6-49F5-AB04-7313C73DCEC2}" srcOrd="14" destOrd="0" parTransId="{E3107E95-951C-4F52-BA71-932873EE19F0}" sibTransId="{1A93366E-C069-47BF-AFAE-92AB8C3348F4}"/>
    <dgm:cxn modelId="{600B6C64-C389-43D2-80E6-52D87216D68E}" srcId="{9B9CC810-FA74-40A3-A31C-A9CBE88C8487}" destId="{D36B1AE6-27DE-4DA3-807E-6E025ACE5E5B}" srcOrd="13" destOrd="0" parTransId="{D0326DB9-30F6-4A5A-912D-211F2519CECB}" sibTransId="{EC87C974-F588-4FBD-B776-0062E1DF0743}"/>
    <dgm:cxn modelId="{E12BAE64-36DD-4895-9F4E-2E7E5FA32C1E}" type="presOf" srcId="{064F09DA-120E-4030-8790-BA41669CE4EE}" destId="{5E538E13-81F2-41C5-BAEF-FE25AE96CA9B}" srcOrd="0" destOrd="0" presId="urn:microsoft.com/office/officeart/2005/8/layout/default"/>
    <dgm:cxn modelId="{83D82567-3C88-456A-8224-646C3CB23DB6}" srcId="{9B9CC810-FA74-40A3-A31C-A9CBE88C8487}" destId="{8C4D166A-C210-4A41-809A-758FCF41AF67}" srcOrd="24" destOrd="0" parTransId="{E03D5CF7-9343-4C6E-9C24-0D00AA0F5BE9}" sibTransId="{C7F74301-E33F-4EC1-821D-92001A063ACB}"/>
    <dgm:cxn modelId="{0669F467-147F-4D27-957B-CE96523DFBBE}" type="presOf" srcId="{464F6FFE-CAFC-450F-BE14-6806838C4255}" destId="{ACAB16B4-C22A-4E52-9DAD-4B570D37A70F}" srcOrd="0" destOrd="0" presId="urn:microsoft.com/office/officeart/2005/8/layout/default"/>
    <dgm:cxn modelId="{99191A69-3EBE-4B86-B619-57C34F8D3DF1}" srcId="{9B9CC810-FA74-40A3-A31C-A9CBE88C8487}" destId="{A15439B8-A65B-483C-AD36-DCB3318C0D9D}" srcOrd="30" destOrd="0" parTransId="{EF815925-68F8-453F-8008-F771D7AD3439}" sibTransId="{88D67887-D5ED-4791-9F35-E7DD2B4BD343}"/>
    <dgm:cxn modelId="{BF510A4B-3142-4143-98B9-C8EB32244E49}" srcId="{9B9CC810-FA74-40A3-A31C-A9CBE88C8487}" destId="{9298174B-0999-4D62-A65C-4D19CCB741CE}" srcOrd="31" destOrd="0" parTransId="{1022A5D2-DED6-49CB-ACBB-0FEBB1C8BABF}" sibTransId="{791FBA73-9897-4137-8948-8B9B1CA10429}"/>
    <dgm:cxn modelId="{AD01746D-C1ED-42E5-9637-FF872E2BD396}" srcId="{9B9CC810-FA74-40A3-A31C-A9CBE88C8487}" destId="{38FF567E-FCC8-43C6-B6EC-237753581E28}" srcOrd="33" destOrd="0" parTransId="{8DD42734-8574-4EE9-BE1A-BB3F27F1431F}" sibTransId="{B4E3EED2-AC20-4F6B-8D2B-404EE8512709}"/>
    <dgm:cxn modelId="{4542926F-1367-4542-8627-D1CE8D65B2A8}" type="presOf" srcId="{8C4D166A-C210-4A41-809A-758FCF41AF67}" destId="{4C997FC4-A4CA-4866-93B9-7400E0280027}" srcOrd="0" destOrd="0" presId="urn:microsoft.com/office/officeart/2005/8/layout/default"/>
    <dgm:cxn modelId="{EE66B450-B13F-4369-A2CD-472AE6117BA0}" type="presOf" srcId="{322FE30F-9AC6-49F5-AB04-7313C73DCEC2}" destId="{E0E0360B-C804-46DC-82FA-C37E0BB593A0}" srcOrd="0" destOrd="0" presId="urn:microsoft.com/office/officeart/2005/8/layout/default"/>
    <dgm:cxn modelId="{2EC24851-C26D-40CB-A92F-6D5A956C38AD}" type="presOf" srcId="{60888CB1-9095-4334-B342-EB8039B77F15}" destId="{BFF8B98F-777A-4A09-BFD4-3010FEA30E71}" srcOrd="0" destOrd="0" presId="urn:microsoft.com/office/officeart/2005/8/layout/default"/>
    <dgm:cxn modelId="{095C4D51-CBC6-423B-AB87-9E99C556CD9F}" type="presOf" srcId="{E56C8070-37ED-427A-92DB-3A15CEEE7E06}" destId="{7897C59A-84A8-4B5F-B19B-AC8357025025}" srcOrd="0" destOrd="0" presId="urn:microsoft.com/office/officeart/2005/8/layout/default"/>
    <dgm:cxn modelId="{79784F52-967B-4DE6-9387-6913AC4CEE20}" type="presOf" srcId="{9E547E37-0EC6-47D5-B0C4-41CD33110672}" destId="{7EB47085-7397-432F-B94B-CC17121CB7A9}" srcOrd="0" destOrd="0" presId="urn:microsoft.com/office/officeart/2005/8/layout/default"/>
    <dgm:cxn modelId="{99CF2073-16D3-47D5-9C34-DA35704B4BC1}" srcId="{9B9CC810-FA74-40A3-A31C-A9CBE88C8487}" destId="{96E512FE-F07D-474B-B5B9-43C41417ED30}" srcOrd="17" destOrd="0" parTransId="{A183248D-7539-49E6-9B7B-D2AE2394CBA4}" sibTransId="{9A3CEE39-7B9A-4AEE-952D-A42E713213C6}"/>
    <dgm:cxn modelId="{6E86B475-8EAF-43AE-B630-7DBEA4A633DD}" srcId="{9B9CC810-FA74-40A3-A31C-A9CBE88C8487}" destId="{E3D9EF41-870E-446E-A5A9-D0A28EBAC8F6}" srcOrd="28" destOrd="0" parTransId="{7D0E31BA-AD97-4D65-ABF4-5AB8C0948A16}" sibTransId="{8A27874B-0DF3-4661-9597-07B575AE67FC}"/>
    <dgm:cxn modelId="{B0CEED56-9D6E-4A78-AD9C-24156B8C0A4D}" srcId="{9B9CC810-FA74-40A3-A31C-A9CBE88C8487}" destId="{DEA1E608-1A8F-4AF2-B867-D9333E25CF4C}" srcOrd="25" destOrd="0" parTransId="{E1B6B317-06AF-4993-B81F-D24AE8C125E1}" sibTransId="{454D8341-78FC-41F4-BFB6-53475444E109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343AC279-BF4E-4999-A782-34E41CBBA876}" srcId="{9B9CC810-FA74-40A3-A31C-A9CBE88C8487}" destId="{6F51BD76-5A5F-438E-9148-3A5B850DB6B7}" srcOrd="5" destOrd="0" parTransId="{4A2F7A25-7121-451B-B144-A031CC4EC7AB}" sibTransId="{5187995E-36F9-4056-89BB-4C95917C3EB9}"/>
    <dgm:cxn modelId="{CEF50D7A-903F-4752-AFA7-0ABA1B9C9E8B}" type="presOf" srcId="{D2C519F6-814A-4A8D-999F-C3F255C594F7}" destId="{12C28CF1-F8D9-4D14-A42A-488566FACCAC}" srcOrd="0" destOrd="0" presId="urn:microsoft.com/office/officeart/2005/8/layout/default"/>
    <dgm:cxn modelId="{11D96D5A-8F5D-4584-BDE7-965E71884E63}" srcId="{9B9CC810-FA74-40A3-A31C-A9CBE88C8487}" destId="{D2C519F6-814A-4A8D-999F-C3F255C594F7}" srcOrd="18" destOrd="0" parTransId="{463DAB5B-FE1C-4D3B-B0AF-ACC3D4A9EE74}" sibTransId="{74C56107-F01C-469D-96B8-94C6BFF93417}"/>
    <dgm:cxn modelId="{E7E2FE7A-CC5E-4233-927E-E3E7AFF354B8}" type="presOf" srcId="{A15439B8-A65B-483C-AD36-DCB3318C0D9D}" destId="{1BF06592-CFF9-4AB9-B4ED-15B5B8AA4048}" srcOrd="0" destOrd="0" presId="urn:microsoft.com/office/officeart/2005/8/layout/default"/>
    <dgm:cxn modelId="{BDB9287D-E28C-4DCD-BE4B-5E7B32B7B603}" srcId="{9B9CC810-FA74-40A3-A31C-A9CBE88C8487}" destId="{5C3063F6-F49F-454C-A2CC-387FB8E0D0CC}" srcOrd="1" destOrd="0" parTransId="{E8F2396E-8C52-4741-93A3-C5B43501DB34}" sibTransId="{1CCF781C-86FF-4336-AE58-E919EE0D3EDA}"/>
    <dgm:cxn modelId="{72918E89-48A3-4AB5-80C7-E742B28684FF}" type="presOf" srcId="{FC9F5B0A-CD8D-47BB-B1D1-42C07587E5B4}" destId="{EBEEA205-378A-4B90-9822-522305C2B6B2}" srcOrd="0" destOrd="0" presId="urn:microsoft.com/office/officeart/2005/8/layout/default"/>
    <dgm:cxn modelId="{D4427991-40A6-4E0F-B200-F38A3FA4616B}" srcId="{9B9CC810-FA74-40A3-A31C-A9CBE88C8487}" destId="{464F6FFE-CAFC-450F-BE14-6806838C4255}" srcOrd="32" destOrd="0" parTransId="{D78CA581-B2FD-4910-BAA3-606C9DA4B37B}" sibTransId="{B9490DA9-06F7-4B9B-8ABF-1173AA9CB74D}"/>
    <dgm:cxn modelId="{06117693-3C71-4FAC-A1FD-C183D350DE10}" srcId="{9B9CC810-FA74-40A3-A31C-A9CBE88C8487}" destId="{FC9F5B0A-CD8D-47BB-B1D1-42C07587E5B4}" srcOrd="4" destOrd="0" parTransId="{A30DE27E-0BD2-4249-880F-38C59F2EDE2E}" sibTransId="{E6995F7C-A631-49F8-B05D-5CC00E67A9B0}"/>
    <dgm:cxn modelId="{5F56239E-0797-48FB-807C-140A2325ADE4}" srcId="{9B9CC810-FA74-40A3-A31C-A9CBE88C8487}" destId="{5C6C2D88-1D31-42E7-B876-426C27405CCF}" srcOrd="2" destOrd="0" parTransId="{BDD34CAA-0AB1-49CC-9B7F-DE02471EF56C}" sibTransId="{B5B01330-89D9-4453-9A5A-C9F048B5C001}"/>
    <dgm:cxn modelId="{78AEDD9F-032F-4283-B6F6-A07AED161B4D}" srcId="{9B9CC810-FA74-40A3-A31C-A9CBE88C8487}" destId="{501EBE58-569A-403F-8637-C356B9577A29}" srcOrd="8" destOrd="0" parTransId="{77163FF0-3290-4900-BB74-43E18B7AD40A}" sibTransId="{A20D0367-4BA2-407D-8F28-349932172417}"/>
    <dgm:cxn modelId="{E2574AA5-35DD-4FE3-9EA5-FB5965DB7086}" type="presOf" srcId="{96E512FE-F07D-474B-B5B9-43C41417ED30}" destId="{8D0045E4-A75D-4D33-A568-963C4F0517C0}" srcOrd="0" destOrd="0" presId="urn:microsoft.com/office/officeart/2005/8/layout/default"/>
    <dgm:cxn modelId="{6EA962B0-35C2-46BB-A1ED-7C2BCD407DA2}" type="presOf" srcId="{5C6C2D88-1D31-42E7-B876-426C27405CCF}" destId="{0FC92CD2-8C62-4BF3-98A9-1EF331681B61}" srcOrd="0" destOrd="0" presId="urn:microsoft.com/office/officeart/2005/8/layout/default"/>
    <dgm:cxn modelId="{CE9812B3-6973-4470-A129-910823F1D00F}" srcId="{9B9CC810-FA74-40A3-A31C-A9CBE88C8487}" destId="{A98D5DDD-7C6F-4C66-A977-B69DA2F60F60}" srcOrd="21" destOrd="0" parTransId="{7E829E9B-716A-4CC0-99D7-7015CC6B3DA1}" sibTransId="{C2CB8EDB-8EA3-445F-89D2-43E2CFDC9B95}"/>
    <dgm:cxn modelId="{64D770B3-8EB5-482D-91E4-7B3F020132B9}" srcId="{9B9CC810-FA74-40A3-A31C-A9CBE88C8487}" destId="{805123EC-F8C3-48E6-A244-C327862BF60A}" srcOrd="22" destOrd="0" parTransId="{D9A3AC94-113E-46B8-8C93-AA1B4B4330B2}" sibTransId="{959BFA99-2AAC-4446-A112-8FA0A9AABCA2}"/>
    <dgm:cxn modelId="{960E33B4-53FC-4FEC-AD99-97F735852F53}" srcId="{9B9CC810-FA74-40A3-A31C-A9CBE88C8487}" destId="{20E9A23F-0443-41E6-B7D8-E2BBD9B20874}" srcOrd="12" destOrd="0" parTransId="{BDED7053-DB16-405E-9D86-BCA631FB9D61}" sibTransId="{23F1E7CA-0D24-432D-87F4-9B6748520862}"/>
    <dgm:cxn modelId="{4328B7B5-97F7-4E0A-8A54-D1D428B0D40B}" type="presOf" srcId="{501EBE58-569A-403F-8637-C356B9577A29}" destId="{111B9CE9-240C-4F48-A809-77DC4569F49D}" srcOrd="0" destOrd="0" presId="urn:microsoft.com/office/officeart/2005/8/layout/default"/>
    <dgm:cxn modelId="{39A49DB6-E140-4725-ACBD-7EBECAE981B5}" type="presOf" srcId="{0B6BAA46-C258-415C-A314-B48DD4B6DC5C}" destId="{5BC11EF8-B66C-4EC2-928D-082D55164437}" srcOrd="0" destOrd="0" presId="urn:microsoft.com/office/officeart/2005/8/layout/default"/>
    <dgm:cxn modelId="{687D2CB8-8AD3-4F21-8369-6F7CF4CD634C}" srcId="{9B9CC810-FA74-40A3-A31C-A9CBE88C8487}" destId="{F8CE0E05-C292-4C10-AE16-60AECA822FE8}" srcOrd="16" destOrd="0" parTransId="{90E079A0-7725-4029-B331-35B2BD43D917}" sibTransId="{2ABBF97C-69E7-41D1-88D9-5EF4ED47DE27}"/>
    <dgm:cxn modelId="{6CADF1BB-DA79-4245-81EA-C7A77ED2FFA6}" srcId="{9B9CC810-FA74-40A3-A31C-A9CBE88C8487}" destId="{83EC309B-1F80-4B8A-94ED-399AAE7FCDA4}" srcOrd="3" destOrd="0" parTransId="{D865E690-438B-43BA-9B50-C07C5C99229F}" sibTransId="{B8AC43DC-2054-4CAF-BB8D-B444C30E22AA}"/>
    <dgm:cxn modelId="{3324A7C6-1EE4-4BC7-9E28-CCFEE3205884}" srcId="{9B9CC810-FA74-40A3-A31C-A9CBE88C8487}" destId="{F6E44A76-872F-4389-8873-F578886E7D13}" srcOrd="35" destOrd="0" parTransId="{E0301A40-DCD0-4098-AF76-129B68C95361}" sibTransId="{2EF39058-3C1D-4E95-836D-72CC1C219D61}"/>
    <dgm:cxn modelId="{854F59C7-5FDC-4A60-9E2C-E1C16360B76E}" type="presOf" srcId="{D36B1AE6-27DE-4DA3-807E-6E025ACE5E5B}" destId="{37BA2988-EF8E-4009-9D26-FBEC4D0F87A5}" srcOrd="0" destOrd="0" presId="urn:microsoft.com/office/officeart/2005/8/layout/default"/>
    <dgm:cxn modelId="{8DA48BC7-A4F4-4BCE-A86D-068F053BD575}" type="presOf" srcId="{9A7F9C2F-C833-4E28-9DC9-802E3C1E5A70}" destId="{E2D15BE7-23F2-49C4-92A5-E2DD5DBEBB86}" srcOrd="0" destOrd="0" presId="urn:microsoft.com/office/officeart/2005/8/layout/default"/>
    <dgm:cxn modelId="{5893ECC7-85E7-4FE1-9016-D7C4C8C73604}" srcId="{9B9CC810-FA74-40A3-A31C-A9CBE88C8487}" destId="{9E547E37-0EC6-47D5-B0C4-41CD33110672}" srcOrd="34" destOrd="0" parTransId="{105BBF7B-415E-4407-BF87-0E19DD66C2BB}" sibTransId="{48096FF8-2173-46C8-A3E7-F9EA0B24586E}"/>
    <dgm:cxn modelId="{A4A30DCC-B9AC-4F21-B8AB-477AAC162D3B}" srcId="{9B9CC810-FA74-40A3-A31C-A9CBE88C8487}" destId="{60888CB1-9095-4334-B342-EB8039B77F15}" srcOrd="15" destOrd="0" parTransId="{BE082BA2-5691-49BB-AB28-39FD26C91F97}" sibTransId="{6448895B-D16D-4207-9872-C2BAD8582B20}"/>
    <dgm:cxn modelId="{164A71D3-20DB-4F58-9668-6B58231F8691}" type="presOf" srcId="{F6E44A76-872F-4389-8873-F578886E7D13}" destId="{AC51C557-60A6-4B30-BFCF-77C3B6283382}" srcOrd="0" destOrd="0" presId="urn:microsoft.com/office/officeart/2005/8/layout/default"/>
    <dgm:cxn modelId="{C6543FD5-6877-46BA-8674-084CB5F824A0}" srcId="{9B9CC810-FA74-40A3-A31C-A9CBE88C8487}" destId="{A8D03FD7-9878-4DAD-944A-00C717DC4E01}" srcOrd="26" destOrd="0" parTransId="{1B4E1F18-82D9-48C6-B1BE-877A59999C2F}" sibTransId="{29DD30CE-2EF7-452A-B7EC-8C4779B026EC}"/>
    <dgm:cxn modelId="{132B9ADB-571F-4B49-8532-60AA0512ED93}" srcId="{9B9CC810-FA74-40A3-A31C-A9CBE88C8487}" destId="{04DEC4D9-DEE8-4009-AB4C-116CB45AA9DD}" srcOrd="29" destOrd="0" parTransId="{0D8ACE0B-6FA3-4BB6-B7AE-C90978B24A67}" sibTransId="{3514D9ED-EA63-45BA-BEB1-0C645730D9C5}"/>
    <dgm:cxn modelId="{B77C08E7-B52A-4546-B032-85EF2EAC5A23}" srcId="{9B9CC810-FA74-40A3-A31C-A9CBE88C8487}" destId="{9A7F9C2F-C833-4E28-9DC9-802E3C1E5A70}" srcOrd="10" destOrd="0" parTransId="{FB325D4F-7D9B-4F1F-8E21-83D9F620F070}" sibTransId="{E164CB6E-A91F-4223-8B8C-F12885032FC4}"/>
    <dgm:cxn modelId="{883B44F0-BEB9-4BA9-919F-C3A8E4D80DE0}" srcId="{9B9CC810-FA74-40A3-A31C-A9CBE88C8487}" destId="{064F09DA-120E-4030-8790-BA41669CE4EE}" srcOrd="27" destOrd="0" parTransId="{8E0B6BBE-3225-480F-801F-228030C8F912}" sibTransId="{C1D8CB67-F3E8-4ABE-B475-B2C79AC3756F}"/>
    <dgm:cxn modelId="{A889FDF1-7BE9-4E70-803F-7212D8E85F43}" type="presOf" srcId="{2AB9DC13-A030-4A38-AB14-6D866D7D10B7}" destId="{B8699134-1ECC-4AC3-9789-3EDB499B60E7}" srcOrd="0" destOrd="0" presId="urn:microsoft.com/office/officeart/2005/8/layout/default"/>
    <dgm:cxn modelId="{00D4F0F6-5716-407E-851B-71D626F015F9}" type="presOf" srcId="{F8CE0E05-C292-4C10-AE16-60AECA822FE8}" destId="{E22DA444-893B-4D25-A340-F5E927CDE19B}" srcOrd="0" destOrd="0" presId="urn:microsoft.com/office/officeart/2005/8/layout/default"/>
    <dgm:cxn modelId="{09D7F9FB-6A82-4166-8C0A-FEB1BABF8D0D}" type="presOf" srcId="{8B28FE1A-D1AA-492A-9D6F-DF74562AC74B}" destId="{394E3FF8-2B2B-4D34-ABC3-540D2EE0A20A}" srcOrd="0" destOrd="0" presId="urn:microsoft.com/office/officeart/2005/8/layout/default"/>
    <dgm:cxn modelId="{AF5BEB57-911B-42F2-ACC9-C6E0FCCE7E14}" type="presParOf" srcId="{64A2D741-FC1F-4EE7-AFDB-88BAA924E022}" destId="{394E3FF8-2B2B-4D34-ABC3-540D2EE0A20A}" srcOrd="0" destOrd="0" presId="urn:microsoft.com/office/officeart/2005/8/layout/default"/>
    <dgm:cxn modelId="{987A6763-351B-4980-BC2B-63C3AAE2964E}" type="presParOf" srcId="{64A2D741-FC1F-4EE7-AFDB-88BAA924E022}" destId="{33A25612-2E1C-4F36-8CF1-873F05B52588}" srcOrd="1" destOrd="0" presId="urn:microsoft.com/office/officeart/2005/8/layout/default"/>
    <dgm:cxn modelId="{2FBE8B68-90D8-4266-A782-5CBC54D7E2FE}" type="presParOf" srcId="{64A2D741-FC1F-4EE7-AFDB-88BAA924E022}" destId="{F3EF33D7-5FAC-4C23-BB55-6F1C1CDB6BF5}" srcOrd="2" destOrd="0" presId="urn:microsoft.com/office/officeart/2005/8/layout/default"/>
    <dgm:cxn modelId="{2709AED8-E747-4D45-82AE-07BA4D9EDF7B}" type="presParOf" srcId="{64A2D741-FC1F-4EE7-AFDB-88BAA924E022}" destId="{03E96A97-75A1-4600-88CC-948C14E256B2}" srcOrd="3" destOrd="0" presId="urn:microsoft.com/office/officeart/2005/8/layout/default"/>
    <dgm:cxn modelId="{1382F14D-A8C6-4F65-9943-B4DC21D98BBD}" type="presParOf" srcId="{64A2D741-FC1F-4EE7-AFDB-88BAA924E022}" destId="{0FC92CD2-8C62-4BF3-98A9-1EF331681B61}" srcOrd="4" destOrd="0" presId="urn:microsoft.com/office/officeart/2005/8/layout/default"/>
    <dgm:cxn modelId="{FB44854F-0158-46AD-BC2B-730FCABCA2F8}" type="presParOf" srcId="{64A2D741-FC1F-4EE7-AFDB-88BAA924E022}" destId="{4CE9B7B1-D69A-4778-9EDB-F143BB738559}" srcOrd="5" destOrd="0" presId="urn:microsoft.com/office/officeart/2005/8/layout/default"/>
    <dgm:cxn modelId="{F643016C-4AD2-4444-BF5E-9815A31E283A}" type="presParOf" srcId="{64A2D741-FC1F-4EE7-AFDB-88BAA924E022}" destId="{86D5B60B-7093-470D-8417-E567F597E21E}" srcOrd="6" destOrd="0" presId="urn:microsoft.com/office/officeart/2005/8/layout/default"/>
    <dgm:cxn modelId="{7E61D476-A57F-4FFB-8BCD-7DFBD6718BDB}" type="presParOf" srcId="{64A2D741-FC1F-4EE7-AFDB-88BAA924E022}" destId="{071854D2-F74C-4095-97F1-BE6F7E17B6AF}" srcOrd="7" destOrd="0" presId="urn:microsoft.com/office/officeart/2005/8/layout/default"/>
    <dgm:cxn modelId="{8679AB37-75F4-42F5-82F4-CDF711E5D677}" type="presParOf" srcId="{64A2D741-FC1F-4EE7-AFDB-88BAA924E022}" destId="{EBEEA205-378A-4B90-9822-522305C2B6B2}" srcOrd="8" destOrd="0" presId="urn:microsoft.com/office/officeart/2005/8/layout/default"/>
    <dgm:cxn modelId="{17DD07BE-806B-4C8B-A691-B9E907E6F48C}" type="presParOf" srcId="{64A2D741-FC1F-4EE7-AFDB-88BAA924E022}" destId="{C27378CA-645E-4B73-9811-FB99D40E1D04}" srcOrd="9" destOrd="0" presId="urn:microsoft.com/office/officeart/2005/8/layout/default"/>
    <dgm:cxn modelId="{776DCB21-08B4-41B5-BF19-7CF2ED8D1F03}" type="presParOf" srcId="{64A2D741-FC1F-4EE7-AFDB-88BAA924E022}" destId="{DACA6F23-201B-4096-B810-E39463DA7481}" srcOrd="10" destOrd="0" presId="urn:microsoft.com/office/officeart/2005/8/layout/default"/>
    <dgm:cxn modelId="{E3AE4D12-7D94-4D3F-BF6F-D766191767F5}" type="presParOf" srcId="{64A2D741-FC1F-4EE7-AFDB-88BAA924E022}" destId="{2E4E7924-C321-4848-A834-7D1D16EC8E6A}" srcOrd="11" destOrd="0" presId="urn:microsoft.com/office/officeart/2005/8/layout/default"/>
    <dgm:cxn modelId="{D6D20461-8524-4A3F-ADD3-F7F64783B98C}" type="presParOf" srcId="{64A2D741-FC1F-4EE7-AFDB-88BAA924E022}" destId="{7897C59A-84A8-4B5F-B19B-AC8357025025}" srcOrd="12" destOrd="0" presId="urn:microsoft.com/office/officeart/2005/8/layout/default"/>
    <dgm:cxn modelId="{254F0AB1-43BB-4A93-9A38-A74D1FBDB24A}" type="presParOf" srcId="{64A2D741-FC1F-4EE7-AFDB-88BAA924E022}" destId="{63E5876F-5A25-4E13-A4A6-607E095FAF75}" srcOrd="13" destOrd="0" presId="urn:microsoft.com/office/officeart/2005/8/layout/default"/>
    <dgm:cxn modelId="{DE321C75-479A-4E44-8AA0-7760CB1A3A2D}" type="presParOf" srcId="{64A2D741-FC1F-4EE7-AFDB-88BAA924E022}" destId="{F11F70DD-AC4A-4E49-8E4E-01CA708A9E22}" srcOrd="14" destOrd="0" presId="urn:microsoft.com/office/officeart/2005/8/layout/default"/>
    <dgm:cxn modelId="{BE746B9F-FEF4-4FFC-875C-78B54B28B70A}" type="presParOf" srcId="{64A2D741-FC1F-4EE7-AFDB-88BAA924E022}" destId="{D99E6720-2B79-4D49-BC3B-58C6586D76AA}" srcOrd="15" destOrd="0" presId="urn:microsoft.com/office/officeart/2005/8/layout/default"/>
    <dgm:cxn modelId="{14614A0A-1F17-4DE9-A653-46A106BF0B88}" type="presParOf" srcId="{64A2D741-FC1F-4EE7-AFDB-88BAA924E022}" destId="{111B9CE9-240C-4F48-A809-77DC4569F49D}" srcOrd="16" destOrd="0" presId="urn:microsoft.com/office/officeart/2005/8/layout/default"/>
    <dgm:cxn modelId="{32C5AFC6-6EC6-4247-A44C-4CB6DC6D84D8}" type="presParOf" srcId="{64A2D741-FC1F-4EE7-AFDB-88BAA924E022}" destId="{2810CB52-80D6-447C-87A3-D2E254D2563F}" srcOrd="17" destOrd="0" presId="urn:microsoft.com/office/officeart/2005/8/layout/default"/>
    <dgm:cxn modelId="{9F40E09F-9262-4DCF-ACA5-89802331754D}" type="presParOf" srcId="{64A2D741-FC1F-4EE7-AFDB-88BAA924E022}" destId="{D7B8B8F4-A356-4314-B8AE-D51FE942B4F3}" srcOrd="18" destOrd="0" presId="urn:microsoft.com/office/officeart/2005/8/layout/default"/>
    <dgm:cxn modelId="{BEECB5DF-853C-453F-B497-104A857F621E}" type="presParOf" srcId="{64A2D741-FC1F-4EE7-AFDB-88BAA924E022}" destId="{DCFD9F4A-DC9F-4FBB-A48E-11F6E76E341E}" srcOrd="19" destOrd="0" presId="urn:microsoft.com/office/officeart/2005/8/layout/default"/>
    <dgm:cxn modelId="{D88D348D-EA4F-4B9B-9C42-BC2BCECDF52C}" type="presParOf" srcId="{64A2D741-FC1F-4EE7-AFDB-88BAA924E022}" destId="{E2D15BE7-23F2-49C4-92A5-E2DD5DBEBB86}" srcOrd="20" destOrd="0" presId="urn:microsoft.com/office/officeart/2005/8/layout/default"/>
    <dgm:cxn modelId="{73A4F4AD-DEE4-428B-A9D1-124FF216D3B7}" type="presParOf" srcId="{64A2D741-FC1F-4EE7-AFDB-88BAA924E022}" destId="{9E037C3A-3532-488F-BFB1-7D07DE9A4C6C}" srcOrd="21" destOrd="0" presId="urn:microsoft.com/office/officeart/2005/8/layout/default"/>
    <dgm:cxn modelId="{E799DDBD-401D-4D92-AED1-EC7F411561B2}" type="presParOf" srcId="{64A2D741-FC1F-4EE7-AFDB-88BAA924E022}" destId="{B8699134-1ECC-4AC3-9789-3EDB499B60E7}" srcOrd="22" destOrd="0" presId="urn:microsoft.com/office/officeart/2005/8/layout/default"/>
    <dgm:cxn modelId="{3BEC5A5D-7DCF-4D92-AD26-3FC687324554}" type="presParOf" srcId="{64A2D741-FC1F-4EE7-AFDB-88BAA924E022}" destId="{D2E66D71-7F57-4925-934B-77C1400E2975}" srcOrd="23" destOrd="0" presId="urn:microsoft.com/office/officeart/2005/8/layout/default"/>
    <dgm:cxn modelId="{A9A96D6B-5EC6-4BA8-B0AB-660B5B4555B3}" type="presParOf" srcId="{64A2D741-FC1F-4EE7-AFDB-88BAA924E022}" destId="{BC6BF1F0-5644-416E-A619-51332957C063}" srcOrd="24" destOrd="0" presId="urn:microsoft.com/office/officeart/2005/8/layout/default"/>
    <dgm:cxn modelId="{55E5FF3E-CFF3-4A90-B24B-CB33C8586573}" type="presParOf" srcId="{64A2D741-FC1F-4EE7-AFDB-88BAA924E022}" destId="{F4296A5C-753E-407E-B491-DE5F8688A154}" srcOrd="25" destOrd="0" presId="urn:microsoft.com/office/officeart/2005/8/layout/default"/>
    <dgm:cxn modelId="{AE1274B8-AB9B-4DF9-8FE7-FEC24EB30723}" type="presParOf" srcId="{64A2D741-FC1F-4EE7-AFDB-88BAA924E022}" destId="{37BA2988-EF8E-4009-9D26-FBEC4D0F87A5}" srcOrd="26" destOrd="0" presId="urn:microsoft.com/office/officeart/2005/8/layout/default"/>
    <dgm:cxn modelId="{FA22423D-196D-447D-B3AB-2D907374F91F}" type="presParOf" srcId="{64A2D741-FC1F-4EE7-AFDB-88BAA924E022}" destId="{B65B6982-09F9-401B-AD6C-4D030AA050D4}" srcOrd="27" destOrd="0" presId="urn:microsoft.com/office/officeart/2005/8/layout/default"/>
    <dgm:cxn modelId="{0050903E-17CC-4597-AE30-AC657149D0FC}" type="presParOf" srcId="{64A2D741-FC1F-4EE7-AFDB-88BAA924E022}" destId="{E0E0360B-C804-46DC-82FA-C37E0BB593A0}" srcOrd="28" destOrd="0" presId="urn:microsoft.com/office/officeart/2005/8/layout/default"/>
    <dgm:cxn modelId="{E441A2AD-E982-416C-9002-A41C13D8BAF0}" type="presParOf" srcId="{64A2D741-FC1F-4EE7-AFDB-88BAA924E022}" destId="{18649CFE-3B3B-465B-BDDA-9E19C941338F}" srcOrd="29" destOrd="0" presId="urn:microsoft.com/office/officeart/2005/8/layout/default"/>
    <dgm:cxn modelId="{05DE0789-97E4-45B7-91C0-B6E11AAFE51F}" type="presParOf" srcId="{64A2D741-FC1F-4EE7-AFDB-88BAA924E022}" destId="{BFF8B98F-777A-4A09-BFD4-3010FEA30E71}" srcOrd="30" destOrd="0" presId="urn:microsoft.com/office/officeart/2005/8/layout/default"/>
    <dgm:cxn modelId="{2574E5C8-F047-4910-819A-0B89859EA205}" type="presParOf" srcId="{64A2D741-FC1F-4EE7-AFDB-88BAA924E022}" destId="{6F65ABF7-3524-4674-842E-2BB36AB18C76}" srcOrd="31" destOrd="0" presId="urn:microsoft.com/office/officeart/2005/8/layout/default"/>
    <dgm:cxn modelId="{90FEBBCF-85FE-4C63-8870-D6B7B7DC429A}" type="presParOf" srcId="{64A2D741-FC1F-4EE7-AFDB-88BAA924E022}" destId="{E22DA444-893B-4D25-A340-F5E927CDE19B}" srcOrd="32" destOrd="0" presId="urn:microsoft.com/office/officeart/2005/8/layout/default"/>
    <dgm:cxn modelId="{27D50EC5-3F07-46A5-B235-7B690172960F}" type="presParOf" srcId="{64A2D741-FC1F-4EE7-AFDB-88BAA924E022}" destId="{95C3AE71-ABE6-4BCB-A568-D13E6344B73F}" srcOrd="33" destOrd="0" presId="urn:microsoft.com/office/officeart/2005/8/layout/default"/>
    <dgm:cxn modelId="{95CE5DD1-D51D-4858-B2A2-A4CDA4132734}" type="presParOf" srcId="{64A2D741-FC1F-4EE7-AFDB-88BAA924E022}" destId="{8D0045E4-A75D-4D33-A568-963C4F0517C0}" srcOrd="34" destOrd="0" presId="urn:microsoft.com/office/officeart/2005/8/layout/default"/>
    <dgm:cxn modelId="{33C7789A-C0E4-494A-8D18-7BD55F62D780}" type="presParOf" srcId="{64A2D741-FC1F-4EE7-AFDB-88BAA924E022}" destId="{C1AB4F04-9DD6-4383-ACDB-FA7E7D3516C8}" srcOrd="35" destOrd="0" presId="urn:microsoft.com/office/officeart/2005/8/layout/default"/>
    <dgm:cxn modelId="{3E5902A6-1DE8-4117-96C7-2BC61C8D4E34}" type="presParOf" srcId="{64A2D741-FC1F-4EE7-AFDB-88BAA924E022}" destId="{12C28CF1-F8D9-4D14-A42A-488566FACCAC}" srcOrd="36" destOrd="0" presId="urn:microsoft.com/office/officeart/2005/8/layout/default"/>
    <dgm:cxn modelId="{D781DD57-B3E7-4CD2-B78F-3703E036EC5B}" type="presParOf" srcId="{64A2D741-FC1F-4EE7-AFDB-88BAA924E022}" destId="{E1AD7F1C-BD9C-42EA-BF53-01B9D6918DEA}" srcOrd="37" destOrd="0" presId="urn:microsoft.com/office/officeart/2005/8/layout/default"/>
    <dgm:cxn modelId="{596833E7-D721-4189-BAD3-BF90F9A1DBA2}" type="presParOf" srcId="{64A2D741-FC1F-4EE7-AFDB-88BAA924E022}" destId="{5BC11EF8-B66C-4EC2-928D-082D55164437}" srcOrd="38" destOrd="0" presId="urn:microsoft.com/office/officeart/2005/8/layout/default"/>
    <dgm:cxn modelId="{A81E26EA-52D2-4F8B-8A07-EA616DB1ECD6}" type="presParOf" srcId="{64A2D741-FC1F-4EE7-AFDB-88BAA924E022}" destId="{128C9209-F096-4F90-B1AE-303F44A67AC8}" srcOrd="39" destOrd="0" presId="urn:microsoft.com/office/officeart/2005/8/layout/default"/>
    <dgm:cxn modelId="{5B05F04A-787F-433D-87F4-B7E38A8ECD7C}" type="presParOf" srcId="{64A2D741-FC1F-4EE7-AFDB-88BAA924E022}" destId="{DE639AE0-886C-4BDF-A590-2A7DDD2D76D2}" srcOrd="40" destOrd="0" presId="urn:microsoft.com/office/officeart/2005/8/layout/default"/>
    <dgm:cxn modelId="{31F59063-8A4F-4111-B2C5-7B9EA7C5598B}" type="presParOf" srcId="{64A2D741-FC1F-4EE7-AFDB-88BAA924E022}" destId="{7C08DDF4-A9C8-4C90-BEBF-F2A33A9C3646}" srcOrd="41" destOrd="0" presId="urn:microsoft.com/office/officeart/2005/8/layout/default"/>
    <dgm:cxn modelId="{933AB687-3268-4A21-82BF-B299E99460AC}" type="presParOf" srcId="{64A2D741-FC1F-4EE7-AFDB-88BAA924E022}" destId="{D74B90AF-7C9A-4651-8BD4-1B895F4958ED}" srcOrd="42" destOrd="0" presId="urn:microsoft.com/office/officeart/2005/8/layout/default"/>
    <dgm:cxn modelId="{EA1600E7-2341-42B7-A623-A3F80C312472}" type="presParOf" srcId="{64A2D741-FC1F-4EE7-AFDB-88BAA924E022}" destId="{C9F17EDE-ED87-47EE-B91C-C92A34CD04DA}" srcOrd="43" destOrd="0" presId="urn:microsoft.com/office/officeart/2005/8/layout/default"/>
    <dgm:cxn modelId="{51911E87-4C6D-4EC4-A6DE-99AF496214EE}" type="presParOf" srcId="{64A2D741-FC1F-4EE7-AFDB-88BAA924E022}" destId="{A464F9AB-10A9-47DB-B6BA-34A8A4603B03}" srcOrd="44" destOrd="0" presId="urn:microsoft.com/office/officeart/2005/8/layout/default"/>
    <dgm:cxn modelId="{AB7040D3-4319-4677-AEB4-D746C7013597}" type="presParOf" srcId="{64A2D741-FC1F-4EE7-AFDB-88BAA924E022}" destId="{C85573B0-83CD-40A2-A10E-4FE9976D7901}" srcOrd="45" destOrd="0" presId="urn:microsoft.com/office/officeart/2005/8/layout/default"/>
    <dgm:cxn modelId="{54471397-2D52-45AD-AD90-ABAB0D6212E3}" type="presParOf" srcId="{64A2D741-FC1F-4EE7-AFDB-88BAA924E022}" destId="{8BC4844E-8AB2-4883-9D93-08D83FBFE172}" srcOrd="46" destOrd="0" presId="urn:microsoft.com/office/officeart/2005/8/layout/default"/>
    <dgm:cxn modelId="{963CBF56-0B92-4454-8886-802789BCA991}" type="presParOf" srcId="{64A2D741-FC1F-4EE7-AFDB-88BAA924E022}" destId="{15BD5031-67EC-4FE8-ACC5-80F66DB34EAC}" srcOrd="47" destOrd="0" presId="urn:microsoft.com/office/officeart/2005/8/layout/default"/>
    <dgm:cxn modelId="{E30A6035-769F-4E33-BA14-F16417A1CDDF}" type="presParOf" srcId="{64A2D741-FC1F-4EE7-AFDB-88BAA924E022}" destId="{4C997FC4-A4CA-4866-93B9-7400E0280027}" srcOrd="48" destOrd="0" presId="urn:microsoft.com/office/officeart/2005/8/layout/default"/>
    <dgm:cxn modelId="{350896EB-236B-4084-B159-4AC7835AD609}" type="presParOf" srcId="{64A2D741-FC1F-4EE7-AFDB-88BAA924E022}" destId="{E81E3899-A8BF-4C0F-A8B3-C3852B537B68}" srcOrd="49" destOrd="0" presId="urn:microsoft.com/office/officeart/2005/8/layout/default"/>
    <dgm:cxn modelId="{73FE9364-54B3-4454-8956-C8A0406DB869}" type="presParOf" srcId="{64A2D741-FC1F-4EE7-AFDB-88BAA924E022}" destId="{BD1166EE-0D9D-4F5D-88DF-27C47A18421A}" srcOrd="50" destOrd="0" presId="urn:microsoft.com/office/officeart/2005/8/layout/default"/>
    <dgm:cxn modelId="{8753435F-D12B-4C8D-903C-2B8BFC1995E5}" type="presParOf" srcId="{64A2D741-FC1F-4EE7-AFDB-88BAA924E022}" destId="{762C6C48-C579-4E1C-AC17-9F0EF888FCBA}" srcOrd="51" destOrd="0" presId="urn:microsoft.com/office/officeart/2005/8/layout/default"/>
    <dgm:cxn modelId="{BA048AEE-8B5B-466C-9ECD-FD8177269C86}" type="presParOf" srcId="{64A2D741-FC1F-4EE7-AFDB-88BAA924E022}" destId="{FEB606DC-EFD2-4BB9-8FAE-1D2BA0EACED9}" srcOrd="52" destOrd="0" presId="urn:microsoft.com/office/officeart/2005/8/layout/default"/>
    <dgm:cxn modelId="{BD642ACB-0D09-4E0E-97C9-DC9C3827C87D}" type="presParOf" srcId="{64A2D741-FC1F-4EE7-AFDB-88BAA924E022}" destId="{CE740CC9-7388-458A-97E7-F6C3E947D9B9}" srcOrd="53" destOrd="0" presId="urn:microsoft.com/office/officeart/2005/8/layout/default"/>
    <dgm:cxn modelId="{E13B01FB-70BC-47BC-999F-19DBC0C8E4D4}" type="presParOf" srcId="{64A2D741-FC1F-4EE7-AFDB-88BAA924E022}" destId="{5E538E13-81F2-41C5-BAEF-FE25AE96CA9B}" srcOrd="54" destOrd="0" presId="urn:microsoft.com/office/officeart/2005/8/layout/default"/>
    <dgm:cxn modelId="{C187789A-CF13-4F46-86DE-2291BDC868EA}" type="presParOf" srcId="{64A2D741-FC1F-4EE7-AFDB-88BAA924E022}" destId="{F0371840-6CAD-4B21-8297-377C0FE16D06}" srcOrd="55" destOrd="0" presId="urn:microsoft.com/office/officeart/2005/8/layout/default"/>
    <dgm:cxn modelId="{3BBC5049-2998-4970-B76F-208DA2A020A4}" type="presParOf" srcId="{64A2D741-FC1F-4EE7-AFDB-88BAA924E022}" destId="{7467FFB1-4BA1-423C-9F5C-D9D1FE7FC98C}" srcOrd="56" destOrd="0" presId="urn:microsoft.com/office/officeart/2005/8/layout/default"/>
    <dgm:cxn modelId="{FBDF4789-163E-4524-A341-25E46C3EC1AC}" type="presParOf" srcId="{64A2D741-FC1F-4EE7-AFDB-88BAA924E022}" destId="{88A28269-D72B-467A-B381-0AC1FD2BB0BF}" srcOrd="57" destOrd="0" presId="urn:microsoft.com/office/officeart/2005/8/layout/default"/>
    <dgm:cxn modelId="{40886D29-506D-4E78-AF1D-CF4CA0304B7E}" type="presParOf" srcId="{64A2D741-FC1F-4EE7-AFDB-88BAA924E022}" destId="{45420889-61C5-4C2E-A9D0-1700B9288E9F}" srcOrd="58" destOrd="0" presId="urn:microsoft.com/office/officeart/2005/8/layout/default"/>
    <dgm:cxn modelId="{9A1EC2B9-84E0-44B4-BAA0-4744D959942A}" type="presParOf" srcId="{64A2D741-FC1F-4EE7-AFDB-88BAA924E022}" destId="{1ED8123D-FA82-4164-AFF7-FFB93DC5A3B3}" srcOrd="59" destOrd="0" presId="urn:microsoft.com/office/officeart/2005/8/layout/default"/>
    <dgm:cxn modelId="{3C61FD8B-EDC8-4EBF-9949-61DC80080A90}" type="presParOf" srcId="{64A2D741-FC1F-4EE7-AFDB-88BAA924E022}" destId="{1BF06592-CFF9-4AB9-B4ED-15B5B8AA4048}" srcOrd="60" destOrd="0" presId="urn:microsoft.com/office/officeart/2005/8/layout/default"/>
    <dgm:cxn modelId="{C92EDF9B-C5D3-4A8E-B49F-22E3F38D96DE}" type="presParOf" srcId="{64A2D741-FC1F-4EE7-AFDB-88BAA924E022}" destId="{5A0FC746-D1EF-4BC5-BDC8-9AC4944E9A0F}" srcOrd="61" destOrd="0" presId="urn:microsoft.com/office/officeart/2005/8/layout/default"/>
    <dgm:cxn modelId="{5EA0AE97-ACD0-41AA-97A7-2D31C64D08CC}" type="presParOf" srcId="{64A2D741-FC1F-4EE7-AFDB-88BAA924E022}" destId="{46FA3C3B-2C49-4A68-A3FC-4D3AEC1C0E04}" srcOrd="62" destOrd="0" presId="urn:microsoft.com/office/officeart/2005/8/layout/default"/>
    <dgm:cxn modelId="{4A801C68-6643-47EC-87A6-223F898D96AC}" type="presParOf" srcId="{64A2D741-FC1F-4EE7-AFDB-88BAA924E022}" destId="{189B80FC-0F69-42F1-B654-4A0D8B2A8316}" srcOrd="63" destOrd="0" presId="urn:microsoft.com/office/officeart/2005/8/layout/default"/>
    <dgm:cxn modelId="{17D55D79-714B-4839-BE60-4F85050EBEAD}" type="presParOf" srcId="{64A2D741-FC1F-4EE7-AFDB-88BAA924E022}" destId="{ACAB16B4-C22A-4E52-9DAD-4B570D37A70F}" srcOrd="64" destOrd="0" presId="urn:microsoft.com/office/officeart/2005/8/layout/default"/>
    <dgm:cxn modelId="{210F9CC7-D738-40BC-86C7-793369D8EE05}" type="presParOf" srcId="{64A2D741-FC1F-4EE7-AFDB-88BAA924E022}" destId="{A726E77D-8233-4D4C-A9BA-3199DEA6D071}" srcOrd="65" destOrd="0" presId="urn:microsoft.com/office/officeart/2005/8/layout/default"/>
    <dgm:cxn modelId="{0DF0DD84-FAE9-4E0F-BAEA-0F4015A1FBA7}" type="presParOf" srcId="{64A2D741-FC1F-4EE7-AFDB-88BAA924E022}" destId="{FF104801-A506-4709-AECC-25D8229CEF65}" srcOrd="66" destOrd="0" presId="urn:microsoft.com/office/officeart/2005/8/layout/default"/>
    <dgm:cxn modelId="{67FB89BE-9157-41BB-AC21-33648851FF2A}" type="presParOf" srcId="{64A2D741-FC1F-4EE7-AFDB-88BAA924E022}" destId="{3DA4A162-24F8-4991-A91B-7BA4C1706A3D}" srcOrd="67" destOrd="0" presId="urn:microsoft.com/office/officeart/2005/8/layout/default"/>
    <dgm:cxn modelId="{FF53B822-44EA-4440-92C4-9C9EFB124C22}" type="presParOf" srcId="{64A2D741-FC1F-4EE7-AFDB-88BAA924E022}" destId="{7EB47085-7397-432F-B94B-CC17121CB7A9}" srcOrd="68" destOrd="0" presId="urn:microsoft.com/office/officeart/2005/8/layout/default"/>
    <dgm:cxn modelId="{E10828F2-B161-4DCA-BB5E-FA0921D73DDB}" type="presParOf" srcId="{64A2D741-FC1F-4EE7-AFDB-88BAA924E022}" destId="{26766DAB-8DE4-4F59-81F7-4BDDE5B3A90E}" srcOrd="69" destOrd="0" presId="urn:microsoft.com/office/officeart/2005/8/layout/default"/>
    <dgm:cxn modelId="{10B69C29-2B86-4880-8132-681E0B5C3410}" type="presParOf" srcId="{64A2D741-FC1F-4EE7-AFDB-88BAA924E022}" destId="{AC51C557-60A6-4B30-BFCF-77C3B6283382}" srcOrd="7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939D4F-A915-42FD-8B18-EFEF62BD6CF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Education Teacher</a:t>
          </a:r>
        </a:p>
      </dgm:t>
    </dgm:pt>
    <dgm:pt modelId="{1218F5FB-6834-4B3D-BCBC-3D5C1F1BC0E1}" type="parTrans" cxnId="{1FCC0B32-3772-4CB8-9E29-43929C9DF6DB}">
      <dgm:prSet/>
      <dgm:spPr/>
      <dgm:t>
        <a:bodyPr/>
        <a:lstStyle/>
        <a:p>
          <a:endParaRPr lang="en-US"/>
        </a:p>
      </dgm:t>
    </dgm:pt>
    <dgm:pt modelId="{22E24BB1-568F-4A76-B112-9EA6EFD83BB0}" type="sibTrans" cxnId="{1FCC0B32-3772-4CB8-9E29-43929C9DF6DB}">
      <dgm:prSet/>
      <dgm:spPr/>
      <dgm:t>
        <a:bodyPr/>
        <a:lstStyle/>
        <a:p>
          <a:endParaRPr lang="en-US"/>
        </a:p>
      </dgm:t>
    </dgm:pt>
    <dgm:pt modelId="{C6731B16-8C92-43AA-B0CB-54BBDBB3FBE1}">
      <dgm:prSet phldr="0"/>
      <dgm:spPr/>
      <dgm:t>
        <a:bodyPr/>
        <a:lstStyle/>
        <a:p>
          <a:r>
            <a:rPr lang="en-US" dirty="0">
              <a:latin typeface="Corbel"/>
            </a:rPr>
            <a:t>Patient Care Coordinator</a:t>
          </a:r>
          <a:endParaRPr lang="en-US" dirty="0"/>
        </a:p>
      </dgm:t>
    </dgm:pt>
    <dgm:pt modelId="{CFC5303F-A1F4-4CBC-80E3-A4FF25E9F02A}" type="parTrans" cxnId="{3DC5EA5A-0514-4D17-AFB4-792ADA3615A3}">
      <dgm:prSet/>
      <dgm:spPr/>
      <dgm:t>
        <a:bodyPr/>
        <a:lstStyle/>
        <a:p>
          <a:endParaRPr lang="en-US"/>
        </a:p>
      </dgm:t>
    </dgm:pt>
    <dgm:pt modelId="{1FC6F20C-6586-4D05-8C14-8609133606B6}" type="sibTrans" cxnId="{3DC5EA5A-0514-4D17-AFB4-792ADA3615A3}">
      <dgm:prSet/>
      <dgm:spPr/>
      <dgm:t>
        <a:bodyPr/>
        <a:lstStyle/>
        <a:p>
          <a:endParaRPr lang="en-US"/>
        </a:p>
      </dgm:t>
    </dgm:pt>
    <dgm:pt modelId="{06C3A025-9493-417D-A859-EF033A7B5BE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Therapy Aide</a:t>
          </a:r>
        </a:p>
      </dgm:t>
    </dgm:pt>
    <dgm:pt modelId="{CCA510C2-14C2-4641-9078-948D0F812972}" type="parTrans" cxnId="{63110446-D0DD-4637-949C-077D68BA61B7}">
      <dgm:prSet/>
      <dgm:spPr/>
      <dgm:t>
        <a:bodyPr/>
        <a:lstStyle/>
        <a:p>
          <a:endParaRPr lang="en-US"/>
        </a:p>
      </dgm:t>
    </dgm:pt>
    <dgm:pt modelId="{8FA4D6E7-4E96-4E95-91AA-41CCE30AE4AD}" type="sibTrans" cxnId="{63110446-D0DD-4637-949C-077D68BA61B7}">
      <dgm:prSet/>
      <dgm:spPr/>
      <dgm:t>
        <a:bodyPr/>
        <a:lstStyle/>
        <a:p>
          <a:endParaRPr lang="en-US"/>
        </a:p>
      </dgm:t>
    </dgm:pt>
    <dgm:pt modelId="{AE2DDDB6-A9EA-48E4-9452-1BB592BF3BA8}">
      <dgm:prSet phldr="0"/>
      <dgm:spPr/>
      <dgm:t>
        <a:bodyPr/>
        <a:lstStyle/>
        <a:p>
          <a:r>
            <a:rPr lang="en-US" dirty="0">
              <a:latin typeface="Corbel"/>
            </a:rPr>
            <a:t>Recovery Specialist</a:t>
          </a:r>
          <a:endParaRPr lang="en-US" dirty="0"/>
        </a:p>
      </dgm:t>
    </dgm:pt>
    <dgm:pt modelId="{A434D565-327B-45FA-9C39-25AC22E15D7E}" type="parTrans" cxnId="{E0090D22-453F-41CF-B4CE-E3BCC170FA82}">
      <dgm:prSet/>
      <dgm:spPr/>
      <dgm:t>
        <a:bodyPr/>
        <a:lstStyle/>
        <a:p>
          <a:endParaRPr lang="en-US"/>
        </a:p>
      </dgm:t>
    </dgm:pt>
    <dgm:pt modelId="{75CC53B6-7B01-40A7-B5C2-FB2ABB0000A1}" type="sibTrans" cxnId="{E0090D22-453F-41CF-B4CE-E3BCC170FA82}">
      <dgm:prSet/>
      <dgm:spPr/>
      <dgm:t>
        <a:bodyPr/>
        <a:lstStyle/>
        <a:p>
          <a:endParaRPr lang="en-US"/>
        </a:p>
      </dgm:t>
    </dgm:pt>
    <dgm:pt modelId="{345FABEC-308D-49C2-A963-8FD7BE0C6B7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and Exercise Specialist</a:t>
          </a:r>
        </a:p>
      </dgm:t>
    </dgm:pt>
    <dgm:pt modelId="{E87D6982-AB43-4629-B9E6-0618F913BE0A}" type="parTrans" cxnId="{DEC04C07-8E39-47CC-B1F6-14866244BA5E}">
      <dgm:prSet/>
      <dgm:spPr/>
      <dgm:t>
        <a:bodyPr/>
        <a:lstStyle/>
        <a:p>
          <a:endParaRPr lang="en-US"/>
        </a:p>
      </dgm:t>
    </dgm:pt>
    <dgm:pt modelId="{775D7215-11F2-408D-867F-D2BB8B167791}" type="sibTrans" cxnId="{DEC04C07-8E39-47CC-B1F6-14866244BA5E}">
      <dgm:prSet/>
      <dgm:spPr/>
      <dgm:t>
        <a:bodyPr/>
        <a:lstStyle/>
        <a:p>
          <a:endParaRPr lang="en-US"/>
        </a:p>
      </dgm:t>
    </dgm:pt>
    <dgm:pt modelId="{989E96B1-0618-44C1-9DFB-1F05B87BD7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Coach</a:t>
          </a:r>
        </a:p>
      </dgm:t>
    </dgm:pt>
    <dgm:pt modelId="{8C806A68-8E30-42ED-8652-1AB6F92B8B44}" type="parTrans" cxnId="{BE592E73-CB5E-4B0A-912C-E481EF12565F}">
      <dgm:prSet/>
      <dgm:spPr/>
      <dgm:t>
        <a:bodyPr/>
        <a:lstStyle/>
        <a:p>
          <a:endParaRPr lang="en-US"/>
        </a:p>
      </dgm:t>
    </dgm:pt>
    <dgm:pt modelId="{3F839029-A3BB-4F41-8F92-452226A14A11}" type="sibTrans" cxnId="{BE592E73-CB5E-4B0A-912C-E481EF12565F}">
      <dgm:prSet/>
      <dgm:spPr/>
      <dgm:t>
        <a:bodyPr/>
        <a:lstStyle/>
        <a:p>
          <a:endParaRPr lang="en-US"/>
        </a:p>
      </dgm:t>
    </dgm:pt>
    <dgm:pt modelId="{6173AEC1-F22F-4AFE-80AB-6B4B57D4647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Strength and Conditioning Coach</a:t>
          </a:r>
        </a:p>
      </dgm:t>
    </dgm:pt>
    <dgm:pt modelId="{B7C1FC8A-75AC-4A4E-980E-0FEBE3FFF515}" type="parTrans" cxnId="{BA957FC9-23BC-4259-B7EF-D9011C6D01CC}">
      <dgm:prSet/>
      <dgm:spPr/>
      <dgm:t>
        <a:bodyPr/>
        <a:lstStyle/>
        <a:p>
          <a:endParaRPr lang="en-US"/>
        </a:p>
      </dgm:t>
    </dgm:pt>
    <dgm:pt modelId="{13F9D139-AAD0-4557-AC0C-94A98FD28AB4}" type="sibTrans" cxnId="{BA957FC9-23BC-4259-B7EF-D9011C6D01CC}">
      <dgm:prSet/>
      <dgm:spPr/>
      <dgm:t>
        <a:bodyPr/>
        <a:lstStyle/>
        <a:p>
          <a:endParaRPr lang="en-US"/>
        </a:p>
      </dgm:t>
    </dgm:pt>
    <dgm:pt modelId="{C07E52DF-C598-4AF9-85BE-01F26CDF49B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Orthopedic Technician</a:t>
          </a:r>
        </a:p>
      </dgm:t>
    </dgm:pt>
    <dgm:pt modelId="{47CEEBB0-50C7-4393-B3CA-8A61F1D11586}" type="parTrans" cxnId="{BBFFB12A-104D-4A20-8A97-FDF5CBD2468A}">
      <dgm:prSet/>
      <dgm:spPr/>
      <dgm:t>
        <a:bodyPr/>
        <a:lstStyle/>
        <a:p>
          <a:endParaRPr lang="en-US"/>
        </a:p>
      </dgm:t>
    </dgm:pt>
    <dgm:pt modelId="{7F4A9310-6275-4776-8B81-F50B580916BE}" type="sibTrans" cxnId="{BBFFB12A-104D-4A20-8A97-FDF5CBD2468A}">
      <dgm:prSet/>
      <dgm:spPr/>
      <dgm:t>
        <a:bodyPr/>
        <a:lstStyle/>
        <a:p>
          <a:endParaRPr lang="en-US"/>
        </a:p>
      </dgm:t>
    </dgm:pt>
    <dgm:pt modelId="{9BB1A665-2BEF-47D7-A0C6-C494270EFA4B}">
      <dgm:prSet phldr="0"/>
      <dgm:spPr/>
      <dgm:t>
        <a:bodyPr/>
        <a:lstStyle/>
        <a:p>
          <a:r>
            <a:rPr lang="en-US" dirty="0">
              <a:latin typeface="Corbel"/>
            </a:rPr>
            <a:t>Unit Director</a:t>
          </a:r>
          <a:endParaRPr lang="en-US" dirty="0"/>
        </a:p>
      </dgm:t>
    </dgm:pt>
    <dgm:pt modelId="{36B92060-BAEB-4CD0-9E50-AA3FAC37B905}" type="parTrans" cxnId="{199ACDF2-93A6-4C58-A20E-856372A34E03}">
      <dgm:prSet/>
      <dgm:spPr/>
      <dgm:t>
        <a:bodyPr/>
        <a:lstStyle/>
        <a:p>
          <a:endParaRPr lang="en-US"/>
        </a:p>
      </dgm:t>
    </dgm:pt>
    <dgm:pt modelId="{52495F71-6CA4-479B-A907-1A07DA076716}" type="sibTrans" cxnId="{199ACDF2-93A6-4C58-A20E-856372A34E03}">
      <dgm:prSet/>
      <dgm:spPr/>
      <dgm:t>
        <a:bodyPr/>
        <a:lstStyle/>
        <a:p>
          <a:endParaRPr lang="en-US"/>
        </a:p>
      </dgm:t>
    </dgm:pt>
    <dgm:pt modelId="{EAFC9B53-A1E4-4167-BA5C-A9EA9EA937A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Research Associate</a:t>
          </a:r>
        </a:p>
      </dgm:t>
    </dgm:pt>
    <dgm:pt modelId="{E77E1176-F61D-45ED-8EB7-5B24119B0FA7}" type="parTrans" cxnId="{5D75D835-1013-449A-9B8F-23CB5E7CE3D3}">
      <dgm:prSet/>
      <dgm:spPr/>
      <dgm:t>
        <a:bodyPr/>
        <a:lstStyle/>
        <a:p>
          <a:endParaRPr lang="en-US"/>
        </a:p>
      </dgm:t>
    </dgm:pt>
    <dgm:pt modelId="{56CF162E-27DA-48B6-BAEA-A201D1302C85}" type="sibTrans" cxnId="{5D75D835-1013-449A-9B8F-23CB5E7CE3D3}">
      <dgm:prSet/>
      <dgm:spPr/>
      <dgm:t>
        <a:bodyPr/>
        <a:lstStyle/>
        <a:p>
          <a:endParaRPr lang="en-US"/>
        </a:p>
      </dgm:t>
    </dgm:pt>
    <dgm:pt modelId="{49182FA9-9DD6-4196-93E4-5451733F1D92}">
      <dgm:prSet phldr="0"/>
      <dgm:spPr/>
      <dgm:t>
        <a:bodyPr/>
        <a:lstStyle/>
        <a:p>
          <a:r>
            <a:rPr lang="en-US" dirty="0">
              <a:latin typeface="Corbel"/>
            </a:rPr>
            <a:t>Personal Trainer</a:t>
          </a:r>
          <a:endParaRPr lang="en-US" dirty="0"/>
        </a:p>
      </dgm:t>
    </dgm:pt>
    <dgm:pt modelId="{B5C9D364-7470-4F6A-92B9-9E52986BCE8D}" type="parTrans" cxnId="{728BC0F9-6974-4744-A8EA-C9ADC08D3035}">
      <dgm:prSet/>
      <dgm:spPr/>
      <dgm:t>
        <a:bodyPr/>
        <a:lstStyle/>
        <a:p>
          <a:endParaRPr lang="en-US"/>
        </a:p>
      </dgm:t>
    </dgm:pt>
    <dgm:pt modelId="{F40537C6-87CE-401A-9D88-9D9E9D86391C}" type="sibTrans" cxnId="{728BC0F9-6974-4744-A8EA-C9ADC08D3035}">
      <dgm:prSet/>
      <dgm:spPr/>
      <dgm:t>
        <a:bodyPr/>
        <a:lstStyle/>
        <a:p>
          <a:endParaRPr lang="en-US"/>
        </a:p>
      </dgm:t>
    </dgm:pt>
    <dgm:pt modelId="{6B75180D-438C-4D2A-843C-90D31B7AB18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Support Specialist</a:t>
          </a:r>
        </a:p>
      </dgm:t>
    </dgm:pt>
    <dgm:pt modelId="{FE9C4E68-D8DB-460D-A77D-9AABB1E4E597}" type="parTrans" cxnId="{5DED5282-DC26-4914-A74C-8637602B88DD}">
      <dgm:prSet/>
      <dgm:spPr/>
      <dgm:t>
        <a:bodyPr/>
        <a:lstStyle/>
        <a:p>
          <a:endParaRPr lang="en-US"/>
        </a:p>
      </dgm:t>
    </dgm:pt>
    <dgm:pt modelId="{37D1B4C2-10D3-4402-AE59-36045A9A09B3}" type="sibTrans" cxnId="{5DED5282-DC26-4914-A74C-8637602B88DD}">
      <dgm:prSet/>
      <dgm:spPr/>
      <dgm:t>
        <a:bodyPr/>
        <a:lstStyle/>
        <a:p>
          <a:endParaRPr lang="en-US"/>
        </a:p>
      </dgm:t>
    </dgm:pt>
    <dgm:pt modelId="{0B28BCCC-598C-4AC2-9E4C-C0EA90A4DF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Specialist</a:t>
          </a:r>
        </a:p>
      </dgm:t>
    </dgm:pt>
    <dgm:pt modelId="{2DF19B52-BEA3-424A-B59D-22BAE247695A}" type="parTrans" cxnId="{60592B43-4DF2-48EF-ADEE-AF664F7EEBD6}">
      <dgm:prSet/>
      <dgm:spPr/>
      <dgm:t>
        <a:bodyPr/>
        <a:lstStyle/>
        <a:p>
          <a:endParaRPr lang="en-US"/>
        </a:p>
      </dgm:t>
    </dgm:pt>
    <dgm:pt modelId="{7BF17702-1DB4-4972-9BDD-42EA081F1681}" type="sibTrans" cxnId="{60592B43-4DF2-48EF-ADEE-AF664F7EEBD6}">
      <dgm:prSet/>
      <dgm:spPr/>
      <dgm:t>
        <a:bodyPr/>
        <a:lstStyle/>
        <a:p>
          <a:endParaRPr lang="en-US"/>
        </a:p>
      </dgm:t>
    </dgm:pt>
    <dgm:pt modelId="{A9F8B2BB-70C9-486D-A88C-D36415EBDF9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Assistant</a:t>
          </a:r>
        </a:p>
      </dgm:t>
    </dgm:pt>
    <dgm:pt modelId="{95515930-C816-4A38-8D03-5023260718EF}" type="parTrans" cxnId="{6681B5F0-158F-47DF-9B3B-C6E35002B794}">
      <dgm:prSet/>
      <dgm:spPr/>
      <dgm:t>
        <a:bodyPr/>
        <a:lstStyle/>
        <a:p>
          <a:endParaRPr lang="en-US"/>
        </a:p>
      </dgm:t>
    </dgm:pt>
    <dgm:pt modelId="{8ED0B158-2EA3-4565-A68A-4ADEAAF8D777}" type="sibTrans" cxnId="{6681B5F0-158F-47DF-9B3B-C6E35002B794}">
      <dgm:prSet/>
      <dgm:spPr/>
      <dgm:t>
        <a:bodyPr/>
        <a:lstStyle/>
        <a:p>
          <a:endParaRPr lang="en-US"/>
        </a:p>
      </dgm:t>
    </dgm:pt>
    <dgm:pt modelId="{EA6C2C96-7A4A-4910-8C7C-52C072F9CAD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Neuro-rehabilitation Specialist</a:t>
          </a:r>
        </a:p>
      </dgm:t>
    </dgm:pt>
    <dgm:pt modelId="{B7EDE44D-E072-4151-B809-CB10408905A6}" type="parTrans" cxnId="{66E06F84-CA84-4D27-8552-D6A0130F52E5}">
      <dgm:prSet/>
      <dgm:spPr/>
      <dgm:t>
        <a:bodyPr/>
        <a:lstStyle/>
        <a:p>
          <a:endParaRPr lang="en-US"/>
        </a:p>
      </dgm:t>
    </dgm:pt>
    <dgm:pt modelId="{61F30516-BD2F-4833-BB50-8803C130C868}" type="sibTrans" cxnId="{66E06F84-CA84-4D27-8552-D6A0130F52E5}">
      <dgm:prSet/>
      <dgm:spPr/>
      <dgm:t>
        <a:bodyPr/>
        <a:lstStyle/>
        <a:p>
          <a:endParaRPr lang="en-US"/>
        </a:p>
      </dgm:t>
    </dgm:pt>
    <dgm:pt modelId="{84E54908-8DD6-4F15-A808-2F5BC8617E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Return-to-Play Trainer</a:t>
          </a:r>
        </a:p>
      </dgm:t>
    </dgm:pt>
    <dgm:pt modelId="{AFAE75F4-C3E7-434B-86E1-F0B7EC06DC2A}" type="parTrans" cxnId="{3A94528A-CFD5-4364-8435-C2EB386783FD}">
      <dgm:prSet/>
      <dgm:spPr/>
      <dgm:t>
        <a:bodyPr/>
        <a:lstStyle/>
        <a:p>
          <a:endParaRPr lang="en-US"/>
        </a:p>
      </dgm:t>
    </dgm:pt>
    <dgm:pt modelId="{32359BE4-C865-4D4A-88DB-641F88120F36}" type="sibTrans" cxnId="{3A94528A-CFD5-4364-8435-C2EB386783FD}">
      <dgm:prSet/>
      <dgm:spPr/>
      <dgm:t>
        <a:bodyPr/>
        <a:lstStyle/>
        <a:p>
          <a:endParaRPr lang="en-US"/>
        </a:p>
      </dgm:t>
    </dgm:pt>
    <dgm:pt modelId="{7B7BC61B-4A27-4B6A-98D6-C4E1263D45C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Care Technician</a:t>
          </a:r>
        </a:p>
      </dgm:t>
    </dgm:pt>
    <dgm:pt modelId="{5D2B85D6-6A54-44C4-BA72-83909868255E}" type="parTrans" cxnId="{65BB5630-1CEB-4515-8684-7489354D1BC6}">
      <dgm:prSet/>
      <dgm:spPr/>
      <dgm:t>
        <a:bodyPr/>
        <a:lstStyle/>
        <a:p>
          <a:endParaRPr lang="en-US"/>
        </a:p>
      </dgm:t>
    </dgm:pt>
    <dgm:pt modelId="{C89DCC88-03CE-4FB2-8C22-BF1A2E266560}" type="sibTrans" cxnId="{65BB5630-1CEB-4515-8684-7489354D1BC6}">
      <dgm:prSet/>
      <dgm:spPr/>
      <dgm:t>
        <a:bodyPr/>
        <a:lstStyle/>
        <a:p>
          <a:endParaRPr lang="en-US"/>
        </a:p>
      </dgm:t>
    </dgm:pt>
    <dgm:pt modelId="{4DD397D7-8832-4D67-8273-6D2A838F47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 Physical Ed. Teacher</a:t>
          </a:r>
        </a:p>
      </dgm:t>
    </dgm:pt>
    <dgm:pt modelId="{00B11409-D1E1-437C-93AC-1CE429C68261}" type="parTrans" cxnId="{5D184E23-D452-4E8E-B77B-AD24A7379673}">
      <dgm:prSet/>
      <dgm:spPr/>
      <dgm:t>
        <a:bodyPr/>
        <a:lstStyle/>
        <a:p>
          <a:endParaRPr lang="en-US"/>
        </a:p>
      </dgm:t>
    </dgm:pt>
    <dgm:pt modelId="{3E9E794E-8EAC-41BF-A706-8E95E821D215}" type="sibTrans" cxnId="{5D184E23-D452-4E8E-B77B-AD24A7379673}">
      <dgm:prSet/>
      <dgm:spPr/>
      <dgm:t>
        <a:bodyPr/>
        <a:lstStyle/>
        <a:p>
          <a:endParaRPr lang="en-US"/>
        </a:p>
      </dgm:t>
    </dgm:pt>
    <dgm:pt modelId="{2F2D36B5-0243-4969-9142-82543995FB0E}">
      <dgm:prSet phldr="0"/>
      <dgm:spPr/>
      <dgm:t>
        <a:bodyPr/>
        <a:lstStyle/>
        <a:p>
          <a:r>
            <a:rPr lang="en-US" dirty="0">
              <a:latin typeface="Corbel"/>
            </a:rPr>
            <a:t>Manager</a:t>
          </a:r>
        </a:p>
      </dgm:t>
    </dgm:pt>
    <dgm:pt modelId="{4F27A34D-58AE-46E1-AAFF-A7E4E1CD5A62}" type="parTrans" cxnId="{048E08E7-80D9-42CA-A1D2-5BEE5AB859E8}">
      <dgm:prSet/>
      <dgm:spPr/>
      <dgm:t>
        <a:bodyPr/>
        <a:lstStyle/>
        <a:p>
          <a:endParaRPr lang="en-US"/>
        </a:p>
      </dgm:t>
    </dgm:pt>
    <dgm:pt modelId="{A5151C22-BBA1-4FD0-9EFE-62BC3D50ABE1}" type="sibTrans" cxnId="{048E08E7-80D9-42CA-A1D2-5BEE5AB859E8}">
      <dgm:prSet/>
      <dgm:spPr/>
      <dgm:t>
        <a:bodyPr/>
        <a:lstStyle/>
        <a:p>
          <a:endParaRPr lang="en-US"/>
        </a:p>
      </dgm:t>
    </dgm:pt>
    <dgm:pt modelId="{E59B996C-7A12-4E36-B231-03E572E7D1B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Specialist</a:t>
          </a:r>
        </a:p>
      </dgm:t>
    </dgm:pt>
    <dgm:pt modelId="{A8193CE9-CE83-4831-8824-022BE81B692C}" type="parTrans" cxnId="{B58BD513-875B-4668-926E-0A65B33A257D}">
      <dgm:prSet/>
      <dgm:spPr/>
      <dgm:t>
        <a:bodyPr/>
        <a:lstStyle/>
        <a:p>
          <a:endParaRPr lang="en-US"/>
        </a:p>
      </dgm:t>
    </dgm:pt>
    <dgm:pt modelId="{6807410A-A8DB-43E5-A17F-4F2E257830BF}" type="sibTrans" cxnId="{B58BD513-875B-4668-926E-0A65B33A257D}">
      <dgm:prSet/>
      <dgm:spPr/>
      <dgm:t>
        <a:bodyPr/>
        <a:lstStyle/>
        <a:p>
          <a:endParaRPr lang="en-US"/>
        </a:p>
      </dgm:t>
    </dgm:pt>
    <dgm:pt modelId="{2C2639FE-6B6F-431E-8853-E0AB9724CDE1}">
      <dgm:prSet phldr="0"/>
      <dgm:spPr/>
      <dgm:t>
        <a:bodyPr/>
        <a:lstStyle/>
        <a:p>
          <a:r>
            <a:rPr lang="en-US" dirty="0">
              <a:latin typeface="Corbel"/>
            </a:rPr>
            <a:t>Physical Therapy Technician</a:t>
          </a:r>
          <a:endParaRPr lang="en-US" dirty="0"/>
        </a:p>
      </dgm:t>
    </dgm:pt>
    <dgm:pt modelId="{B956EA16-474D-4D84-BAEB-060D1A42C231}" type="parTrans" cxnId="{69AD6B98-CB26-4681-8E8D-F4C45F5CD9A1}">
      <dgm:prSet/>
      <dgm:spPr/>
      <dgm:t>
        <a:bodyPr/>
        <a:lstStyle/>
        <a:p>
          <a:endParaRPr lang="en-US"/>
        </a:p>
      </dgm:t>
    </dgm:pt>
    <dgm:pt modelId="{0B2FD72E-4B13-4B82-B596-3D60B900396A}" type="sibTrans" cxnId="{69AD6B98-CB26-4681-8E8D-F4C45F5CD9A1}">
      <dgm:prSet/>
      <dgm:spPr/>
      <dgm:t>
        <a:bodyPr/>
        <a:lstStyle/>
        <a:p>
          <a:endParaRPr lang="en-US"/>
        </a:p>
      </dgm:t>
    </dgm:pt>
    <dgm:pt modelId="{C5FB8D8A-1631-4506-930A-75D8CE9CCB1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Recreation Therapist</a:t>
          </a:r>
        </a:p>
      </dgm:t>
    </dgm:pt>
    <dgm:pt modelId="{08DA26E1-A1BC-4117-A25B-2647DC0B2829}" type="parTrans" cxnId="{CAB59BB5-EE48-4AA6-929B-DDBDD97244EC}">
      <dgm:prSet/>
      <dgm:spPr/>
      <dgm:t>
        <a:bodyPr/>
        <a:lstStyle/>
        <a:p>
          <a:endParaRPr lang="en-US"/>
        </a:p>
      </dgm:t>
    </dgm:pt>
    <dgm:pt modelId="{EFF903C6-147F-4A62-8E81-B5AAFB6B7C3C}" type="sibTrans" cxnId="{CAB59BB5-EE48-4AA6-929B-DDBDD97244EC}">
      <dgm:prSet/>
      <dgm:spPr/>
      <dgm:t>
        <a:bodyPr/>
        <a:lstStyle/>
        <a:p>
          <a:endParaRPr lang="en-US"/>
        </a:p>
      </dgm:t>
    </dgm:pt>
    <dgm:pt modelId="{F47BC8DF-AA85-4338-89C2-06A319BB02BE}">
      <dgm:prSet phldr="0"/>
      <dgm:spPr/>
      <dgm:t>
        <a:bodyPr/>
        <a:lstStyle/>
        <a:p>
          <a:r>
            <a:rPr lang="en-US" dirty="0">
              <a:latin typeface="Corbel"/>
            </a:rPr>
            <a:t>Performance Coach</a:t>
          </a:r>
          <a:endParaRPr lang="en-US" dirty="0"/>
        </a:p>
      </dgm:t>
    </dgm:pt>
    <dgm:pt modelId="{D26B2DD6-1ADF-4083-A1DD-3D6D99982744}" type="parTrans" cxnId="{9D9CF891-71C7-4CB9-B5ED-87DE7E1008A2}">
      <dgm:prSet/>
      <dgm:spPr/>
      <dgm:t>
        <a:bodyPr/>
        <a:lstStyle/>
        <a:p>
          <a:endParaRPr lang="en-US"/>
        </a:p>
      </dgm:t>
    </dgm:pt>
    <dgm:pt modelId="{747528B5-599D-410F-9DD7-7CBDE5E98AEC}" type="sibTrans" cxnId="{9D9CF891-71C7-4CB9-B5ED-87DE7E1008A2}">
      <dgm:prSet/>
      <dgm:spPr/>
      <dgm:t>
        <a:bodyPr/>
        <a:lstStyle/>
        <a:p>
          <a:endParaRPr lang="en-US"/>
        </a:p>
      </dgm:t>
    </dgm:pt>
    <dgm:pt modelId="{DC635883-C69F-47A6-86EE-C52D82330AA1}">
      <dgm:prSet phldr="0"/>
      <dgm:spPr/>
      <dgm:t>
        <a:bodyPr/>
        <a:lstStyle/>
        <a:p>
          <a:r>
            <a:rPr lang="en-US" dirty="0">
              <a:latin typeface="Corbel"/>
            </a:rPr>
            <a:t>Rehab Specialist</a:t>
          </a:r>
          <a:endParaRPr lang="en-US" dirty="0"/>
        </a:p>
      </dgm:t>
    </dgm:pt>
    <dgm:pt modelId="{748E84D2-6F7C-47B2-80CD-ACFEC5DC9A30}" type="parTrans" cxnId="{E22B45C6-70FA-4F5E-B98B-66F7B607454F}">
      <dgm:prSet/>
      <dgm:spPr/>
      <dgm:t>
        <a:bodyPr/>
        <a:lstStyle/>
        <a:p>
          <a:endParaRPr lang="en-US"/>
        </a:p>
      </dgm:t>
    </dgm:pt>
    <dgm:pt modelId="{CD58B300-CDA3-40B8-BD59-687C5EA73FE7}" type="sibTrans" cxnId="{E22B45C6-70FA-4F5E-B98B-66F7B607454F}">
      <dgm:prSet/>
      <dgm:spPr/>
      <dgm:t>
        <a:bodyPr/>
        <a:lstStyle/>
        <a:p>
          <a:endParaRPr lang="en-US"/>
        </a:p>
      </dgm:t>
    </dgm:pt>
    <dgm:pt modelId="{0865A5E5-9DE4-4FEC-83F0-E2331E40E40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Outreach Athletic Trainer</a:t>
          </a:r>
        </a:p>
      </dgm:t>
    </dgm:pt>
    <dgm:pt modelId="{0B83B947-F1A7-41F1-8FB7-9C0B7E9DA4D5}" type="parTrans" cxnId="{0D6A4226-6B40-4964-B1A3-923F52A31D4C}">
      <dgm:prSet/>
      <dgm:spPr/>
      <dgm:t>
        <a:bodyPr/>
        <a:lstStyle/>
        <a:p>
          <a:endParaRPr lang="en-US"/>
        </a:p>
      </dgm:t>
    </dgm:pt>
    <dgm:pt modelId="{6D0204CB-6BF2-43AD-B6D9-4F6D35CB1235}" type="sibTrans" cxnId="{0D6A4226-6B40-4964-B1A3-923F52A31D4C}">
      <dgm:prSet/>
      <dgm:spPr/>
      <dgm:t>
        <a:bodyPr/>
        <a:lstStyle/>
        <a:p>
          <a:endParaRPr lang="en-US"/>
        </a:p>
      </dgm:t>
    </dgm:pt>
    <dgm:pt modelId="{3903B818-52AC-4EA4-96BA-F54410144E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Therapy Tech</a:t>
          </a:r>
        </a:p>
      </dgm:t>
    </dgm:pt>
    <dgm:pt modelId="{C96B752C-973C-4A81-9490-59BB107446C2}" type="parTrans" cxnId="{48763F5B-6247-4EA7-B958-9016326D4AE7}">
      <dgm:prSet/>
      <dgm:spPr/>
      <dgm:t>
        <a:bodyPr/>
        <a:lstStyle/>
        <a:p>
          <a:endParaRPr lang="en-US"/>
        </a:p>
      </dgm:t>
    </dgm:pt>
    <dgm:pt modelId="{7E39E66F-DE61-4836-A636-203EE8DA1B2D}" type="sibTrans" cxnId="{48763F5B-6247-4EA7-B958-9016326D4AE7}">
      <dgm:prSet/>
      <dgm:spPr/>
      <dgm:t>
        <a:bodyPr/>
        <a:lstStyle/>
        <a:p>
          <a:endParaRPr lang="en-US"/>
        </a:p>
      </dgm:t>
    </dgm:pt>
    <dgm:pt modelId="{AFAE76AA-998C-4C1B-946E-1E119B845FE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Owner</a:t>
          </a:r>
        </a:p>
      </dgm:t>
    </dgm:pt>
    <dgm:pt modelId="{14EF13A1-4D21-48D6-8CF0-1C46AC37FAE9}" type="parTrans" cxnId="{9CF19A5D-2DC1-4DDE-97F5-A14002E24162}">
      <dgm:prSet/>
      <dgm:spPr/>
      <dgm:t>
        <a:bodyPr/>
        <a:lstStyle/>
        <a:p>
          <a:endParaRPr lang="en-US"/>
        </a:p>
      </dgm:t>
    </dgm:pt>
    <dgm:pt modelId="{45BCECD8-C51D-4E83-BF18-C8774B3927C7}" type="sibTrans" cxnId="{9CF19A5D-2DC1-4DDE-97F5-A14002E24162}">
      <dgm:prSet/>
      <dgm:spPr/>
      <dgm:t>
        <a:bodyPr/>
        <a:lstStyle/>
        <a:p>
          <a:endParaRPr lang="en-US"/>
        </a:p>
      </dgm:t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8B9435A-DDBA-45FF-A5EC-A61CC573D51E}" type="pres">
      <dgm:prSet presAssocID="{2F2D36B5-0243-4969-9142-82543995FB0E}" presName="node" presStyleLbl="node1" presStyleIdx="0" presStyleCnt="27">
        <dgm:presLayoutVars>
          <dgm:bulletEnabled val="1"/>
        </dgm:presLayoutVars>
      </dgm:prSet>
      <dgm:spPr/>
    </dgm:pt>
    <dgm:pt modelId="{B2105AD5-04CB-429A-A847-50162433A88B}" type="pres">
      <dgm:prSet presAssocID="{A5151C22-BBA1-4FD0-9EFE-62BC3D50ABE1}" presName="sibTrans" presStyleCnt="0"/>
      <dgm:spPr/>
    </dgm:pt>
    <dgm:pt modelId="{2232CD64-A61A-42B8-BD31-FBA51A8B7CB3}" type="pres">
      <dgm:prSet presAssocID="{989E96B1-0618-44C1-9DFB-1F05B87BD7B7}" presName="node" presStyleLbl="node1" presStyleIdx="1" presStyleCnt="27">
        <dgm:presLayoutVars>
          <dgm:bulletEnabled val="1"/>
        </dgm:presLayoutVars>
      </dgm:prSet>
      <dgm:spPr/>
    </dgm:pt>
    <dgm:pt modelId="{911F33A7-8A10-4C24-BB92-3DECA164011F}" type="pres">
      <dgm:prSet presAssocID="{3F839029-A3BB-4F41-8F92-452226A14A11}" presName="sibTrans" presStyleCnt="0"/>
      <dgm:spPr/>
    </dgm:pt>
    <dgm:pt modelId="{7E207D67-8DE8-476C-85E5-334E327B18F2}" type="pres">
      <dgm:prSet presAssocID="{E59B996C-7A12-4E36-B231-03E572E7D1B3}" presName="node" presStyleLbl="node1" presStyleIdx="2" presStyleCnt="27">
        <dgm:presLayoutVars>
          <dgm:bulletEnabled val="1"/>
        </dgm:presLayoutVars>
      </dgm:prSet>
      <dgm:spPr/>
    </dgm:pt>
    <dgm:pt modelId="{53669B12-2D5A-4B39-B588-2FBAEB21F616}" type="pres">
      <dgm:prSet presAssocID="{6807410A-A8DB-43E5-A17F-4F2E257830BF}" presName="sibTrans" presStyleCnt="0"/>
      <dgm:spPr/>
    </dgm:pt>
    <dgm:pt modelId="{F28885F3-D3E0-439B-9800-16399E3CF9CB}" type="pres">
      <dgm:prSet presAssocID="{EA6C2C96-7A4A-4910-8C7C-52C072F9CAD2}" presName="node" presStyleLbl="node1" presStyleIdx="3" presStyleCnt="27">
        <dgm:presLayoutVars>
          <dgm:bulletEnabled val="1"/>
        </dgm:presLayoutVars>
      </dgm:prSet>
      <dgm:spPr/>
    </dgm:pt>
    <dgm:pt modelId="{3277CED8-7C8B-4560-A102-5DB1CF753A29}" type="pres">
      <dgm:prSet presAssocID="{61F30516-BD2F-4833-BB50-8803C130C868}" presName="sibTrans" presStyleCnt="0"/>
      <dgm:spPr/>
    </dgm:pt>
    <dgm:pt modelId="{A834F6D0-EAE6-42CD-99DA-7CCB2F456864}" type="pres">
      <dgm:prSet presAssocID="{6B75180D-438C-4D2A-843C-90D31B7AB18E}" presName="node" presStyleLbl="node1" presStyleIdx="4" presStyleCnt="27">
        <dgm:presLayoutVars>
          <dgm:bulletEnabled val="1"/>
        </dgm:presLayoutVars>
      </dgm:prSet>
      <dgm:spPr/>
    </dgm:pt>
    <dgm:pt modelId="{B1F22E02-5F8A-418A-9690-142CE72C4B0D}" type="pres">
      <dgm:prSet presAssocID="{37D1B4C2-10D3-4402-AE59-36045A9A09B3}" presName="sibTrans" presStyleCnt="0"/>
      <dgm:spPr/>
    </dgm:pt>
    <dgm:pt modelId="{F7671386-CED7-4D9A-81BA-E838B1FCFFA4}" type="pres">
      <dgm:prSet presAssocID="{C07E52DF-C598-4AF9-85BE-01F26CDF49BA}" presName="node" presStyleLbl="node1" presStyleIdx="5" presStyleCnt="27">
        <dgm:presLayoutVars>
          <dgm:bulletEnabled val="1"/>
        </dgm:presLayoutVars>
      </dgm:prSet>
      <dgm:spPr/>
    </dgm:pt>
    <dgm:pt modelId="{70CFF7A9-18E4-493B-BC5A-D4B03128F1A2}" type="pres">
      <dgm:prSet presAssocID="{7F4A9310-6275-4776-8B81-F50B580916BE}" presName="sibTrans" presStyleCnt="0"/>
      <dgm:spPr/>
    </dgm:pt>
    <dgm:pt modelId="{22F2C4BB-C2E9-4EA0-983A-D768F3995E0E}" type="pres">
      <dgm:prSet presAssocID="{0865A5E5-9DE4-4FEC-83F0-E2331E40E408}" presName="node" presStyleLbl="node1" presStyleIdx="6" presStyleCnt="27">
        <dgm:presLayoutVars>
          <dgm:bulletEnabled val="1"/>
        </dgm:presLayoutVars>
      </dgm:prSet>
      <dgm:spPr/>
    </dgm:pt>
    <dgm:pt modelId="{223D6570-0E7E-4742-AB6E-0C5C00C02221}" type="pres">
      <dgm:prSet presAssocID="{6D0204CB-6BF2-43AD-B6D9-4F6D35CB1235}" presName="sibTrans" presStyleCnt="0"/>
      <dgm:spPr/>
    </dgm:pt>
    <dgm:pt modelId="{1AE2DC19-7653-453E-8526-A05881846EE4}" type="pres">
      <dgm:prSet presAssocID="{AFAE76AA-998C-4C1B-946E-1E119B845FE7}" presName="node" presStyleLbl="node1" presStyleIdx="7" presStyleCnt="27">
        <dgm:presLayoutVars>
          <dgm:bulletEnabled val="1"/>
        </dgm:presLayoutVars>
      </dgm:prSet>
      <dgm:spPr/>
    </dgm:pt>
    <dgm:pt modelId="{05890263-FE85-4891-9607-B8DBE516E388}" type="pres">
      <dgm:prSet presAssocID="{45BCECD8-C51D-4E83-BF18-C8774B3927C7}" presName="sibTrans" presStyleCnt="0"/>
      <dgm:spPr/>
    </dgm:pt>
    <dgm:pt modelId="{9AF8A67E-E730-4D63-99CD-AB63B2C3F57B}" type="pres">
      <dgm:prSet presAssocID="{C6731B16-8C92-43AA-B0CB-54BBDBB3FBE1}" presName="node" presStyleLbl="node1" presStyleIdx="8" presStyleCnt="27">
        <dgm:presLayoutVars>
          <dgm:bulletEnabled val="1"/>
        </dgm:presLayoutVars>
      </dgm:prSet>
      <dgm:spPr/>
    </dgm:pt>
    <dgm:pt modelId="{53D18A56-4B30-4999-86AB-E532EDE20750}" type="pres">
      <dgm:prSet presAssocID="{1FC6F20C-6586-4D05-8C14-8609133606B6}" presName="sibTrans" presStyleCnt="0"/>
      <dgm:spPr/>
    </dgm:pt>
    <dgm:pt modelId="{C4998C75-CE48-4EF9-9CE9-9414E97E12F4}" type="pres">
      <dgm:prSet presAssocID="{7B7BC61B-4A27-4B6A-98D6-C4E1263D45C9}" presName="node" presStyleLbl="node1" presStyleIdx="9" presStyleCnt="27">
        <dgm:presLayoutVars>
          <dgm:bulletEnabled val="1"/>
        </dgm:presLayoutVars>
      </dgm:prSet>
      <dgm:spPr/>
    </dgm:pt>
    <dgm:pt modelId="{2E49605D-B140-4D7B-BCE4-E247ABC8C230}" type="pres">
      <dgm:prSet presAssocID="{C89DCC88-03CE-4FB2-8C22-BF1A2E266560}" presName="sibTrans" presStyleCnt="0"/>
      <dgm:spPr/>
    </dgm:pt>
    <dgm:pt modelId="{B2E27C14-ED7A-4E58-9006-37F0D0917454}" type="pres">
      <dgm:prSet presAssocID="{F47BC8DF-AA85-4338-89C2-06A319BB02BE}" presName="node" presStyleLbl="node1" presStyleIdx="10" presStyleCnt="27">
        <dgm:presLayoutVars>
          <dgm:bulletEnabled val="1"/>
        </dgm:presLayoutVars>
      </dgm:prSet>
      <dgm:spPr/>
    </dgm:pt>
    <dgm:pt modelId="{757CE078-9C1D-41F6-9704-9F841D23492C}" type="pres">
      <dgm:prSet presAssocID="{747528B5-599D-410F-9DD7-7CBDE5E98AEC}" presName="sibTrans" presStyleCnt="0"/>
      <dgm:spPr/>
    </dgm:pt>
    <dgm:pt modelId="{183824E2-017F-461E-B56E-0A3C10CFAA3F}" type="pres">
      <dgm:prSet presAssocID="{49182FA9-9DD6-4196-93E4-5451733F1D92}" presName="node" presStyleLbl="node1" presStyleIdx="11" presStyleCnt="27">
        <dgm:presLayoutVars>
          <dgm:bulletEnabled val="1"/>
        </dgm:presLayoutVars>
      </dgm:prSet>
      <dgm:spPr/>
    </dgm:pt>
    <dgm:pt modelId="{759E6457-4C23-4826-BCCD-55B66059AF48}" type="pres">
      <dgm:prSet presAssocID="{F40537C6-87CE-401A-9D88-9D9E9D86391C}" presName="sibTrans" presStyleCnt="0"/>
      <dgm:spPr/>
    </dgm:pt>
    <dgm:pt modelId="{DA2BCEB8-6E64-4FCC-AA3E-BF44CB8A2B48}" type="pres">
      <dgm:prSet presAssocID="{17939D4F-A915-42FD-8B18-EFEF62BD6CF5}" presName="node" presStyleLbl="node1" presStyleIdx="12" presStyleCnt="27">
        <dgm:presLayoutVars>
          <dgm:bulletEnabled val="1"/>
        </dgm:presLayoutVars>
      </dgm:prSet>
      <dgm:spPr/>
    </dgm:pt>
    <dgm:pt modelId="{40D057C7-7264-45A8-A4A1-1ED2B021341E}" type="pres">
      <dgm:prSet presAssocID="{22E24BB1-568F-4A76-B112-9EA6EFD83BB0}" presName="sibTrans" presStyleCnt="0"/>
      <dgm:spPr/>
    </dgm:pt>
    <dgm:pt modelId="{9EF43478-1C7B-4695-AE25-CFF2DAEDB55F}" type="pres">
      <dgm:prSet presAssocID="{06C3A025-9493-417D-A859-EF033A7B5BEC}" presName="node" presStyleLbl="node1" presStyleIdx="13" presStyleCnt="27">
        <dgm:presLayoutVars>
          <dgm:bulletEnabled val="1"/>
        </dgm:presLayoutVars>
      </dgm:prSet>
      <dgm:spPr/>
    </dgm:pt>
    <dgm:pt modelId="{AC28A53A-AE0A-4D23-B898-82A28021ABF4}" type="pres">
      <dgm:prSet presAssocID="{8FA4D6E7-4E96-4E95-91AA-41CCE30AE4AD}" presName="sibTrans" presStyleCnt="0"/>
      <dgm:spPr/>
    </dgm:pt>
    <dgm:pt modelId="{1DEFCDF8-E4C4-4538-86EB-1492DF969E9B}" type="pres">
      <dgm:prSet presAssocID="{2C2639FE-6B6F-431E-8853-E0AB9724CDE1}" presName="node" presStyleLbl="node1" presStyleIdx="14" presStyleCnt="27">
        <dgm:presLayoutVars>
          <dgm:bulletEnabled val="1"/>
        </dgm:presLayoutVars>
      </dgm:prSet>
      <dgm:spPr/>
    </dgm:pt>
    <dgm:pt modelId="{5FE2A649-04E5-49B9-A133-C67F3F2DA906}" type="pres">
      <dgm:prSet presAssocID="{0B2FD72E-4B13-4B82-B596-3D60B900396A}" presName="sibTrans" presStyleCnt="0"/>
      <dgm:spPr/>
    </dgm:pt>
    <dgm:pt modelId="{A7D95AE7-20C7-4EFE-B2FC-3318163F0B3E}" type="pres">
      <dgm:prSet presAssocID="{C5FB8D8A-1631-4506-930A-75D8CE9CCB12}" presName="node" presStyleLbl="node1" presStyleIdx="15" presStyleCnt="27">
        <dgm:presLayoutVars>
          <dgm:bulletEnabled val="1"/>
        </dgm:presLayoutVars>
      </dgm:prSet>
      <dgm:spPr/>
    </dgm:pt>
    <dgm:pt modelId="{6BBAAC0B-EA8F-4132-8869-211759C38A7D}" type="pres">
      <dgm:prSet presAssocID="{EFF903C6-147F-4A62-8E81-B5AAFB6B7C3C}" presName="sibTrans" presStyleCnt="0"/>
      <dgm:spPr/>
    </dgm:pt>
    <dgm:pt modelId="{B83324F9-D48C-4EB6-B025-10E21C9B11EB}" type="pres">
      <dgm:prSet presAssocID="{AE2DDDB6-A9EA-48E4-9452-1BB592BF3BA8}" presName="node" presStyleLbl="node1" presStyleIdx="16" presStyleCnt="27">
        <dgm:presLayoutVars>
          <dgm:bulletEnabled val="1"/>
        </dgm:presLayoutVars>
      </dgm:prSet>
      <dgm:spPr/>
    </dgm:pt>
    <dgm:pt modelId="{C2FF7B76-3D31-40CD-8FA9-8D762155D897}" type="pres">
      <dgm:prSet presAssocID="{75CC53B6-7B01-40A7-B5C2-FB2ABB0000A1}" presName="sibTrans" presStyleCnt="0"/>
      <dgm:spPr/>
    </dgm:pt>
    <dgm:pt modelId="{C0D75C9C-25A5-4FF2-8EDB-B2B5DF65E76D}" type="pres">
      <dgm:prSet presAssocID="{345FABEC-308D-49C2-A963-8FD7BE0C6B7F}" presName="node" presStyleLbl="node1" presStyleIdx="17" presStyleCnt="27">
        <dgm:presLayoutVars>
          <dgm:bulletEnabled val="1"/>
        </dgm:presLayoutVars>
      </dgm:prSet>
      <dgm:spPr/>
    </dgm:pt>
    <dgm:pt modelId="{7106A321-1501-4A9F-B510-6A07E69550EC}" type="pres">
      <dgm:prSet presAssocID="{775D7215-11F2-408D-867F-D2BB8B167791}" presName="sibTrans" presStyleCnt="0"/>
      <dgm:spPr/>
    </dgm:pt>
    <dgm:pt modelId="{FC27B104-52FC-48C4-B378-D20FC3DE6D4B}" type="pres">
      <dgm:prSet presAssocID="{A9F8B2BB-70C9-486D-A88C-D36415EBDF95}" presName="node" presStyleLbl="node1" presStyleIdx="18" presStyleCnt="27">
        <dgm:presLayoutVars>
          <dgm:bulletEnabled val="1"/>
        </dgm:presLayoutVars>
      </dgm:prSet>
      <dgm:spPr/>
    </dgm:pt>
    <dgm:pt modelId="{2436AEAB-DF5A-486B-B0F8-74C293D452B7}" type="pres">
      <dgm:prSet presAssocID="{8ED0B158-2EA3-4565-A68A-4ADEAAF8D777}" presName="sibTrans" presStyleCnt="0"/>
      <dgm:spPr/>
    </dgm:pt>
    <dgm:pt modelId="{8BF75B0D-686A-4C03-873E-F10FFA4FC030}" type="pres">
      <dgm:prSet presAssocID="{0B28BCCC-598C-4AC2-9E4C-C0EA90A4DF43}" presName="node" presStyleLbl="node1" presStyleIdx="19" presStyleCnt="27">
        <dgm:presLayoutVars>
          <dgm:bulletEnabled val="1"/>
        </dgm:presLayoutVars>
      </dgm:prSet>
      <dgm:spPr/>
    </dgm:pt>
    <dgm:pt modelId="{F534F351-F372-4704-AC96-23AA4002B1AD}" type="pres">
      <dgm:prSet presAssocID="{7BF17702-1DB4-4972-9BDD-42EA081F1681}" presName="sibTrans" presStyleCnt="0"/>
      <dgm:spPr/>
    </dgm:pt>
    <dgm:pt modelId="{6A2BA999-B95A-4892-A013-6C4FD6DE5182}" type="pres">
      <dgm:prSet presAssocID="{DC635883-C69F-47A6-86EE-C52D82330AA1}" presName="node" presStyleLbl="node1" presStyleIdx="20" presStyleCnt="27">
        <dgm:presLayoutVars>
          <dgm:bulletEnabled val="1"/>
        </dgm:presLayoutVars>
      </dgm:prSet>
      <dgm:spPr/>
    </dgm:pt>
    <dgm:pt modelId="{D4F4FA48-7A65-4BD7-85C1-330FC05BBEF6}" type="pres">
      <dgm:prSet presAssocID="{CD58B300-CDA3-40B8-BD59-687C5EA73FE7}" presName="sibTrans" presStyleCnt="0"/>
      <dgm:spPr/>
    </dgm:pt>
    <dgm:pt modelId="{8A71F6B2-CDC2-4604-99E3-BF22FFA630A5}" type="pres">
      <dgm:prSet presAssocID="{EAFC9B53-A1E4-4167-BA5C-A9EA9EA937A8}" presName="node" presStyleLbl="node1" presStyleIdx="21" presStyleCnt="27">
        <dgm:presLayoutVars>
          <dgm:bulletEnabled val="1"/>
        </dgm:presLayoutVars>
      </dgm:prSet>
      <dgm:spPr/>
    </dgm:pt>
    <dgm:pt modelId="{C3D10317-5553-4950-84D4-C9023DAEF157}" type="pres">
      <dgm:prSet presAssocID="{56CF162E-27DA-48B6-BAEA-A201D1302C85}" presName="sibTrans" presStyleCnt="0"/>
      <dgm:spPr/>
    </dgm:pt>
    <dgm:pt modelId="{237CBD04-9D93-4E86-9D72-4AA629C6FB2F}" type="pres">
      <dgm:prSet presAssocID="{84E54908-8DD6-4F15-A808-2F5BC8617E82}" presName="node" presStyleLbl="node1" presStyleIdx="22" presStyleCnt="27">
        <dgm:presLayoutVars>
          <dgm:bulletEnabled val="1"/>
        </dgm:presLayoutVars>
      </dgm:prSet>
      <dgm:spPr/>
    </dgm:pt>
    <dgm:pt modelId="{281BB4A1-CD8D-4A74-8892-0A67D4FD304F}" type="pres">
      <dgm:prSet presAssocID="{32359BE4-C865-4D4A-88DB-641F88120F36}" presName="sibTrans" presStyleCnt="0"/>
      <dgm:spPr/>
    </dgm:pt>
    <dgm:pt modelId="{61F28E4F-D2A1-457D-8A2B-F28839E135C7}" type="pres">
      <dgm:prSet presAssocID="{6173AEC1-F22F-4AFE-80AB-6B4B57D4647C}" presName="node" presStyleLbl="node1" presStyleIdx="23" presStyleCnt="27">
        <dgm:presLayoutVars>
          <dgm:bulletEnabled val="1"/>
        </dgm:presLayoutVars>
      </dgm:prSet>
      <dgm:spPr/>
    </dgm:pt>
    <dgm:pt modelId="{881F64FE-A12E-41B7-AFCB-6D3335C673BF}" type="pres">
      <dgm:prSet presAssocID="{13F9D139-AAD0-4557-AC0C-94A98FD28AB4}" presName="sibTrans" presStyleCnt="0"/>
      <dgm:spPr/>
    </dgm:pt>
    <dgm:pt modelId="{EDAB57E7-5B19-431B-BA99-E5F0B79813E0}" type="pres">
      <dgm:prSet presAssocID="{4DD397D7-8832-4D67-8273-6D2A838F4739}" presName="node" presStyleLbl="node1" presStyleIdx="24" presStyleCnt="27">
        <dgm:presLayoutVars>
          <dgm:bulletEnabled val="1"/>
        </dgm:presLayoutVars>
      </dgm:prSet>
      <dgm:spPr/>
    </dgm:pt>
    <dgm:pt modelId="{C8216E6C-E52F-4C20-96D0-0F8609C0CCE8}" type="pres">
      <dgm:prSet presAssocID="{3E9E794E-8EAC-41BF-A706-8E95E821D215}" presName="sibTrans" presStyleCnt="0"/>
      <dgm:spPr/>
    </dgm:pt>
    <dgm:pt modelId="{B7B4DA7A-59F5-48FD-AECD-3A4F962FA4C9}" type="pres">
      <dgm:prSet presAssocID="{3903B818-52AC-4EA4-96BA-F54410144ECE}" presName="node" presStyleLbl="node1" presStyleIdx="25" presStyleCnt="27">
        <dgm:presLayoutVars>
          <dgm:bulletEnabled val="1"/>
        </dgm:presLayoutVars>
      </dgm:prSet>
      <dgm:spPr/>
    </dgm:pt>
    <dgm:pt modelId="{C224B866-DE83-45D4-BFF2-6BF63FA72D5A}" type="pres">
      <dgm:prSet presAssocID="{7E39E66F-DE61-4836-A636-203EE8DA1B2D}" presName="sibTrans" presStyleCnt="0"/>
      <dgm:spPr/>
    </dgm:pt>
    <dgm:pt modelId="{759255A8-E611-4811-BEA2-6B1B744C12F3}" type="pres">
      <dgm:prSet presAssocID="{9BB1A665-2BEF-47D7-A0C6-C494270EFA4B}" presName="node" presStyleLbl="node1" presStyleIdx="26" presStyleCnt="27">
        <dgm:presLayoutVars>
          <dgm:bulletEnabled val="1"/>
        </dgm:presLayoutVars>
      </dgm:prSet>
      <dgm:spPr/>
    </dgm:pt>
  </dgm:ptLst>
  <dgm:cxnLst>
    <dgm:cxn modelId="{28959006-78DB-4572-A397-4998273D0E3A}" type="presOf" srcId="{AE2DDDB6-A9EA-48E4-9452-1BB592BF3BA8}" destId="{B83324F9-D48C-4EB6-B025-10E21C9B11EB}" srcOrd="0" destOrd="0" presId="urn:microsoft.com/office/officeart/2005/8/layout/default"/>
    <dgm:cxn modelId="{DEC04C07-8E39-47CC-B1F6-14866244BA5E}" srcId="{9B9CC810-FA74-40A3-A31C-A9CBE88C8487}" destId="{345FABEC-308D-49C2-A963-8FD7BE0C6B7F}" srcOrd="17" destOrd="0" parTransId="{E87D6982-AB43-4629-B9E6-0618F913BE0A}" sibTransId="{775D7215-11F2-408D-867F-D2BB8B167791}"/>
    <dgm:cxn modelId="{B58BD513-875B-4668-926E-0A65B33A257D}" srcId="{9B9CC810-FA74-40A3-A31C-A9CBE88C8487}" destId="{E59B996C-7A12-4E36-B231-03E572E7D1B3}" srcOrd="2" destOrd="0" parTransId="{A8193CE9-CE83-4831-8824-022BE81B692C}" sibTransId="{6807410A-A8DB-43E5-A17F-4F2E257830BF}"/>
    <dgm:cxn modelId="{5BB9041D-BB7E-49F5-9770-1830857E7D48}" type="presOf" srcId="{84E54908-8DD6-4F15-A808-2F5BC8617E82}" destId="{237CBD04-9D93-4E86-9D72-4AA629C6FB2F}" srcOrd="0" destOrd="0" presId="urn:microsoft.com/office/officeart/2005/8/layout/default"/>
    <dgm:cxn modelId="{E0090D22-453F-41CF-B4CE-E3BCC170FA82}" srcId="{9B9CC810-FA74-40A3-A31C-A9CBE88C8487}" destId="{AE2DDDB6-A9EA-48E4-9452-1BB592BF3BA8}" srcOrd="16" destOrd="0" parTransId="{A434D565-327B-45FA-9C39-25AC22E15D7E}" sibTransId="{75CC53B6-7B01-40A7-B5C2-FB2ABB0000A1}"/>
    <dgm:cxn modelId="{5D184E23-D452-4E8E-B77B-AD24A7379673}" srcId="{9B9CC810-FA74-40A3-A31C-A9CBE88C8487}" destId="{4DD397D7-8832-4D67-8273-6D2A838F4739}" srcOrd="24" destOrd="0" parTransId="{00B11409-D1E1-437C-93AC-1CE429C68261}" sibTransId="{3E9E794E-8EAC-41BF-A706-8E95E821D215}"/>
    <dgm:cxn modelId="{8B244624-AFED-4BC9-A0D5-672189AFAF78}" type="presOf" srcId="{F47BC8DF-AA85-4338-89C2-06A319BB02BE}" destId="{B2E27C14-ED7A-4E58-9006-37F0D0917454}" srcOrd="0" destOrd="0" presId="urn:microsoft.com/office/officeart/2005/8/layout/default"/>
    <dgm:cxn modelId="{0D6A4226-6B40-4964-B1A3-923F52A31D4C}" srcId="{9B9CC810-FA74-40A3-A31C-A9CBE88C8487}" destId="{0865A5E5-9DE4-4FEC-83F0-E2331E40E408}" srcOrd="6" destOrd="0" parTransId="{0B83B947-F1A7-41F1-8FB7-9C0B7E9DA4D5}" sibTransId="{6D0204CB-6BF2-43AD-B6D9-4F6D35CB1235}"/>
    <dgm:cxn modelId="{87980728-0134-4B37-9AEF-C055C27B03E2}" type="presOf" srcId="{C6731B16-8C92-43AA-B0CB-54BBDBB3FBE1}" destId="{9AF8A67E-E730-4D63-99CD-AB63B2C3F57B}" srcOrd="0" destOrd="0" presId="urn:microsoft.com/office/officeart/2005/8/layout/default"/>
    <dgm:cxn modelId="{EDD19928-4ACB-4BCD-8232-02A3EC7A71B9}" type="presOf" srcId="{989E96B1-0618-44C1-9DFB-1F05B87BD7B7}" destId="{2232CD64-A61A-42B8-BD31-FBA51A8B7CB3}" srcOrd="0" destOrd="0" presId="urn:microsoft.com/office/officeart/2005/8/layout/default"/>
    <dgm:cxn modelId="{BBFFB12A-104D-4A20-8A97-FDF5CBD2468A}" srcId="{9B9CC810-FA74-40A3-A31C-A9CBE88C8487}" destId="{C07E52DF-C598-4AF9-85BE-01F26CDF49BA}" srcOrd="5" destOrd="0" parTransId="{47CEEBB0-50C7-4393-B3CA-8A61F1D11586}" sibTransId="{7F4A9310-6275-4776-8B81-F50B580916BE}"/>
    <dgm:cxn modelId="{C08CF52F-CE80-411C-92DF-A49B965AB48D}" type="presOf" srcId="{0B28BCCC-598C-4AC2-9E4C-C0EA90A4DF43}" destId="{8BF75B0D-686A-4C03-873E-F10FFA4FC030}" srcOrd="0" destOrd="0" presId="urn:microsoft.com/office/officeart/2005/8/layout/default"/>
    <dgm:cxn modelId="{65BB5630-1CEB-4515-8684-7489354D1BC6}" srcId="{9B9CC810-FA74-40A3-A31C-A9CBE88C8487}" destId="{7B7BC61B-4A27-4B6A-98D6-C4E1263D45C9}" srcOrd="9" destOrd="0" parTransId="{5D2B85D6-6A54-44C4-BA72-83909868255E}" sibTransId="{C89DCC88-03CE-4FB2-8C22-BF1A2E266560}"/>
    <dgm:cxn modelId="{1FCC0B32-3772-4CB8-9E29-43929C9DF6DB}" srcId="{9B9CC810-FA74-40A3-A31C-A9CBE88C8487}" destId="{17939D4F-A915-42FD-8B18-EFEF62BD6CF5}" srcOrd="12" destOrd="0" parTransId="{1218F5FB-6834-4B3D-BCBC-3D5C1F1BC0E1}" sibTransId="{22E24BB1-568F-4A76-B112-9EA6EFD83BB0}"/>
    <dgm:cxn modelId="{5D75D835-1013-449A-9B8F-23CB5E7CE3D3}" srcId="{9B9CC810-FA74-40A3-A31C-A9CBE88C8487}" destId="{EAFC9B53-A1E4-4167-BA5C-A9EA9EA937A8}" srcOrd="21" destOrd="0" parTransId="{E77E1176-F61D-45ED-8EB7-5B24119B0FA7}" sibTransId="{56CF162E-27DA-48B6-BAEA-A201D1302C85}"/>
    <dgm:cxn modelId="{7F712A36-60AC-49D3-9A36-8C7EC8DD8B2F}" type="presOf" srcId="{AFAE76AA-998C-4C1B-946E-1E119B845FE7}" destId="{1AE2DC19-7653-453E-8526-A05881846EE4}" srcOrd="0" destOrd="0" presId="urn:microsoft.com/office/officeart/2005/8/layout/default"/>
    <dgm:cxn modelId="{48763F5B-6247-4EA7-B958-9016326D4AE7}" srcId="{9B9CC810-FA74-40A3-A31C-A9CBE88C8487}" destId="{3903B818-52AC-4EA4-96BA-F54410144ECE}" srcOrd="25" destOrd="0" parTransId="{C96B752C-973C-4A81-9490-59BB107446C2}" sibTransId="{7E39E66F-DE61-4836-A636-203EE8DA1B2D}"/>
    <dgm:cxn modelId="{FC31365D-1CE8-455A-B83F-CAE001EDBCDF}" type="presOf" srcId="{06C3A025-9493-417D-A859-EF033A7B5BEC}" destId="{9EF43478-1C7B-4695-AE25-CFF2DAEDB55F}" srcOrd="0" destOrd="0" presId="urn:microsoft.com/office/officeart/2005/8/layout/default"/>
    <dgm:cxn modelId="{9CF19A5D-2DC1-4DDE-97F5-A14002E24162}" srcId="{9B9CC810-FA74-40A3-A31C-A9CBE88C8487}" destId="{AFAE76AA-998C-4C1B-946E-1E119B845FE7}" srcOrd="7" destOrd="0" parTransId="{14EF13A1-4D21-48D6-8CF0-1C46AC37FAE9}" sibTransId="{45BCECD8-C51D-4E83-BF18-C8774B3927C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60592B43-4DF2-48EF-ADEE-AF664F7EEBD6}" srcId="{9B9CC810-FA74-40A3-A31C-A9CBE88C8487}" destId="{0B28BCCC-598C-4AC2-9E4C-C0EA90A4DF43}" srcOrd="19" destOrd="0" parTransId="{2DF19B52-BEA3-424A-B59D-22BAE247695A}" sibTransId="{7BF17702-1DB4-4972-9BDD-42EA081F1681}"/>
    <dgm:cxn modelId="{2AF55544-E1B4-4515-BC8F-C6A778396700}" type="presOf" srcId="{A9F8B2BB-70C9-486D-A88C-D36415EBDF95}" destId="{FC27B104-52FC-48C4-B378-D20FC3DE6D4B}" srcOrd="0" destOrd="0" presId="urn:microsoft.com/office/officeart/2005/8/layout/default"/>
    <dgm:cxn modelId="{46B2E144-8003-4E0D-A379-E61561B5A3C6}" type="presOf" srcId="{4DD397D7-8832-4D67-8273-6D2A838F4739}" destId="{EDAB57E7-5B19-431B-BA99-E5F0B79813E0}" srcOrd="0" destOrd="0" presId="urn:microsoft.com/office/officeart/2005/8/layout/default"/>
    <dgm:cxn modelId="{63110446-D0DD-4637-949C-077D68BA61B7}" srcId="{9B9CC810-FA74-40A3-A31C-A9CBE88C8487}" destId="{06C3A025-9493-417D-A859-EF033A7B5BEC}" srcOrd="13" destOrd="0" parTransId="{CCA510C2-14C2-4641-9078-948D0F812972}" sibTransId="{8FA4D6E7-4E96-4E95-91AA-41CCE30AE4AD}"/>
    <dgm:cxn modelId="{85ED504B-1C1A-457C-A5D5-7BF5C34E88A0}" type="presOf" srcId="{EA6C2C96-7A4A-4910-8C7C-52C072F9CAD2}" destId="{F28885F3-D3E0-439B-9800-16399E3CF9CB}" srcOrd="0" destOrd="0" presId="urn:microsoft.com/office/officeart/2005/8/layout/default"/>
    <dgm:cxn modelId="{AA607D6E-944E-42D8-8537-5599E484D47C}" type="presOf" srcId="{6173AEC1-F22F-4AFE-80AB-6B4B57D4647C}" destId="{61F28E4F-D2A1-457D-8A2B-F28839E135C7}" srcOrd="0" destOrd="0" presId="urn:microsoft.com/office/officeart/2005/8/layout/default"/>
    <dgm:cxn modelId="{BE592E73-CB5E-4B0A-912C-E481EF12565F}" srcId="{9B9CC810-FA74-40A3-A31C-A9CBE88C8487}" destId="{989E96B1-0618-44C1-9DFB-1F05B87BD7B7}" srcOrd="1" destOrd="0" parTransId="{8C806A68-8E30-42ED-8652-1AB6F92B8B44}" sibTransId="{3F839029-A3BB-4F41-8F92-452226A14A11}"/>
    <dgm:cxn modelId="{44E03F76-A7A8-479D-B220-B3884CE84C93}" type="presOf" srcId="{49182FA9-9DD6-4196-93E4-5451733F1D92}" destId="{183824E2-017F-461E-B56E-0A3C10CFAA3F}" srcOrd="0" destOrd="0" presId="urn:microsoft.com/office/officeart/2005/8/layout/default"/>
    <dgm:cxn modelId="{3DC5EA5A-0514-4D17-AFB4-792ADA3615A3}" srcId="{9B9CC810-FA74-40A3-A31C-A9CBE88C8487}" destId="{C6731B16-8C92-43AA-B0CB-54BBDBB3FBE1}" srcOrd="8" destOrd="0" parTransId="{CFC5303F-A1F4-4CBC-80E3-A4FF25E9F02A}" sibTransId="{1FC6F20C-6586-4D05-8C14-8609133606B6}"/>
    <dgm:cxn modelId="{5DED5282-DC26-4914-A74C-8637602B88DD}" srcId="{9B9CC810-FA74-40A3-A31C-A9CBE88C8487}" destId="{6B75180D-438C-4D2A-843C-90D31B7AB18E}" srcOrd="4" destOrd="0" parTransId="{FE9C4E68-D8DB-460D-A77D-9AABB1E4E597}" sibTransId="{37D1B4C2-10D3-4402-AE59-36045A9A09B3}"/>
    <dgm:cxn modelId="{66E06F84-CA84-4D27-8552-D6A0130F52E5}" srcId="{9B9CC810-FA74-40A3-A31C-A9CBE88C8487}" destId="{EA6C2C96-7A4A-4910-8C7C-52C072F9CAD2}" srcOrd="3" destOrd="0" parTransId="{B7EDE44D-E072-4151-B809-CB10408905A6}" sibTransId="{61F30516-BD2F-4833-BB50-8803C130C868}"/>
    <dgm:cxn modelId="{7E459684-1AE0-4591-AAD5-A9CCF1446B4E}" type="presOf" srcId="{C5FB8D8A-1631-4506-930A-75D8CE9CCB12}" destId="{A7D95AE7-20C7-4EFE-B2FC-3318163F0B3E}" srcOrd="0" destOrd="0" presId="urn:microsoft.com/office/officeart/2005/8/layout/default"/>
    <dgm:cxn modelId="{3A94528A-CFD5-4364-8435-C2EB386783FD}" srcId="{9B9CC810-FA74-40A3-A31C-A9CBE88C8487}" destId="{84E54908-8DD6-4F15-A808-2F5BC8617E82}" srcOrd="22" destOrd="0" parTransId="{AFAE75F4-C3E7-434B-86E1-F0B7EC06DC2A}" sibTransId="{32359BE4-C865-4D4A-88DB-641F88120F36}"/>
    <dgm:cxn modelId="{30DA1A8E-2167-4936-A60B-1170F1358C85}" type="presOf" srcId="{2C2639FE-6B6F-431E-8853-E0AB9724CDE1}" destId="{1DEFCDF8-E4C4-4538-86EB-1492DF969E9B}" srcOrd="0" destOrd="0" presId="urn:microsoft.com/office/officeart/2005/8/layout/default"/>
    <dgm:cxn modelId="{DCAE838F-DADE-48B9-859A-B5448353047D}" type="presOf" srcId="{E59B996C-7A12-4E36-B231-03E572E7D1B3}" destId="{7E207D67-8DE8-476C-85E5-334E327B18F2}" srcOrd="0" destOrd="0" presId="urn:microsoft.com/office/officeart/2005/8/layout/default"/>
    <dgm:cxn modelId="{9D9CF891-71C7-4CB9-B5ED-87DE7E1008A2}" srcId="{9B9CC810-FA74-40A3-A31C-A9CBE88C8487}" destId="{F47BC8DF-AA85-4338-89C2-06A319BB02BE}" srcOrd="10" destOrd="0" parTransId="{D26B2DD6-1ADF-4083-A1DD-3D6D99982744}" sibTransId="{747528B5-599D-410F-9DD7-7CBDE5E98AEC}"/>
    <dgm:cxn modelId="{BBCB8195-17DB-48B0-BF51-54CE66ED38A4}" type="presOf" srcId="{6B75180D-438C-4D2A-843C-90D31B7AB18E}" destId="{A834F6D0-EAE6-42CD-99DA-7CCB2F456864}" srcOrd="0" destOrd="0" presId="urn:microsoft.com/office/officeart/2005/8/layout/default"/>
    <dgm:cxn modelId="{69AD6B98-CB26-4681-8E8D-F4C45F5CD9A1}" srcId="{9B9CC810-FA74-40A3-A31C-A9CBE88C8487}" destId="{2C2639FE-6B6F-431E-8853-E0AB9724CDE1}" srcOrd="14" destOrd="0" parTransId="{B956EA16-474D-4D84-BAEB-060D1A42C231}" sibTransId="{0B2FD72E-4B13-4B82-B596-3D60B900396A}"/>
    <dgm:cxn modelId="{1039BD9F-C20A-42CF-8999-458DF1FADA6D}" type="presOf" srcId="{345FABEC-308D-49C2-A963-8FD7BE0C6B7F}" destId="{C0D75C9C-25A5-4FF2-8EDB-B2B5DF65E76D}" srcOrd="0" destOrd="0" presId="urn:microsoft.com/office/officeart/2005/8/layout/default"/>
    <dgm:cxn modelId="{E52A07A4-67D6-4180-8496-3F8CD70E152E}" type="presOf" srcId="{DC635883-C69F-47A6-86EE-C52D82330AA1}" destId="{6A2BA999-B95A-4892-A013-6C4FD6DE5182}" srcOrd="0" destOrd="0" presId="urn:microsoft.com/office/officeart/2005/8/layout/default"/>
    <dgm:cxn modelId="{A278C5A8-8EB1-4852-959D-0A4FE4139C09}" type="presOf" srcId="{17939D4F-A915-42FD-8B18-EFEF62BD6CF5}" destId="{DA2BCEB8-6E64-4FCC-AA3E-BF44CB8A2B48}" srcOrd="0" destOrd="0" presId="urn:microsoft.com/office/officeart/2005/8/layout/default"/>
    <dgm:cxn modelId="{70CBC1AF-82D6-4A33-9047-B228FCD66860}" type="presOf" srcId="{C07E52DF-C598-4AF9-85BE-01F26CDF49BA}" destId="{F7671386-CED7-4D9A-81BA-E838B1FCFFA4}" srcOrd="0" destOrd="0" presId="urn:microsoft.com/office/officeart/2005/8/layout/default"/>
    <dgm:cxn modelId="{CAB59BB5-EE48-4AA6-929B-DDBDD97244EC}" srcId="{9B9CC810-FA74-40A3-A31C-A9CBE88C8487}" destId="{C5FB8D8A-1631-4506-930A-75D8CE9CCB12}" srcOrd="15" destOrd="0" parTransId="{08DA26E1-A1BC-4117-A25B-2647DC0B2829}" sibTransId="{EFF903C6-147F-4A62-8E81-B5AAFB6B7C3C}"/>
    <dgm:cxn modelId="{D66CA4C3-C32D-47A2-BF92-02287F078A42}" type="presOf" srcId="{3903B818-52AC-4EA4-96BA-F54410144ECE}" destId="{B7B4DA7A-59F5-48FD-AECD-3A4F962FA4C9}" srcOrd="0" destOrd="0" presId="urn:microsoft.com/office/officeart/2005/8/layout/default"/>
    <dgm:cxn modelId="{E22B45C6-70FA-4F5E-B98B-66F7B607454F}" srcId="{9B9CC810-FA74-40A3-A31C-A9CBE88C8487}" destId="{DC635883-C69F-47A6-86EE-C52D82330AA1}" srcOrd="20" destOrd="0" parTransId="{748E84D2-6F7C-47B2-80CD-ACFEC5DC9A30}" sibTransId="{CD58B300-CDA3-40B8-BD59-687C5EA73FE7}"/>
    <dgm:cxn modelId="{BA957FC9-23BC-4259-B7EF-D9011C6D01CC}" srcId="{9B9CC810-FA74-40A3-A31C-A9CBE88C8487}" destId="{6173AEC1-F22F-4AFE-80AB-6B4B57D4647C}" srcOrd="23" destOrd="0" parTransId="{B7C1FC8A-75AC-4A4E-980E-0FEBE3FFF515}" sibTransId="{13F9D139-AAD0-4557-AC0C-94A98FD28AB4}"/>
    <dgm:cxn modelId="{7CE2CFCF-D648-46DE-AF74-EB18B70EFD0D}" type="presOf" srcId="{0865A5E5-9DE4-4FEC-83F0-E2331E40E408}" destId="{22F2C4BB-C2E9-4EA0-983A-D768F3995E0E}" srcOrd="0" destOrd="0" presId="urn:microsoft.com/office/officeart/2005/8/layout/default"/>
    <dgm:cxn modelId="{CAFF30D3-B219-44C0-A327-4A0C4136126A}" type="presOf" srcId="{7B7BC61B-4A27-4B6A-98D6-C4E1263D45C9}" destId="{C4998C75-CE48-4EF9-9CE9-9414E97E12F4}" srcOrd="0" destOrd="0" presId="urn:microsoft.com/office/officeart/2005/8/layout/default"/>
    <dgm:cxn modelId="{DE0359D3-8BD7-4924-81F5-0F8B6CCDBE79}" type="presOf" srcId="{EAFC9B53-A1E4-4167-BA5C-A9EA9EA937A8}" destId="{8A71F6B2-CDC2-4604-99E3-BF22FFA630A5}" srcOrd="0" destOrd="0" presId="urn:microsoft.com/office/officeart/2005/8/layout/default"/>
    <dgm:cxn modelId="{048E08E7-80D9-42CA-A1D2-5BEE5AB859E8}" srcId="{9B9CC810-FA74-40A3-A31C-A9CBE88C8487}" destId="{2F2D36B5-0243-4969-9142-82543995FB0E}" srcOrd="0" destOrd="0" parTransId="{4F27A34D-58AE-46E1-AAFF-A7E4E1CD5A62}" sibTransId="{A5151C22-BBA1-4FD0-9EFE-62BC3D50ABE1}"/>
    <dgm:cxn modelId="{02D2A5E8-7E2B-4DD6-8C93-09E251A6337B}" type="presOf" srcId="{2F2D36B5-0243-4969-9142-82543995FB0E}" destId="{F8B9435A-DDBA-45FF-A5EC-A61CC573D51E}" srcOrd="0" destOrd="0" presId="urn:microsoft.com/office/officeart/2005/8/layout/default"/>
    <dgm:cxn modelId="{6681B5F0-158F-47DF-9B3B-C6E35002B794}" srcId="{9B9CC810-FA74-40A3-A31C-A9CBE88C8487}" destId="{A9F8B2BB-70C9-486D-A88C-D36415EBDF95}" srcOrd="18" destOrd="0" parTransId="{95515930-C816-4A38-8D03-5023260718EF}" sibTransId="{8ED0B158-2EA3-4565-A68A-4ADEAAF8D777}"/>
    <dgm:cxn modelId="{199ACDF2-93A6-4C58-A20E-856372A34E03}" srcId="{9B9CC810-FA74-40A3-A31C-A9CBE88C8487}" destId="{9BB1A665-2BEF-47D7-A0C6-C494270EFA4B}" srcOrd="26" destOrd="0" parTransId="{36B92060-BAEB-4CD0-9E50-AA3FAC37B905}" sibTransId="{52495F71-6CA4-479B-A907-1A07DA076716}"/>
    <dgm:cxn modelId="{728BC0F9-6974-4744-A8EA-C9ADC08D3035}" srcId="{9B9CC810-FA74-40A3-A31C-A9CBE88C8487}" destId="{49182FA9-9DD6-4196-93E4-5451733F1D92}" srcOrd="11" destOrd="0" parTransId="{B5C9D364-7470-4F6A-92B9-9E52986BCE8D}" sibTransId="{F40537C6-87CE-401A-9D88-9D9E9D86391C}"/>
    <dgm:cxn modelId="{0C478EFA-55F2-4DDC-8A9A-E5394864F526}" type="presOf" srcId="{9BB1A665-2BEF-47D7-A0C6-C494270EFA4B}" destId="{759255A8-E611-4811-BEA2-6B1B744C12F3}" srcOrd="0" destOrd="0" presId="urn:microsoft.com/office/officeart/2005/8/layout/default"/>
    <dgm:cxn modelId="{021C9285-6A25-44FE-9ECD-EB63E8050AEB}" type="presParOf" srcId="{64A2D741-FC1F-4EE7-AFDB-88BAA924E022}" destId="{F8B9435A-DDBA-45FF-A5EC-A61CC573D51E}" srcOrd="0" destOrd="0" presId="urn:microsoft.com/office/officeart/2005/8/layout/default"/>
    <dgm:cxn modelId="{7C5DDC34-7DB4-4F78-BE93-6F4DEE989F16}" type="presParOf" srcId="{64A2D741-FC1F-4EE7-AFDB-88BAA924E022}" destId="{B2105AD5-04CB-429A-A847-50162433A88B}" srcOrd="1" destOrd="0" presId="urn:microsoft.com/office/officeart/2005/8/layout/default"/>
    <dgm:cxn modelId="{EAFFC6AB-2EF7-415F-9C3F-4CDFF2A02507}" type="presParOf" srcId="{64A2D741-FC1F-4EE7-AFDB-88BAA924E022}" destId="{2232CD64-A61A-42B8-BD31-FBA51A8B7CB3}" srcOrd="2" destOrd="0" presId="urn:microsoft.com/office/officeart/2005/8/layout/default"/>
    <dgm:cxn modelId="{60919A15-ACE7-4D10-89C6-7AFC06EAD3B4}" type="presParOf" srcId="{64A2D741-FC1F-4EE7-AFDB-88BAA924E022}" destId="{911F33A7-8A10-4C24-BB92-3DECA164011F}" srcOrd="3" destOrd="0" presId="urn:microsoft.com/office/officeart/2005/8/layout/default"/>
    <dgm:cxn modelId="{02E8B226-57BF-4C4B-BF98-41C7E30A0B57}" type="presParOf" srcId="{64A2D741-FC1F-4EE7-AFDB-88BAA924E022}" destId="{7E207D67-8DE8-476C-85E5-334E327B18F2}" srcOrd="4" destOrd="0" presId="urn:microsoft.com/office/officeart/2005/8/layout/default"/>
    <dgm:cxn modelId="{769BEB4E-0671-4513-A84E-362080EE9A1E}" type="presParOf" srcId="{64A2D741-FC1F-4EE7-AFDB-88BAA924E022}" destId="{53669B12-2D5A-4B39-B588-2FBAEB21F616}" srcOrd="5" destOrd="0" presId="urn:microsoft.com/office/officeart/2005/8/layout/default"/>
    <dgm:cxn modelId="{5206748B-7434-4CB1-BA4C-647C355C4011}" type="presParOf" srcId="{64A2D741-FC1F-4EE7-AFDB-88BAA924E022}" destId="{F28885F3-D3E0-439B-9800-16399E3CF9CB}" srcOrd="6" destOrd="0" presId="urn:microsoft.com/office/officeart/2005/8/layout/default"/>
    <dgm:cxn modelId="{F2B12F49-BFA2-4305-BCC7-8D32FDBD0198}" type="presParOf" srcId="{64A2D741-FC1F-4EE7-AFDB-88BAA924E022}" destId="{3277CED8-7C8B-4560-A102-5DB1CF753A29}" srcOrd="7" destOrd="0" presId="urn:microsoft.com/office/officeart/2005/8/layout/default"/>
    <dgm:cxn modelId="{4AA62AEC-9120-4872-800E-D338AB4AAFA5}" type="presParOf" srcId="{64A2D741-FC1F-4EE7-AFDB-88BAA924E022}" destId="{A834F6D0-EAE6-42CD-99DA-7CCB2F456864}" srcOrd="8" destOrd="0" presId="urn:microsoft.com/office/officeart/2005/8/layout/default"/>
    <dgm:cxn modelId="{489EFAB7-65FB-4476-8A7C-D0368A59E087}" type="presParOf" srcId="{64A2D741-FC1F-4EE7-AFDB-88BAA924E022}" destId="{B1F22E02-5F8A-418A-9690-142CE72C4B0D}" srcOrd="9" destOrd="0" presId="urn:microsoft.com/office/officeart/2005/8/layout/default"/>
    <dgm:cxn modelId="{3A5A4ED4-9EBB-47A3-AD70-72FA619D4B89}" type="presParOf" srcId="{64A2D741-FC1F-4EE7-AFDB-88BAA924E022}" destId="{F7671386-CED7-4D9A-81BA-E838B1FCFFA4}" srcOrd="10" destOrd="0" presId="urn:microsoft.com/office/officeart/2005/8/layout/default"/>
    <dgm:cxn modelId="{BC72C097-31CC-4178-BECE-FD4D55D0C18D}" type="presParOf" srcId="{64A2D741-FC1F-4EE7-AFDB-88BAA924E022}" destId="{70CFF7A9-18E4-493B-BC5A-D4B03128F1A2}" srcOrd="11" destOrd="0" presId="urn:microsoft.com/office/officeart/2005/8/layout/default"/>
    <dgm:cxn modelId="{AF6EAEEC-299C-4547-9E91-799C311C8BF7}" type="presParOf" srcId="{64A2D741-FC1F-4EE7-AFDB-88BAA924E022}" destId="{22F2C4BB-C2E9-4EA0-983A-D768F3995E0E}" srcOrd="12" destOrd="0" presId="urn:microsoft.com/office/officeart/2005/8/layout/default"/>
    <dgm:cxn modelId="{9A9D3CDD-17AA-4667-A5BD-AEEA4EEC9AF9}" type="presParOf" srcId="{64A2D741-FC1F-4EE7-AFDB-88BAA924E022}" destId="{223D6570-0E7E-4742-AB6E-0C5C00C02221}" srcOrd="13" destOrd="0" presId="urn:microsoft.com/office/officeart/2005/8/layout/default"/>
    <dgm:cxn modelId="{FC2044F0-5EB7-4AB8-9AF0-78A36E015EC9}" type="presParOf" srcId="{64A2D741-FC1F-4EE7-AFDB-88BAA924E022}" destId="{1AE2DC19-7653-453E-8526-A05881846EE4}" srcOrd="14" destOrd="0" presId="urn:microsoft.com/office/officeart/2005/8/layout/default"/>
    <dgm:cxn modelId="{5A7E0F70-A814-4CDB-BC91-59AD219B589C}" type="presParOf" srcId="{64A2D741-FC1F-4EE7-AFDB-88BAA924E022}" destId="{05890263-FE85-4891-9607-B8DBE516E388}" srcOrd="15" destOrd="0" presId="urn:microsoft.com/office/officeart/2005/8/layout/default"/>
    <dgm:cxn modelId="{E9FD4037-F940-4828-95B8-94638A4E1CB9}" type="presParOf" srcId="{64A2D741-FC1F-4EE7-AFDB-88BAA924E022}" destId="{9AF8A67E-E730-4D63-99CD-AB63B2C3F57B}" srcOrd="16" destOrd="0" presId="urn:microsoft.com/office/officeart/2005/8/layout/default"/>
    <dgm:cxn modelId="{E004DE65-8794-4D16-B0F2-B370993FE160}" type="presParOf" srcId="{64A2D741-FC1F-4EE7-AFDB-88BAA924E022}" destId="{53D18A56-4B30-4999-86AB-E532EDE20750}" srcOrd="17" destOrd="0" presId="urn:microsoft.com/office/officeart/2005/8/layout/default"/>
    <dgm:cxn modelId="{68A7B74B-5F51-4EF8-AD94-A4D742B428AD}" type="presParOf" srcId="{64A2D741-FC1F-4EE7-AFDB-88BAA924E022}" destId="{C4998C75-CE48-4EF9-9CE9-9414E97E12F4}" srcOrd="18" destOrd="0" presId="urn:microsoft.com/office/officeart/2005/8/layout/default"/>
    <dgm:cxn modelId="{FC2DA885-2404-42B6-BABA-3242327C8B0F}" type="presParOf" srcId="{64A2D741-FC1F-4EE7-AFDB-88BAA924E022}" destId="{2E49605D-B140-4D7B-BCE4-E247ABC8C230}" srcOrd="19" destOrd="0" presId="urn:microsoft.com/office/officeart/2005/8/layout/default"/>
    <dgm:cxn modelId="{00562631-EE73-4CD8-85CB-1C6E6BB96385}" type="presParOf" srcId="{64A2D741-FC1F-4EE7-AFDB-88BAA924E022}" destId="{B2E27C14-ED7A-4E58-9006-37F0D0917454}" srcOrd="20" destOrd="0" presId="urn:microsoft.com/office/officeart/2005/8/layout/default"/>
    <dgm:cxn modelId="{2EF614E9-D319-4826-A307-9D0819BE075F}" type="presParOf" srcId="{64A2D741-FC1F-4EE7-AFDB-88BAA924E022}" destId="{757CE078-9C1D-41F6-9704-9F841D23492C}" srcOrd="21" destOrd="0" presId="urn:microsoft.com/office/officeart/2005/8/layout/default"/>
    <dgm:cxn modelId="{5B694F00-1D08-410B-B3BA-94B48D811246}" type="presParOf" srcId="{64A2D741-FC1F-4EE7-AFDB-88BAA924E022}" destId="{183824E2-017F-461E-B56E-0A3C10CFAA3F}" srcOrd="22" destOrd="0" presId="urn:microsoft.com/office/officeart/2005/8/layout/default"/>
    <dgm:cxn modelId="{5F13EB1B-8236-46EB-BBCF-A0ED561E3EB6}" type="presParOf" srcId="{64A2D741-FC1F-4EE7-AFDB-88BAA924E022}" destId="{759E6457-4C23-4826-BCCD-55B66059AF48}" srcOrd="23" destOrd="0" presId="urn:microsoft.com/office/officeart/2005/8/layout/default"/>
    <dgm:cxn modelId="{D2725907-A73A-449F-9FB4-EEA7D148AD25}" type="presParOf" srcId="{64A2D741-FC1F-4EE7-AFDB-88BAA924E022}" destId="{DA2BCEB8-6E64-4FCC-AA3E-BF44CB8A2B48}" srcOrd="24" destOrd="0" presId="urn:microsoft.com/office/officeart/2005/8/layout/default"/>
    <dgm:cxn modelId="{36BCFC3D-8DC6-49BE-8127-9492313EBF92}" type="presParOf" srcId="{64A2D741-FC1F-4EE7-AFDB-88BAA924E022}" destId="{40D057C7-7264-45A8-A4A1-1ED2B021341E}" srcOrd="25" destOrd="0" presId="urn:microsoft.com/office/officeart/2005/8/layout/default"/>
    <dgm:cxn modelId="{7E75D90A-83BC-476C-9CE8-B55B881BB3EF}" type="presParOf" srcId="{64A2D741-FC1F-4EE7-AFDB-88BAA924E022}" destId="{9EF43478-1C7B-4695-AE25-CFF2DAEDB55F}" srcOrd="26" destOrd="0" presId="urn:microsoft.com/office/officeart/2005/8/layout/default"/>
    <dgm:cxn modelId="{50DD8E13-FE8B-4936-BB21-7956F8036096}" type="presParOf" srcId="{64A2D741-FC1F-4EE7-AFDB-88BAA924E022}" destId="{AC28A53A-AE0A-4D23-B898-82A28021ABF4}" srcOrd="27" destOrd="0" presId="urn:microsoft.com/office/officeart/2005/8/layout/default"/>
    <dgm:cxn modelId="{058827F2-8792-4E22-A8A3-A41117DE4B5A}" type="presParOf" srcId="{64A2D741-FC1F-4EE7-AFDB-88BAA924E022}" destId="{1DEFCDF8-E4C4-4538-86EB-1492DF969E9B}" srcOrd="28" destOrd="0" presId="urn:microsoft.com/office/officeart/2005/8/layout/default"/>
    <dgm:cxn modelId="{9904391E-05AE-4C37-9FF5-21AECEC60CBE}" type="presParOf" srcId="{64A2D741-FC1F-4EE7-AFDB-88BAA924E022}" destId="{5FE2A649-04E5-49B9-A133-C67F3F2DA906}" srcOrd="29" destOrd="0" presId="urn:microsoft.com/office/officeart/2005/8/layout/default"/>
    <dgm:cxn modelId="{703B8D97-30BD-40C3-B231-DBAB237146A5}" type="presParOf" srcId="{64A2D741-FC1F-4EE7-AFDB-88BAA924E022}" destId="{A7D95AE7-20C7-4EFE-B2FC-3318163F0B3E}" srcOrd="30" destOrd="0" presId="urn:microsoft.com/office/officeart/2005/8/layout/default"/>
    <dgm:cxn modelId="{61A738EE-CB36-479D-B5CE-101D6AFC97A0}" type="presParOf" srcId="{64A2D741-FC1F-4EE7-AFDB-88BAA924E022}" destId="{6BBAAC0B-EA8F-4132-8869-211759C38A7D}" srcOrd="31" destOrd="0" presId="urn:microsoft.com/office/officeart/2005/8/layout/default"/>
    <dgm:cxn modelId="{FB113CA2-70C5-4DD9-98C8-BEBDE374574B}" type="presParOf" srcId="{64A2D741-FC1F-4EE7-AFDB-88BAA924E022}" destId="{B83324F9-D48C-4EB6-B025-10E21C9B11EB}" srcOrd="32" destOrd="0" presId="urn:microsoft.com/office/officeart/2005/8/layout/default"/>
    <dgm:cxn modelId="{EE5A7918-CC4B-4924-BEF3-E401229452D0}" type="presParOf" srcId="{64A2D741-FC1F-4EE7-AFDB-88BAA924E022}" destId="{C2FF7B76-3D31-40CD-8FA9-8D762155D897}" srcOrd="33" destOrd="0" presId="urn:microsoft.com/office/officeart/2005/8/layout/default"/>
    <dgm:cxn modelId="{F49B86A1-68AE-43E6-91D8-21EE78C914B2}" type="presParOf" srcId="{64A2D741-FC1F-4EE7-AFDB-88BAA924E022}" destId="{C0D75C9C-25A5-4FF2-8EDB-B2B5DF65E76D}" srcOrd="34" destOrd="0" presId="urn:microsoft.com/office/officeart/2005/8/layout/default"/>
    <dgm:cxn modelId="{2A0CB145-0310-4319-88FC-FA39FC26C942}" type="presParOf" srcId="{64A2D741-FC1F-4EE7-AFDB-88BAA924E022}" destId="{7106A321-1501-4A9F-B510-6A07E69550EC}" srcOrd="35" destOrd="0" presId="urn:microsoft.com/office/officeart/2005/8/layout/default"/>
    <dgm:cxn modelId="{86C0D239-13B2-4F73-8EE1-E744A1ED59C8}" type="presParOf" srcId="{64A2D741-FC1F-4EE7-AFDB-88BAA924E022}" destId="{FC27B104-52FC-48C4-B378-D20FC3DE6D4B}" srcOrd="36" destOrd="0" presId="urn:microsoft.com/office/officeart/2005/8/layout/default"/>
    <dgm:cxn modelId="{FCD7B432-EFA2-404D-B368-5D0FC903D45A}" type="presParOf" srcId="{64A2D741-FC1F-4EE7-AFDB-88BAA924E022}" destId="{2436AEAB-DF5A-486B-B0F8-74C293D452B7}" srcOrd="37" destOrd="0" presId="urn:microsoft.com/office/officeart/2005/8/layout/default"/>
    <dgm:cxn modelId="{B401F95A-2844-48F1-826E-8F259CE12BD9}" type="presParOf" srcId="{64A2D741-FC1F-4EE7-AFDB-88BAA924E022}" destId="{8BF75B0D-686A-4C03-873E-F10FFA4FC030}" srcOrd="38" destOrd="0" presId="urn:microsoft.com/office/officeart/2005/8/layout/default"/>
    <dgm:cxn modelId="{2A96BAC0-FB7B-4DE1-B492-B040C0C1E090}" type="presParOf" srcId="{64A2D741-FC1F-4EE7-AFDB-88BAA924E022}" destId="{F534F351-F372-4704-AC96-23AA4002B1AD}" srcOrd="39" destOrd="0" presId="urn:microsoft.com/office/officeart/2005/8/layout/default"/>
    <dgm:cxn modelId="{46E3E9AC-6CA8-4F0C-B929-18A04218C21C}" type="presParOf" srcId="{64A2D741-FC1F-4EE7-AFDB-88BAA924E022}" destId="{6A2BA999-B95A-4892-A013-6C4FD6DE5182}" srcOrd="40" destOrd="0" presId="urn:microsoft.com/office/officeart/2005/8/layout/default"/>
    <dgm:cxn modelId="{C5C6ADFB-00A8-4B49-A5B0-617CD232528B}" type="presParOf" srcId="{64A2D741-FC1F-4EE7-AFDB-88BAA924E022}" destId="{D4F4FA48-7A65-4BD7-85C1-330FC05BBEF6}" srcOrd="41" destOrd="0" presId="urn:microsoft.com/office/officeart/2005/8/layout/default"/>
    <dgm:cxn modelId="{BD8FA3F9-7B2D-42B4-954A-A6FDDE466772}" type="presParOf" srcId="{64A2D741-FC1F-4EE7-AFDB-88BAA924E022}" destId="{8A71F6B2-CDC2-4604-99E3-BF22FFA630A5}" srcOrd="42" destOrd="0" presId="urn:microsoft.com/office/officeart/2005/8/layout/default"/>
    <dgm:cxn modelId="{F2496630-1E77-4505-82FC-8E533ECEDC81}" type="presParOf" srcId="{64A2D741-FC1F-4EE7-AFDB-88BAA924E022}" destId="{C3D10317-5553-4950-84D4-C9023DAEF157}" srcOrd="43" destOrd="0" presId="urn:microsoft.com/office/officeart/2005/8/layout/default"/>
    <dgm:cxn modelId="{1782D933-C6B7-44BE-9F6E-8E0726AAC5B0}" type="presParOf" srcId="{64A2D741-FC1F-4EE7-AFDB-88BAA924E022}" destId="{237CBD04-9D93-4E86-9D72-4AA629C6FB2F}" srcOrd="44" destOrd="0" presId="urn:microsoft.com/office/officeart/2005/8/layout/default"/>
    <dgm:cxn modelId="{D35D5930-C269-4716-877D-89EA0D1141FE}" type="presParOf" srcId="{64A2D741-FC1F-4EE7-AFDB-88BAA924E022}" destId="{281BB4A1-CD8D-4A74-8892-0A67D4FD304F}" srcOrd="45" destOrd="0" presId="urn:microsoft.com/office/officeart/2005/8/layout/default"/>
    <dgm:cxn modelId="{14D95874-BE4D-44B2-A13A-6A6A4813B469}" type="presParOf" srcId="{64A2D741-FC1F-4EE7-AFDB-88BAA924E022}" destId="{61F28E4F-D2A1-457D-8A2B-F28839E135C7}" srcOrd="46" destOrd="0" presId="urn:microsoft.com/office/officeart/2005/8/layout/default"/>
    <dgm:cxn modelId="{C7F3B35A-2075-4E0C-85FF-2DB75010DF30}" type="presParOf" srcId="{64A2D741-FC1F-4EE7-AFDB-88BAA924E022}" destId="{881F64FE-A12E-41B7-AFCB-6D3335C673BF}" srcOrd="47" destOrd="0" presId="urn:microsoft.com/office/officeart/2005/8/layout/default"/>
    <dgm:cxn modelId="{2D126680-4AFA-4F21-82CF-E11C169F16EB}" type="presParOf" srcId="{64A2D741-FC1F-4EE7-AFDB-88BAA924E022}" destId="{EDAB57E7-5B19-431B-BA99-E5F0B79813E0}" srcOrd="48" destOrd="0" presId="urn:microsoft.com/office/officeart/2005/8/layout/default"/>
    <dgm:cxn modelId="{67D8FA0C-5DD0-4D89-B4D1-564AE283A958}" type="presParOf" srcId="{64A2D741-FC1F-4EE7-AFDB-88BAA924E022}" destId="{C8216E6C-E52F-4C20-96D0-0F8609C0CCE8}" srcOrd="49" destOrd="0" presId="urn:microsoft.com/office/officeart/2005/8/layout/default"/>
    <dgm:cxn modelId="{7E32930C-0F13-4ABC-90D3-D07CD948BCB0}" type="presParOf" srcId="{64A2D741-FC1F-4EE7-AFDB-88BAA924E022}" destId="{B7B4DA7A-59F5-48FD-AECD-3A4F962FA4C9}" srcOrd="50" destOrd="0" presId="urn:microsoft.com/office/officeart/2005/8/layout/default"/>
    <dgm:cxn modelId="{5B418598-8A9A-4713-B987-40C9975FBFDD}" type="presParOf" srcId="{64A2D741-FC1F-4EE7-AFDB-88BAA924E022}" destId="{C224B866-DE83-45D4-BFF2-6BF63FA72D5A}" srcOrd="51" destOrd="0" presId="urn:microsoft.com/office/officeart/2005/8/layout/default"/>
    <dgm:cxn modelId="{BCCB12D1-F6B3-40F2-AD52-2A9E6CDE3BD7}" type="presParOf" srcId="{64A2D741-FC1F-4EE7-AFDB-88BAA924E022}" destId="{759255A8-E611-4811-BEA2-6B1B744C12F3}" srcOrd="5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F3EF33D7-5FAC-4C23-BB55-6F1C1CDB6BF5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Clinical Associate</a:t>
          </a:r>
        </a:p>
      </dsp:txBody>
      <dsp:txXfrm>
        <a:off x="1435165" y="307305"/>
        <a:ext cx="1301364" cy="780818"/>
      </dsp:txXfrm>
    </dsp:sp>
    <dsp:sp modelId="{0FC92CD2-8C62-4BF3-98A9-1EF331681B61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Practice Clinician</a:t>
          </a:r>
          <a:endParaRPr lang="en-US" sz="1200" kern="1200" dirty="0"/>
        </a:p>
      </dsp:txBody>
      <dsp:txXfrm>
        <a:off x="2866666" y="307305"/>
        <a:ext cx="1301364" cy="780818"/>
      </dsp:txXfrm>
    </dsp:sp>
    <dsp:sp modelId="{86D5B60B-7093-470D-8417-E567F597E21E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Athletic Trainer</a:t>
          </a:r>
        </a:p>
      </dsp:txBody>
      <dsp:txXfrm>
        <a:off x="4298167" y="307305"/>
        <a:ext cx="1301364" cy="780818"/>
      </dsp:txXfrm>
    </dsp:sp>
    <dsp:sp modelId="{EBEEA205-378A-4B90-9822-522305C2B6B2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Coach</a:t>
          </a:r>
        </a:p>
      </dsp:txBody>
      <dsp:txXfrm>
        <a:off x="5729668" y="307305"/>
        <a:ext cx="1301364" cy="780818"/>
      </dsp:txXfrm>
    </dsp:sp>
    <dsp:sp modelId="{DACA6F23-201B-4096-B810-E39463DA7481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Manager</a:t>
          </a:r>
          <a:endParaRPr lang="en-US" sz="1200" kern="1200" dirty="0"/>
        </a:p>
      </dsp:txBody>
      <dsp:txXfrm>
        <a:off x="7161169" y="307305"/>
        <a:ext cx="1301364" cy="780818"/>
      </dsp:txXfrm>
    </dsp:sp>
    <dsp:sp modelId="{7897C59A-84A8-4B5F-B19B-AC8357025025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Strength &amp; Conditioning Coach</a:t>
          </a:r>
          <a:endParaRPr lang="en-US" sz="1200" kern="1200" dirty="0"/>
        </a:p>
      </dsp:txBody>
      <dsp:txXfrm>
        <a:off x="8592669" y="307305"/>
        <a:ext cx="1301364" cy="780818"/>
      </dsp:txXfrm>
    </dsp:sp>
    <dsp:sp modelId="{F11F70DD-AC4A-4E49-8E4E-01CA708A9E22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</a:t>
          </a:r>
          <a:endParaRPr lang="en-US" sz="1200" kern="1200" dirty="0"/>
        </a:p>
      </dsp:txBody>
      <dsp:txXfrm>
        <a:off x="10024170" y="307305"/>
        <a:ext cx="1301364" cy="780818"/>
      </dsp:txXfrm>
    </dsp:sp>
    <dsp:sp modelId="{111B9CE9-240C-4F48-A809-77DC4569F49D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 Head Strength and Conditioning Coach</a:t>
          </a:r>
        </a:p>
      </dsp:txBody>
      <dsp:txXfrm>
        <a:off x="3664" y="1218260"/>
        <a:ext cx="1301364" cy="780818"/>
      </dsp:txXfrm>
    </dsp:sp>
    <dsp:sp modelId="{D7B8B8F4-A356-4314-B8AE-D51FE942B4F3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Facilities Coordinator</a:t>
          </a:r>
        </a:p>
      </dsp:txBody>
      <dsp:txXfrm>
        <a:off x="1435165" y="1218260"/>
        <a:ext cx="1301364" cy="780818"/>
      </dsp:txXfrm>
    </dsp:sp>
    <dsp:sp modelId="{E2D15BE7-23F2-49C4-92A5-E2DD5DBEBB86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Trainer</a:t>
          </a:r>
          <a:endParaRPr lang="en-US" sz="1200" kern="1200" dirty="0"/>
        </a:p>
      </dsp:txBody>
      <dsp:txXfrm>
        <a:off x="2866666" y="1218260"/>
        <a:ext cx="1301364" cy="780818"/>
      </dsp:txXfrm>
    </dsp:sp>
    <dsp:sp modelId="{B8699134-1ECC-4AC3-9789-3EDB499B60E7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Case Manager</a:t>
          </a:r>
        </a:p>
      </dsp:txBody>
      <dsp:txXfrm>
        <a:off x="4298167" y="1218260"/>
        <a:ext cx="1301364" cy="780818"/>
      </dsp:txXfrm>
    </dsp:sp>
    <dsp:sp modelId="{BC6BF1F0-5644-416E-A619-51332957C06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CEO</a:t>
          </a:r>
        </a:p>
      </dsp:txBody>
      <dsp:txXfrm>
        <a:off x="5729668" y="1218260"/>
        <a:ext cx="1301364" cy="780818"/>
      </dsp:txXfrm>
    </dsp:sp>
    <dsp:sp modelId="{37BA2988-EF8E-4009-9D26-FBEC4D0F87A5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Chiropractic Tech</a:t>
          </a:r>
        </a:p>
      </dsp:txBody>
      <dsp:txXfrm>
        <a:off x="7161169" y="1218260"/>
        <a:ext cx="1301364" cy="780818"/>
      </dsp:txXfrm>
    </dsp:sp>
    <dsp:sp modelId="{E0E0360B-C804-46DC-82FA-C37E0BB593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Chiropractor</a:t>
          </a:r>
          <a:endParaRPr lang="en-US" sz="1200" kern="1200" dirty="0"/>
        </a:p>
      </dsp:txBody>
      <dsp:txXfrm>
        <a:off x="8592669" y="1218260"/>
        <a:ext cx="1301364" cy="780818"/>
      </dsp:txXfrm>
    </dsp:sp>
    <dsp:sp modelId="{BFF8B98F-777A-4A09-BFD4-3010FEA30E71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E22DA444-893B-4D25-A340-F5E927CDE19B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Assistant</a:t>
          </a:r>
        </a:p>
      </dsp:txBody>
      <dsp:txXfrm>
        <a:off x="3664" y="2129215"/>
        <a:ext cx="1301364" cy="780818"/>
      </dsp:txXfrm>
    </dsp:sp>
    <dsp:sp modelId="{8D0045E4-A75D-4D33-A568-963C4F0517C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Leader</a:t>
          </a:r>
          <a:endParaRPr lang="en-US" sz="1200" kern="1200" dirty="0"/>
        </a:p>
      </dsp:txBody>
      <dsp:txXfrm>
        <a:off x="1435165" y="2129215"/>
        <a:ext cx="1301364" cy="780818"/>
      </dsp:txXfrm>
    </dsp:sp>
    <dsp:sp modelId="{12C28CF1-F8D9-4D14-A42A-488566FACCAC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Durable Medical Equipment Coordinator</a:t>
          </a:r>
        </a:p>
      </dsp:txBody>
      <dsp:txXfrm>
        <a:off x="2866666" y="2129215"/>
        <a:ext cx="1301364" cy="780818"/>
      </dsp:txXfrm>
    </dsp:sp>
    <dsp:sp modelId="{5BC11EF8-B66C-4EC2-928D-082D55164437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Duty Manager</a:t>
          </a:r>
        </a:p>
      </dsp:txBody>
      <dsp:txXfrm>
        <a:off x="4298167" y="2129215"/>
        <a:ext cx="1301364" cy="780818"/>
      </dsp:txXfrm>
    </dsp:sp>
    <dsp:sp modelId="{DE639AE0-886C-4BDF-A590-2A7DDD2D76D2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Entrepreneur</a:t>
          </a:r>
        </a:p>
      </dsp:txBody>
      <dsp:txXfrm>
        <a:off x="5729668" y="2129215"/>
        <a:ext cx="1301364" cy="780818"/>
      </dsp:txXfrm>
    </dsp:sp>
    <dsp:sp modelId="{D74B90AF-7C9A-4651-8BD4-1B895F4958E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Physiologist</a:t>
          </a:r>
        </a:p>
      </dsp:txBody>
      <dsp:txXfrm>
        <a:off x="7161169" y="2129215"/>
        <a:ext cx="1301364" cy="780818"/>
      </dsp:txXfrm>
    </dsp:sp>
    <dsp:sp modelId="{A464F9AB-10A9-47DB-B6BA-34A8A4603B03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 Coordinator</a:t>
          </a:r>
        </a:p>
      </dsp:txBody>
      <dsp:txXfrm>
        <a:off x="8592669" y="2129215"/>
        <a:ext cx="1301364" cy="780818"/>
      </dsp:txXfrm>
    </dsp:sp>
    <dsp:sp modelId="{8BC4844E-8AB2-4883-9D93-08D83FBFE172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</a:t>
          </a:r>
        </a:p>
      </dsp:txBody>
      <dsp:txXfrm>
        <a:off x="10024170" y="2129215"/>
        <a:ext cx="1301364" cy="780818"/>
      </dsp:txXfrm>
    </dsp:sp>
    <dsp:sp modelId="{4C997FC4-A4CA-4866-93B9-7400E0280027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Coordinator</a:t>
          </a:r>
        </a:p>
      </dsp:txBody>
      <dsp:txXfrm>
        <a:off x="3664" y="3040170"/>
        <a:ext cx="1301364" cy="780818"/>
      </dsp:txXfrm>
    </dsp:sp>
    <dsp:sp modelId="{BD1166EE-0D9D-4F5D-88DF-27C47A18421A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Specialist</a:t>
          </a:r>
          <a:endParaRPr lang="en-US" sz="1200" kern="1200" dirty="0"/>
        </a:p>
      </dsp:txBody>
      <dsp:txXfrm>
        <a:off x="1435165" y="3040170"/>
        <a:ext cx="1301364" cy="780818"/>
      </dsp:txXfrm>
    </dsp:sp>
    <dsp:sp modelId="{FEB606DC-EFD2-4BB9-8FAE-1D2BA0EACED9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Specialist</a:t>
          </a:r>
        </a:p>
      </dsp:txBody>
      <dsp:txXfrm>
        <a:off x="2866666" y="3040170"/>
        <a:ext cx="1301364" cy="780818"/>
      </dsp:txXfrm>
    </dsp:sp>
    <dsp:sp modelId="{5E538E13-81F2-41C5-BAEF-FE25AE96CA9B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Founder</a:t>
          </a:r>
        </a:p>
      </dsp:txBody>
      <dsp:txXfrm>
        <a:off x="4298167" y="3040170"/>
        <a:ext cx="1301364" cy="780818"/>
      </dsp:txXfrm>
    </dsp:sp>
    <dsp:sp modelId="{7467FFB1-4BA1-423C-9F5C-D9D1FE7FC98C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 Athletic Trainer</a:t>
          </a:r>
        </a:p>
      </dsp:txBody>
      <dsp:txXfrm>
        <a:off x="5729668" y="3040170"/>
        <a:ext cx="1301364" cy="780818"/>
      </dsp:txXfrm>
    </dsp:sp>
    <dsp:sp modelId="{45420889-61C5-4C2E-A9D0-1700B9288E9F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 Coach</a:t>
          </a:r>
          <a:endParaRPr lang="en-US" sz="1200" kern="1200" dirty="0"/>
        </a:p>
      </dsp:txBody>
      <dsp:txXfrm>
        <a:off x="7161169" y="3040170"/>
        <a:ext cx="1301364" cy="780818"/>
      </dsp:txXfrm>
    </dsp:sp>
    <dsp:sp modelId="{1BF06592-CFF9-4AB9-B4ED-15B5B8AA4048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Fitness Specialist</a:t>
          </a:r>
        </a:p>
      </dsp:txBody>
      <dsp:txXfrm>
        <a:off x="8592669" y="3040170"/>
        <a:ext cx="1301364" cy="780818"/>
      </dsp:txXfrm>
    </dsp:sp>
    <dsp:sp modelId="{46FA3C3B-2C49-4A68-A3FC-4D3AEC1C0E04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Fitness Professional</a:t>
          </a:r>
        </a:p>
      </dsp:txBody>
      <dsp:txXfrm>
        <a:off x="10024170" y="3040170"/>
        <a:ext cx="1301364" cy="780818"/>
      </dsp:txXfrm>
    </dsp:sp>
    <dsp:sp modelId="{ACAB16B4-C22A-4E52-9DAD-4B570D37A70F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Physical Education Professor</a:t>
          </a:r>
          <a:endParaRPr lang="en-US" sz="1200" kern="1200" dirty="0"/>
        </a:p>
      </dsp:txBody>
      <dsp:txXfrm>
        <a:off x="2866666" y="3951125"/>
        <a:ext cx="1301364" cy="780818"/>
      </dsp:txXfrm>
    </dsp:sp>
    <dsp:sp modelId="{FF104801-A506-4709-AECC-25D8229CEF65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Injury Prevention Specialist</a:t>
          </a:r>
        </a:p>
      </dsp:txBody>
      <dsp:txXfrm>
        <a:off x="4298167" y="3951125"/>
        <a:ext cx="1301364" cy="780818"/>
      </dsp:txXfrm>
    </dsp:sp>
    <dsp:sp modelId="{7EB47085-7397-432F-B94B-CC17121CB7A9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Instructor</a:t>
          </a:r>
        </a:p>
      </dsp:txBody>
      <dsp:txXfrm>
        <a:off x="5729668" y="3951125"/>
        <a:ext cx="1301364" cy="780818"/>
      </dsp:txXfrm>
    </dsp:sp>
    <dsp:sp modelId="{AC51C557-60A6-4B30-BFCF-77C3B6283382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Lead Clinician</a:t>
          </a:r>
        </a:p>
      </dsp:txBody>
      <dsp:txXfrm>
        <a:off x="7161169" y="3951125"/>
        <a:ext cx="1301364" cy="78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435A-DDBA-45FF-A5EC-A61CC573D51E}">
      <dsp:nvSpPr>
        <dsp:cNvPr id="0" name=""/>
        <dsp:cNvSpPr/>
      </dsp:nvSpPr>
      <dsp:spPr>
        <a:xfrm>
          <a:off x="9957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Manager</a:t>
          </a:r>
        </a:p>
      </dsp:txBody>
      <dsp:txXfrm>
        <a:off x="9957" y="510738"/>
        <a:ext cx="1488063" cy="892838"/>
      </dsp:txXfrm>
    </dsp:sp>
    <dsp:sp modelId="{2232CD64-A61A-42B8-BD31-FBA51A8B7CB3}">
      <dsp:nvSpPr>
        <dsp:cNvPr id="0" name=""/>
        <dsp:cNvSpPr/>
      </dsp:nvSpPr>
      <dsp:spPr>
        <a:xfrm>
          <a:off x="1646827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Movement Coach</a:t>
          </a:r>
        </a:p>
      </dsp:txBody>
      <dsp:txXfrm>
        <a:off x="1646827" y="510738"/>
        <a:ext cx="1488063" cy="892838"/>
      </dsp:txXfrm>
    </dsp:sp>
    <dsp:sp modelId="{7E207D67-8DE8-476C-85E5-334E327B18F2}">
      <dsp:nvSpPr>
        <dsp:cNvPr id="0" name=""/>
        <dsp:cNvSpPr/>
      </dsp:nvSpPr>
      <dsp:spPr>
        <a:xfrm>
          <a:off x="3283697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Movement Specialist</a:t>
          </a:r>
        </a:p>
      </dsp:txBody>
      <dsp:txXfrm>
        <a:off x="3283697" y="510738"/>
        <a:ext cx="1488063" cy="892838"/>
      </dsp:txXfrm>
    </dsp:sp>
    <dsp:sp modelId="{F28885F3-D3E0-439B-9800-16399E3CF9CB}">
      <dsp:nvSpPr>
        <dsp:cNvPr id="0" name=""/>
        <dsp:cNvSpPr/>
      </dsp:nvSpPr>
      <dsp:spPr>
        <a:xfrm>
          <a:off x="4920568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Neuro-rehabilitation Specialist</a:t>
          </a:r>
        </a:p>
      </dsp:txBody>
      <dsp:txXfrm>
        <a:off x="4920568" y="510738"/>
        <a:ext cx="1488063" cy="892838"/>
      </dsp:txXfrm>
    </dsp:sp>
    <dsp:sp modelId="{A834F6D0-EAE6-42CD-99DA-7CCB2F456864}">
      <dsp:nvSpPr>
        <dsp:cNvPr id="0" name=""/>
        <dsp:cNvSpPr/>
      </dsp:nvSpPr>
      <dsp:spPr>
        <a:xfrm>
          <a:off x="6557438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Operations Support Specialist</a:t>
          </a:r>
        </a:p>
      </dsp:txBody>
      <dsp:txXfrm>
        <a:off x="6557438" y="510738"/>
        <a:ext cx="1488063" cy="892838"/>
      </dsp:txXfrm>
    </dsp:sp>
    <dsp:sp modelId="{F7671386-CED7-4D9A-81BA-E838B1FCFFA4}">
      <dsp:nvSpPr>
        <dsp:cNvPr id="0" name=""/>
        <dsp:cNvSpPr/>
      </dsp:nvSpPr>
      <dsp:spPr>
        <a:xfrm>
          <a:off x="8194308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Orthopedic Technician</a:t>
          </a:r>
        </a:p>
      </dsp:txBody>
      <dsp:txXfrm>
        <a:off x="8194308" y="510738"/>
        <a:ext cx="1488063" cy="892838"/>
      </dsp:txXfrm>
    </dsp:sp>
    <dsp:sp modelId="{22F2C4BB-C2E9-4EA0-983A-D768F3995E0E}">
      <dsp:nvSpPr>
        <dsp:cNvPr id="0" name=""/>
        <dsp:cNvSpPr/>
      </dsp:nvSpPr>
      <dsp:spPr>
        <a:xfrm>
          <a:off x="9831178" y="51073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Outreach Athletic Trainer</a:t>
          </a:r>
        </a:p>
      </dsp:txBody>
      <dsp:txXfrm>
        <a:off x="9831178" y="510738"/>
        <a:ext cx="1488063" cy="892838"/>
      </dsp:txXfrm>
    </dsp:sp>
    <dsp:sp modelId="{1AE2DC19-7653-453E-8526-A05881846EE4}">
      <dsp:nvSpPr>
        <dsp:cNvPr id="0" name=""/>
        <dsp:cNvSpPr/>
      </dsp:nvSpPr>
      <dsp:spPr>
        <a:xfrm>
          <a:off x="9957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Owner</a:t>
          </a:r>
        </a:p>
      </dsp:txBody>
      <dsp:txXfrm>
        <a:off x="9957" y="1552383"/>
        <a:ext cx="1488063" cy="892838"/>
      </dsp:txXfrm>
    </dsp:sp>
    <dsp:sp modelId="{9AF8A67E-E730-4D63-99CD-AB63B2C3F57B}">
      <dsp:nvSpPr>
        <dsp:cNvPr id="0" name=""/>
        <dsp:cNvSpPr/>
      </dsp:nvSpPr>
      <dsp:spPr>
        <a:xfrm>
          <a:off x="1646827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Patient Care Coordinator</a:t>
          </a:r>
          <a:endParaRPr lang="en-US" sz="1800" kern="1200" dirty="0"/>
        </a:p>
      </dsp:txBody>
      <dsp:txXfrm>
        <a:off x="1646827" y="1552383"/>
        <a:ext cx="1488063" cy="892838"/>
      </dsp:txXfrm>
    </dsp:sp>
    <dsp:sp modelId="{C4998C75-CE48-4EF9-9CE9-9414E97E12F4}">
      <dsp:nvSpPr>
        <dsp:cNvPr id="0" name=""/>
        <dsp:cNvSpPr/>
      </dsp:nvSpPr>
      <dsp:spPr>
        <a:xfrm>
          <a:off x="3283697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Patient Care Technician</a:t>
          </a:r>
        </a:p>
      </dsp:txBody>
      <dsp:txXfrm>
        <a:off x="3283697" y="1552383"/>
        <a:ext cx="1488063" cy="892838"/>
      </dsp:txXfrm>
    </dsp:sp>
    <dsp:sp modelId="{B2E27C14-ED7A-4E58-9006-37F0D0917454}">
      <dsp:nvSpPr>
        <dsp:cNvPr id="0" name=""/>
        <dsp:cNvSpPr/>
      </dsp:nvSpPr>
      <dsp:spPr>
        <a:xfrm>
          <a:off x="4920568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Performance Coach</a:t>
          </a:r>
          <a:endParaRPr lang="en-US" sz="1800" kern="1200" dirty="0"/>
        </a:p>
      </dsp:txBody>
      <dsp:txXfrm>
        <a:off x="4920568" y="1552383"/>
        <a:ext cx="1488063" cy="892838"/>
      </dsp:txXfrm>
    </dsp:sp>
    <dsp:sp modelId="{183824E2-017F-461E-B56E-0A3C10CFAA3F}">
      <dsp:nvSpPr>
        <dsp:cNvPr id="0" name=""/>
        <dsp:cNvSpPr/>
      </dsp:nvSpPr>
      <dsp:spPr>
        <a:xfrm>
          <a:off x="6557438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Personal Trainer</a:t>
          </a:r>
          <a:endParaRPr lang="en-US" sz="1800" kern="1200" dirty="0"/>
        </a:p>
      </dsp:txBody>
      <dsp:txXfrm>
        <a:off x="6557438" y="1552383"/>
        <a:ext cx="1488063" cy="892838"/>
      </dsp:txXfrm>
    </dsp:sp>
    <dsp:sp modelId="{DA2BCEB8-6E64-4FCC-AA3E-BF44CB8A2B48}">
      <dsp:nvSpPr>
        <dsp:cNvPr id="0" name=""/>
        <dsp:cNvSpPr/>
      </dsp:nvSpPr>
      <dsp:spPr>
        <a:xfrm>
          <a:off x="8194308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Physical Education Teacher</a:t>
          </a:r>
        </a:p>
      </dsp:txBody>
      <dsp:txXfrm>
        <a:off x="8194308" y="1552383"/>
        <a:ext cx="1488063" cy="892838"/>
      </dsp:txXfrm>
    </dsp:sp>
    <dsp:sp modelId="{9EF43478-1C7B-4695-AE25-CFF2DAEDB55F}">
      <dsp:nvSpPr>
        <dsp:cNvPr id="0" name=""/>
        <dsp:cNvSpPr/>
      </dsp:nvSpPr>
      <dsp:spPr>
        <a:xfrm>
          <a:off x="9831178" y="1552383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Physical Therapy Aide</a:t>
          </a:r>
        </a:p>
      </dsp:txBody>
      <dsp:txXfrm>
        <a:off x="9831178" y="1552383"/>
        <a:ext cx="1488063" cy="892838"/>
      </dsp:txXfrm>
    </dsp:sp>
    <dsp:sp modelId="{1DEFCDF8-E4C4-4538-86EB-1492DF969E9B}">
      <dsp:nvSpPr>
        <dsp:cNvPr id="0" name=""/>
        <dsp:cNvSpPr/>
      </dsp:nvSpPr>
      <dsp:spPr>
        <a:xfrm>
          <a:off x="9957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Physical Therapy Technician</a:t>
          </a:r>
          <a:endParaRPr lang="en-US" sz="1800" kern="1200" dirty="0"/>
        </a:p>
      </dsp:txBody>
      <dsp:txXfrm>
        <a:off x="9957" y="2594028"/>
        <a:ext cx="1488063" cy="892838"/>
      </dsp:txXfrm>
    </dsp:sp>
    <dsp:sp modelId="{A7D95AE7-20C7-4EFE-B2FC-3318163F0B3E}">
      <dsp:nvSpPr>
        <dsp:cNvPr id="0" name=""/>
        <dsp:cNvSpPr/>
      </dsp:nvSpPr>
      <dsp:spPr>
        <a:xfrm>
          <a:off x="1646827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Recreation Therapist</a:t>
          </a:r>
        </a:p>
      </dsp:txBody>
      <dsp:txXfrm>
        <a:off x="1646827" y="2594028"/>
        <a:ext cx="1488063" cy="892838"/>
      </dsp:txXfrm>
    </dsp:sp>
    <dsp:sp modelId="{B83324F9-D48C-4EB6-B025-10E21C9B11EB}">
      <dsp:nvSpPr>
        <dsp:cNvPr id="0" name=""/>
        <dsp:cNvSpPr/>
      </dsp:nvSpPr>
      <dsp:spPr>
        <a:xfrm>
          <a:off x="3283697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Recovery Specialist</a:t>
          </a:r>
          <a:endParaRPr lang="en-US" sz="1800" kern="1200" dirty="0"/>
        </a:p>
      </dsp:txBody>
      <dsp:txXfrm>
        <a:off x="3283697" y="2594028"/>
        <a:ext cx="1488063" cy="892838"/>
      </dsp:txXfrm>
    </dsp:sp>
    <dsp:sp modelId="{C0D75C9C-25A5-4FF2-8EDB-B2B5DF65E76D}">
      <dsp:nvSpPr>
        <dsp:cNvPr id="0" name=""/>
        <dsp:cNvSpPr/>
      </dsp:nvSpPr>
      <dsp:spPr>
        <a:xfrm>
          <a:off x="4920568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Rehabilitation and Exercise Specialist</a:t>
          </a:r>
        </a:p>
      </dsp:txBody>
      <dsp:txXfrm>
        <a:off x="4920568" y="2594028"/>
        <a:ext cx="1488063" cy="892838"/>
      </dsp:txXfrm>
    </dsp:sp>
    <dsp:sp modelId="{FC27B104-52FC-48C4-B378-D20FC3DE6D4B}">
      <dsp:nvSpPr>
        <dsp:cNvPr id="0" name=""/>
        <dsp:cNvSpPr/>
      </dsp:nvSpPr>
      <dsp:spPr>
        <a:xfrm>
          <a:off x="6557438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Rehabilitation Assistant</a:t>
          </a:r>
        </a:p>
      </dsp:txBody>
      <dsp:txXfrm>
        <a:off x="6557438" y="2594028"/>
        <a:ext cx="1488063" cy="892838"/>
      </dsp:txXfrm>
    </dsp:sp>
    <dsp:sp modelId="{8BF75B0D-686A-4C03-873E-F10FFA4FC030}">
      <dsp:nvSpPr>
        <dsp:cNvPr id="0" name=""/>
        <dsp:cNvSpPr/>
      </dsp:nvSpPr>
      <dsp:spPr>
        <a:xfrm>
          <a:off x="8194308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Rehabilitation Specialist</a:t>
          </a:r>
        </a:p>
      </dsp:txBody>
      <dsp:txXfrm>
        <a:off x="8194308" y="2594028"/>
        <a:ext cx="1488063" cy="892838"/>
      </dsp:txXfrm>
    </dsp:sp>
    <dsp:sp modelId="{6A2BA999-B95A-4892-A013-6C4FD6DE5182}">
      <dsp:nvSpPr>
        <dsp:cNvPr id="0" name=""/>
        <dsp:cNvSpPr/>
      </dsp:nvSpPr>
      <dsp:spPr>
        <a:xfrm>
          <a:off x="9831178" y="2594028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Rehab Specialist</a:t>
          </a:r>
          <a:endParaRPr lang="en-US" sz="1800" kern="1200" dirty="0"/>
        </a:p>
      </dsp:txBody>
      <dsp:txXfrm>
        <a:off x="9831178" y="2594028"/>
        <a:ext cx="1488063" cy="892838"/>
      </dsp:txXfrm>
    </dsp:sp>
    <dsp:sp modelId="{8A71F6B2-CDC2-4604-99E3-BF22FFA630A5}">
      <dsp:nvSpPr>
        <dsp:cNvPr id="0" name=""/>
        <dsp:cNvSpPr/>
      </dsp:nvSpPr>
      <dsp:spPr>
        <a:xfrm>
          <a:off x="828392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Research Associate</a:t>
          </a:r>
        </a:p>
      </dsp:txBody>
      <dsp:txXfrm>
        <a:off x="828392" y="3635672"/>
        <a:ext cx="1488063" cy="892838"/>
      </dsp:txXfrm>
    </dsp:sp>
    <dsp:sp modelId="{237CBD04-9D93-4E86-9D72-4AA629C6FB2F}">
      <dsp:nvSpPr>
        <dsp:cNvPr id="0" name=""/>
        <dsp:cNvSpPr/>
      </dsp:nvSpPr>
      <dsp:spPr>
        <a:xfrm>
          <a:off x="2465262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Return-to-Play Trainer</a:t>
          </a:r>
        </a:p>
      </dsp:txBody>
      <dsp:txXfrm>
        <a:off x="2465262" y="3635672"/>
        <a:ext cx="1488063" cy="892838"/>
      </dsp:txXfrm>
    </dsp:sp>
    <dsp:sp modelId="{61F28E4F-D2A1-457D-8A2B-F28839E135C7}">
      <dsp:nvSpPr>
        <dsp:cNvPr id="0" name=""/>
        <dsp:cNvSpPr/>
      </dsp:nvSpPr>
      <dsp:spPr>
        <a:xfrm>
          <a:off x="4102132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Strength and Conditioning Coach</a:t>
          </a:r>
        </a:p>
      </dsp:txBody>
      <dsp:txXfrm>
        <a:off x="4102132" y="3635672"/>
        <a:ext cx="1488063" cy="892838"/>
      </dsp:txXfrm>
    </dsp:sp>
    <dsp:sp modelId="{EDAB57E7-5B19-431B-BA99-E5F0B79813E0}">
      <dsp:nvSpPr>
        <dsp:cNvPr id="0" name=""/>
        <dsp:cNvSpPr/>
      </dsp:nvSpPr>
      <dsp:spPr>
        <a:xfrm>
          <a:off x="5739003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 Physical Ed. Teacher</a:t>
          </a:r>
        </a:p>
      </dsp:txBody>
      <dsp:txXfrm>
        <a:off x="5739003" y="3635672"/>
        <a:ext cx="1488063" cy="892838"/>
      </dsp:txXfrm>
    </dsp:sp>
    <dsp:sp modelId="{B7B4DA7A-59F5-48FD-AECD-3A4F962FA4C9}">
      <dsp:nvSpPr>
        <dsp:cNvPr id="0" name=""/>
        <dsp:cNvSpPr/>
      </dsp:nvSpPr>
      <dsp:spPr>
        <a:xfrm>
          <a:off x="7375873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Therapy Tech</a:t>
          </a:r>
        </a:p>
      </dsp:txBody>
      <dsp:txXfrm>
        <a:off x="7375873" y="3635672"/>
        <a:ext cx="1488063" cy="892838"/>
      </dsp:txXfrm>
    </dsp:sp>
    <dsp:sp modelId="{759255A8-E611-4811-BEA2-6B1B744C12F3}">
      <dsp:nvSpPr>
        <dsp:cNvPr id="0" name=""/>
        <dsp:cNvSpPr/>
      </dsp:nvSpPr>
      <dsp:spPr>
        <a:xfrm>
          <a:off x="9012743" y="3635672"/>
          <a:ext cx="1488063" cy="892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/>
            </a:rPr>
            <a:t>Unit Director</a:t>
          </a:r>
          <a:endParaRPr lang="en-US" sz="1800" kern="1200" dirty="0"/>
        </a:p>
      </dsp:txBody>
      <dsp:txXfrm>
        <a:off x="9012743" y="3635672"/>
        <a:ext cx="1488063" cy="89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11/26/2024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0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518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08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329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095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66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93924"/>
              </p:ext>
            </p:extLst>
          </p:nvPr>
        </p:nvGraphicFramePr>
        <p:xfrm>
          <a:off x="804702" y="514864"/>
          <a:ext cx="10802477" cy="5469810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2023-2024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7166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22 – 23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22/SP</a:t>
                      </a:r>
                      <a:endParaRPr lang="en-ZA" sz="1200" dirty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23/SU 23</a:t>
                      </a: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en-ZA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5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21 – 22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21/SP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22/SU 22)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848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20-21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(FA20/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SP21/SU21)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85776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19-20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19/SP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20/SU20)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3734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18-19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(SU 19)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152104" y="6042106"/>
            <a:ext cx="1283571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82DD2902-989B-9072-5965-8F84CE2C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Sample Job Titles of  </a:t>
            </a:r>
            <a:r>
              <a:rPr lang="en-US" sz="3000">
                <a:solidFill>
                  <a:schemeClr val="bg1"/>
                </a:solidFill>
              </a:rPr>
              <a:t>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7218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  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86591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Absolute Wellness, PLLC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Mobility Chiropractor and Rehabilitation Group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 Rehab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Albert Einstein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Amal Rehab 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AmeriWell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AQE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Athletic 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Aquila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ATI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Aylo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Back In Motion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Balanced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Body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Barnes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Baseball Performance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Belgravia Leisure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Benton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Bethany College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Bledsoe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Body In Balance Chiropractic and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Bolivar-Richburg Central School District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Rhythmic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Boys &amp; Girls Clubs of Central Alabama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Brigham Young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Cawley Physical Therapy and Rehab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Cerner Corporation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Children's Hospital Colorado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Concepts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Chiropractic, Massage, and Nutrition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Claddagh Chiropractic Wellness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Colorado Springs School District 11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Confluence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Coon Rapids-Bayard Community School District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Cornerstone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Crunch Fitness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Dade Christian School Athletics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Dae to Day Training and Nutrition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Danville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Public Schools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Dicks Sporting Goods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Dosher Memorial Hospital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Dynamic Sports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ECC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Elite Sports and Spine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Emory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Fontbonne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Future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2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Center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Graceland University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Greens Farms Academy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Greely High School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Haksha Healthcare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HCA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Hibbett Sports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Illinois Back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Innovative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Inspire Physical &amp; Hand Therapy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Spine and Sports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Island Health &amp;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Jeffrey Oguin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Kalkstein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Kayal Orthopedic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Keough Chiropractic 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9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Mamba Sports Academy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Manchester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Mid-South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MMAC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Molloy College Athletic Department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Lake Nona Performance Club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Levelland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Lifetime Activities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LINT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Loehr Health Center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Logan University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8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Olympia Physical Therapy &amp; Industrial Rehabilitation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Optimum Physio Therapies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Ontario Ministry of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Natural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Potential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New York-Presbyterian - Columbia University Irving Medical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Next Level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NorthShore Health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Norton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Northwestern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Novo Chiropractic Sports and Wellness Center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QLI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Quality Academy Prep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Randolph County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Reinhardt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Reyes Holdings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Riot Dance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Rohlfs Chiropractic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Roundup Fellowship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RPI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Pacheco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Paraquad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Philadelphia 76ers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Pinecrest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Pivot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Post Acute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Health Physio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PT Link Physical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4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Spectrum Health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Center of Chicago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SSM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Community College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Marks Medical Center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Mary's Academy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StretchLab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Irvine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Summit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Swedish Medical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Saratoga Health and Wellness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Sauna Hut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Select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Simple Truth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Sky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South Lake Wellness and Injury Center, PL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7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76615" y="959265"/>
            <a:ext cx="4084395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Veterans Health Administration (VHA)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Wake County Public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Westwood Baptist Academy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Widom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William Fremd High School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Wills Chiropractic Clinic PC</a:t>
            </a:r>
            <a:endParaRPr lang="en-US" dirty="0"/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Xperience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Fitness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686466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Terrebonne General Medical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FARM - Functional Athletic Rehabilitation &amp; Movement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Joint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Neurologic Wellness Institute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Way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Motion Performance, Wellness, and 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Trainology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Tross Spine and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Tucson Unified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Virginia Military Institute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UNC Wellness Centers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Kentucky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Army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Tennis Association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US Department of Veterans Affairs (VA)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Utah Valley University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FD9136-6B51-49E7-ACBF-60365098E33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c88b50b-d8b3-4391-9ec4-aaa192d918eb"/>
    <ds:schemaRef ds:uri="http://purl.org/dc/elements/1.1/"/>
    <ds:schemaRef ds:uri="027e82f4-52a3-4161-a28c-b5ad4a441129"/>
    <ds:schemaRef ds:uri="http://schemas.microsoft.com/office/2006/metadata/properties"/>
    <ds:schemaRef ds:uri="http://schemas.microsoft.com/office/2006/documentManagement/types"/>
    <ds:schemaRef ds:uri="411b2d64-37ec-4545-bed6-3dbaa666c9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1013</Words>
  <Application>Microsoft Office PowerPoint</Application>
  <PresentationFormat>Widescreen</PresentationFormat>
  <Paragraphs>383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MS-SSR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 MS-SSR Graduates</vt:lpstr>
      <vt:lpstr>Sample Job Titles of  MS-SSR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lastModifiedBy>Natalie.Colvin</cp:lastModifiedBy>
  <cp:revision>667</cp:revision>
  <dcterms:created xsi:type="dcterms:W3CDTF">2023-05-10T16:55:45Z</dcterms:created>
  <dcterms:modified xsi:type="dcterms:W3CDTF">2024-11-26T16:32:28Z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