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0ABE4-4CD6-57E8-FB5A-55510B28206F}" v="5" dt="2024-11-26T16:21:01.974"/>
    <p1510:client id="{B90B84E9-C865-A9D1-4031-9196E4BF8C5E}" v="3" dt="2024-11-26T16:31:41.451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3E059A32-C240-7A9D-EDF9-4F9783AD5AE5}"/>
    <pc:docChg chg="modSld">
      <pc:chgData name="Jennifer Elorreaga" userId="S::jennifer.elorreaga@logan.edu::e1aa907a-6c11-435a-a88c-cc89013b43d8" providerId="AD" clId="Web-{3E059A32-C240-7A9D-EDF9-4F9783AD5AE5}" dt="2024-04-26T19:18:39.358" v="14" actId="1076"/>
      <pc:docMkLst>
        <pc:docMk/>
      </pc:docMkLst>
      <pc:sldChg chg="modSp">
        <pc:chgData name="Jennifer Elorreaga" userId="S::jennifer.elorreaga@logan.edu::e1aa907a-6c11-435a-a88c-cc89013b43d8" providerId="AD" clId="Web-{3E059A32-C240-7A9D-EDF9-4F9783AD5AE5}" dt="2024-04-26T19:18:39.358" v="14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3E059A32-C240-7A9D-EDF9-4F9783AD5AE5}" dt="2024-04-26T19:18:39.358" v="14" actId="1076"/>
          <ac:spMkLst>
            <pc:docMk/>
            <pc:sldMk cId="3347698232" sldId="273"/>
            <ac:spMk id="3" creationId="{95ACB4B6-C3FA-C034-DC52-8F491EF3BFAA}"/>
          </ac:spMkLst>
        </pc:spChg>
      </pc:sldChg>
    </pc:docChg>
  </pc:docChgLst>
  <pc:docChgLst>
    <pc:chgData name="Jennifer Elorreaga" userId="S::jennifer.elorreaga@logan.edu::e1aa907a-6c11-435a-a88c-cc89013b43d8" providerId="AD" clId="Web-{CBFB1D82-623A-26F3-D9CA-78A9D5EB412C}"/>
    <pc:docChg chg="modSld">
      <pc:chgData name="Jennifer Elorreaga" userId="S::jennifer.elorreaga@logan.edu::e1aa907a-6c11-435a-a88c-cc89013b43d8" providerId="AD" clId="Web-{CBFB1D82-623A-26F3-D9CA-78A9D5EB412C}" dt="2023-07-19T16:34:10.135" v="151"/>
      <pc:docMkLst>
        <pc:docMk/>
      </pc:docMkLst>
      <pc:sldChg chg="modSp">
        <pc:chgData name="Jennifer Elorreaga" userId="S::jennifer.elorreaga@logan.edu::e1aa907a-6c11-435a-a88c-cc89013b43d8" providerId="AD" clId="Web-{CBFB1D82-623A-26F3-D9CA-78A9D5EB412C}" dt="2023-07-19T16:30:25.504" v="36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CBFB1D82-623A-26F3-D9CA-78A9D5EB412C}" dt="2023-07-19T16:30:25.504" v="36" actId="20577"/>
          <ac:spMkLst>
            <pc:docMk/>
            <pc:sldMk cId="342131329" sldId="275"/>
            <ac:spMk id="5" creationId="{155A63A7-E29B-6DF6-1B74-B9E983109546}"/>
          </ac:spMkLst>
        </pc:spChg>
      </pc:sldChg>
      <pc:sldChg chg="addSp delSp modSp mod modClrScheme chgLayout">
        <pc:chgData name="Jennifer Elorreaga" userId="S::jennifer.elorreaga@logan.edu::e1aa907a-6c11-435a-a88c-cc89013b43d8" providerId="AD" clId="Web-{CBFB1D82-623A-26F3-D9CA-78A9D5EB412C}" dt="2023-07-19T16:34:10.135" v="151"/>
        <pc:sldMkLst>
          <pc:docMk/>
          <pc:sldMk cId="420664609" sldId="287"/>
        </pc:sldMkLst>
        <pc:spChg chg="mod or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3" creationId="{E0E3CE52-6887-B1B7-5FC6-E1BAEF3174D5}"/>
          </ac:spMkLst>
        </pc:spChg>
        <pc:spChg chg="add del mo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11" creationId="{75D678C0-E8DB-29A8-AB7C-4EB719139E91}"/>
          </ac:spMkLst>
        </pc:spChg>
        <pc:spChg chg="mod">
          <ac:chgData name="Jennifer Elorreaga" userId="S::jennifer.elorreaga@logan.edu::e1aa907a-6c11-435a-a88c-cc89013b43d8" providerId="AD" clId="Web-{CBFB1D82-623A-26F3-D9CA-78A9D5EB412C}" dt="2023-07-19T16:34:10.135" v="151"/>
          <ac:spMkLst>
            <pc:docMk/>
            <pc:sldMk cId="420664609" sldId="287"/>
            <ac:spMk id="13" creationId="{D89F8EE1-8482-AE21-0498-A2F02B77AD44}"/>
          </ac:spMkLst>
        </pc:spChg>
        <pc:graphicFrameChg chg="add del mod">
          <ac:chgData name="Jennifer Elorreaga" userId="S::jennifer.elorreaga@logan.edu::e1aa907a-6c11-435a-a88c-cc89013b43d8" providerId="AD" clId="Web-{CBFB1D82-623A-26F3-D9CA-78A9D5EB412C}" dt="2023-07-19T16:31:23.974" v="39"/>
          <ac:graphicFrameMkLst>
            <pc:docMk/>
            <pc:sldMk cId="420664609" sldId="287"/>
            <ac:graphicFrameMk id="15" creationId="{85B86111-5597-A4D6-8362-5C77B1EF919E}"/>
          </ac:graphicFrameMkLst>
        </pc:graphicFrameChg>
        <pc:graphicFrameChg chg="add del mod">
          <ac:chgData name="Jennifer Elorreaga" userId="S::jennifer.elorreaga@logan.edu::e1aa907a-6c11-435a-a88c-cc89013b43d8" providerId="AD" clId="Web-{CBFB1D82-623A-26F3-D9CA-78A9D5EB412C}" dt="2023-07-19T16:32:52.274" v="68"/>
          <ac:graphicFrameMkLst>
            <pc:docMk/>
            <pc:sldMk cId="420664609" sldId="287"/>
            <ac:graphicFrameMk id="16" creationId="{91C36E01-3DF9-30B6-6B15-5653485F324E}"/>
          </ac:graphicFrameMkLst>
        </pc:graphicFrameChg>
        <pc:graphicFrameChg chg="add mod">
          <ac:chgData name="Jennifer Elorreaga" userId="S::jennifer.elorreaga@logan.edu::e1aa907a-6c11-435a-a88c-cc89013b43d8" providerId="AD" clId="Web-{CBFB1D82-623A-26F3-D9CA-78A9D5EB412C}" dt="2023-07-19T16:34:10.135" v="151"/>
          <ac:graphicFrameMkLst>
            <pc:docMk/>
            <pc:sldMk cId="420664609" sldId="287"/>
            <ac:graphicFrameMk id="17" creationId="{20FFAA4C-409B-1873-E00F-E02DBC875551}"/>
          </ac:graphicFrameMkLst>
        </pc:graphicFrameChg>
        <pc:picChg chg="del ord">
          <ac:chgData name="Jennifer Elorreaga" userId="S::jennifer.elorreaga@logan.edu::e1aa907a-6c11-435a-a88c-cc89013b43d8" providerId="AD" clId="Web-{CBFB1D82-623A-26F3-D9CA-78A9D5EB412C}" dt="2023-07-19T16:30:50.223" v="37"/>
          <ac:picMkLst>
            <pc:docMk/>
            <pc:sldMk cId="420664609" sldId="287"/>
            <ac:picMk id="7" creationId="{25FA8EC3-AA70-DA8D-64B4-DCBF67E77ED9}"/>
          </ac:picMkLst>
        </pc:picChg>
      </pc:sldChg>
    </pc:docChg>
  </pc:docChgLst>
  <pc:docChgLst>
    <pc:chgData name="Jennifer Elorreaga" userId="S::jennifer.elorreaga@logan.edu::e1aa907a-6c11-435a-a88c-cc89013b43d8" providerId="AD" clId="Web-{83F25555-8CA9-AAB3-AAB6-CBDC08625EEE}"/>
    <pc:docChg chg="sldOrd">
      <pc:chgData name="Jennifer Elorreaga" userId="S::jennifer.elorreaga@logan.edu::e1aa907a-6c11-435a-a88c-cc89013b43d8" providerId="AD" clId="Web-{83F25555-8CA9-AAB3-AAB6-CBDC08625EEE}" dt="2023-05-12T14:42:53.534" v="2"/>
      <pc:docMkLst>
        <pc:docMk/>
      </pc:docMkLst>
      <pc:sldChg chg="ord">
        <pc:chgData name="Jennifer Elorreaga" userId="S::jennifer.elorreaga@logan.edu::e1aa907a-6c11-435a-a88c-cc89013b43d8" providerId="AD" clId="Web-{83F25555-8CA9-AAB3-AAB6-CBDC08625EEE}" dt="2023-05-12T14:42:48.018" v="0"/>
        <pc:sldMkLst>
          <pc:docMk/>
          <pc:sldMk cId="3347698232" sldId="273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0.206" v="1"/>
        <pc:sldMkLst>
          <pc:docMk/>
          <pc:sldMk cId="342131329" sldId="275"/>
        </pc:sldMkLst>
      </pc:sldChg>
      <pc:sldChg chg="ord">
        <pc:chgData name="Jennifer Elorreaga" userId="S::jennifer.elorreaga@logan.edu::e1aa907a-6c11-435a-a88c-cc89013b43d8" providerId="AD" clId="Web-{83F25555-8CA9-AAB3-AAB6-CBDC08625EEE}" dt="2023-05-12T14:42:53.534" v="2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74E16DDD-585D-D225-CBD1-34614E7E1844}"/>
    <pc:docChg chg="modSld">
      <pc:chgData name="Jennifer Elorreaga" userId="S::jennifer.elorreaga@logan.edu::e1aa907a-6c11-435a-a88c-cc89013b43d8" providerId="AD" clId="Web-{74E16DDD-585D-D225-CBD1-34614E7E1844}" dt="2024-05-07T20:24:15.670" v="2" actId="20577"/>
      <pc:docMkLst>
        <pc:docMk/>
      </pc:docMkLst>
      <pc:sldChg chg="modSp">
        <pc:chgData name="Jennifer Elorreaga" userId="S::jennifer.elorreaga@logan.edu::e1aa907a-6c11-435a-a88c-cc89013b43d8" providerId="AD" clId="Web-{74E16DDD-585D-D225-CBD1-34614E7E1844}" dt="2024-05-07T20:24:15.670" v="2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74E16DDD-585D-D225-CBD1-34614E7E1844}" dt="2024-05-07T20:24:15.670" v="2" actId="20577"/>
          <ac:spMkLst>
            <pc:docMk/>
            <pc:sldMk cId="3347698232" sldId="273"/>
            <ac:spMk id="2" creationId="{3E293275-5D34-43AB-891F-D5BCED72D7EA}"/>
          </ac:spMkLst>
        </pc:spChg>
      </pc:sldChg>
    </pc:docChg>
  </pc:docChgLst>
  <pc:docChgLst>
    <pc:chgData name="Jennifer Elorreaga" userId="S::jennifer.elorreaga@logan.edu::e1aa907a-6c11-435a-a88c-cc89013b43d8" providerId="AD" clId="Web-{A494358F-A4E0-FA03-796C-27D0C29AD454}"/>
    <pc:docChg chg="modSld">
      <pc:chgData name="Jennifer Elorreaga" userId="S::jennifer.elorreaga@logan.edu::e1aa907a-6c11-435a-a88c-cc89013b43d8" providerId="AD" clId="Web-{A494358F-A4E0-FA03-796C-27D0C29AD454}" dt="2024-02-09T19:49:31.803" v="3"/>
      <pc:docMkLst>
        <pc:docMk/>
      </pc:docMkLst>
      <pc:sldChg chg="modSp">
        <pc:chgData name="Jennifer Elorreaga" userId="S::jennifer.elorreaga@logan.edu::e1aa907a-6c11-435a-a88c-cc89013b43d8" providerId="AD" clId="Web-{A494358F-A4E0-FA03-796C-27D0C29AD454}" dt="2024-02-09T19:49:31.803" v="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494358F-A4E0-FA03-796C-27D0C29AD454}" dt="2024-02-09T19:49:31.803" v="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0A0A224A-976A-7E48-4CB6-4DCE538B380B}"/>
    <pc:docChg chg="modSld">
      <pc:chgData name="Jennifer Elorreaga" userId="S::jennifer.elorreaga@logan.edu::e1aa907a-6c11-435a-a88c-cc89013b43d8" providerId="AD" clId="Web-{0A0A224A-976A-7E48-4CB6-4DCE538B380B}" dt="2024-01-26T17:32:16.038" v="5"/>
      <pc:docMkLst>
        <pc:docMk/>
      </pc:docMkLst>
      <pc:sldChg chg="modSp">
        <pc:chgData name="Jennifer Elorreaga" userId="S::jennifer.elorreaga@logan.edu::e1aa907a-6c11-435a-a88c-cc89013b43d8" providerId="AD" clId="Web-{0A0A224A-976A-7E48-4CB6-4DCE538B380B}" dt="2024-01-26T17:32:16.038" v="5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0A0A224A-976A-7E48-4CB6-4DCE538B380B}" dt="2024-01-26T17:32:16.038" v="5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1659D194-AD3D-CBDF-8195-24B53F1876AB}"/>
    <pc:docChg chg="modSld">
      <pc:chgData name="Jennifer Elorreaga" userId="S::jennifer.elorreaga@logan.edu::e1aa907a-6c11-435a-a88c-cc89013b43d8" providerId="AD" clId="Web-{1659D194-AD3D-CBDF-8195-24B53F1876AB}" dt="2024-04-24T18:16:29.144" v="285"/>
      <pc:docMkLst>
        <pc:docMk/>
      </pc:docMkLst>
      <pc:sldChg chg="delSp modSp">
        <pc:chgData name="Jennifer Elorreaga" userId="S::jennifer.elorreaga@logan.edu::e1aa907a-6c11-435a-a88c-cc89013b43d8" providerId="AD" clId="Web-{1659D194-AD3D-CBDF-8195-24B53F1876AB}" dt="2024-04-24T18:16:29.144" v="285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1659D194-AD3D-CBDF-8195-24B53F1876AB}" dt="2024-04-24T18:16:29.144" v="285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cxnChg chg="del">
          <ac:chgData name="Jennifer Elorreaga" userId="S::jennifer.elorreaga@logan.edu::e1aa907a-6c11-435a-a88c-cc89013b43d8" providerId="AD" clId="Web-{1659D194-AD3D-CBDF-8195-24B53F1876AB}" dt="2024-04-24T18:12:14.414" v="24"/>
          <ac:cxnSpMkLst>
            <pc:docMk/>
            <pc:sldMk cId="3347698232" sldId="273"/>
            <ac:cxnSpMk id="6" creationId="{975FCC4B-1F1C-9737-EE9E-90E56614F1E6}"/>
          </ac:cxnSpMkLst>
        </pc:cxnChg>
        <pc:cxnChg chg="mod">
          <ac:chgData name="Jennifer Elorreaga" userId="S::jennifer.elorreaga@logan.edu::e1aa907a-6c11-435a-a88c-cc89013b43d8" providerId="AD" clId="Web-{1659D194-AD3D-CBDF-8195-24B53F1876AB}" dt="2024-04-24T18:15:24.313" v="249" actId="14100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A805A846-C962-70FB-D024-F6461F4409C9}"/>
    <pc:docChg chg="modSld">
      <pc:chgData name="Jennifer Elorreaga" userId="S::jennifer.elorreaga@logan.edu::e1aa907a-6c11-435a-a88c-cc89013b43d8" providerId="AD" clId="Web-{A805A846-C962-70FB-D024-F6461F4409C9}" dt="2024-10-21T21:58:43.760" v="51"/>
      <pc:docMkLst>
        <pc:docMk/>
      </pc:docMkLst>
      <pc:sldChg chg="modSp">
        <pc:chgData name="Jennifer Elorreaga" userId="S::jennifer.elorreaga@logan.edu::e1aa907a-6c11-435a-a88c-cc89013b43d8" providerId="AD" clId="Web-{A805A846-C962-70FB-D024-F6461F4409C9}" dt="2024-10-21T21:58:43.760" v="5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A805A846-C962-70FB-D024-F6461F4409C9}" dt="2024-10-21T21:58:43.760" v="5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3F48E419-54A2-B6FB-438C-2BD9DF027904}"/>
    <pc:docChg chg="modSld">
      <pc:chgData name="Jennifer Elorreaga" userId="S::jennifer.elorreaga@logan.edu::e1aa907a-6c11-435a-a88c-cc89013b43d8" providerId="AD" clId="Web-{3F48E419-54A2-B6FB-438C-2BD9DF027904}" dt="2023-05-12T14:37:37.702" v="25" actId="1076"/>
      <pc:docMkLst>
        <pc:docMk/>
      </pc:docMkLst>
      <pc:sldChg chg="modSp">
        <pc:chgData name="Jennifer Elorreaga" userId="S::jennifer.elorreaga@logan.edu::e1aa907a-6c11-435a-a88c-cc89013b43d8" providerId="AD" clId="Web-{3F48E419-54A2-B6FB-438C-2BD9DF027904}" dt="2023-05-12T14:37:37.702" v="25" actId="1076"/>
        <pc:sldMkLst>
          <pc:docMk/>
          <pc:sldMk cId="809263698" sldId="283"/>
        </pc:sldMkLst>
        <pc:spChg chg="mod">
          <ac:chgData name="Jennifer Elorreaga" userId="S::jennifer.elorreaga@logan.edu::e1aa907a-6c11-435a-a88c-cc89013b43d8" providerId="AD" clId="Web-{3F48E419-54A2-B6FB-438C-2BD9DF027904}" dt="2023-05-12T14:37:37.702" v="25" actId="1076"/>
          <ac:spMkLst>
            <pc:docMk/>
            <pc:sldMk cId="809263698" sldId="283"/>
            <ac:spMk id="2" creationId="{4F50E8F8-CBC6-4A56-A60B-FDBF1E1F1214}"/>
          </ac:spMkLst>
        </pc:spChg>
        <pc:spChg chg="mod">
          <ac:chgData name="Jennifer Elorreaga" userId="S::jennifer.elorreaga@logan.edu::e1aa907a-6c11-435a-a88c-cc89013b43d8" providerId="AD" clId="Web-{3F48E419-54A2-B6FB-438C-2BD9DF027904}" dt="2023-05-12T14:36:08.402" v="3" actId="1076"/>
          <ac:spMkLst>
            <pc:docMk/>
            <pc:sldMk cId="809263698" sldId="283"/>
            <ac:spMk id="3" creationId="{72258620-D380-473B-A288-E14928A16BDB}"/>
          </ac:spMkLst>
        </pc:spChg>
        <pc:picChg chg="mod">
          <ac:chgData name="Jennifer Elorreaga" userId="S::jennifer.elorreaga@logan.edu::e1aa907a-6c11-435a-a88c-cc89013b43d8" providerId="AD" clId="Web-{3F48E419-54A2-B6FB-438C-2BD9DF027904}" dt="2023-05-12T14:37:20.045" v="21" actId="14100"/>
          <ac:picMkLst>
            <pc:docMk/>
            <pc:sldMk cId="809263698" sldId="283"/>
            <ac:picMk id="4" creationId="{130F4234-6D65-928C-F914-1E32E49A06D3}"/>
          </ac:picMkLst>
        </pc:picChg>
      </pc:sldChg>
    </pc:docChg>
  </pc:docChgLst>
  <pc:docChgLst>
    <pc:chgData name="Jennifer Elorreaga" userId="S::jennifer.elorreaga@logan.edu::e1aa907a-6c11-435a-a88c-cc89013b43d8" providerId="AD" clId="Web-{7F86711A-614F-AC9A-30BF-0B0EA7421903}"/>
    <pc:docChg chg="modSld">
      <pc:chgData name="Jennifer Elorreaga" userId="S::jennifer.elorreaga@logan.edu::e1aa907a-6c11-435a-a88c-cc89013b43d8" providerId="AD" clId="Web-{7F86711A-614F-AC9A-30BF-0B0EA7421903}" dt="2024-10-21T22:16:58.050" v="23"/>
      <pc:docMkLst>
        <pc:docMk/>
      </pc:docMkLst>
      <pc:sldChg chg="modSp">
        <pc:chgData name="Jennifer Elorreaga" userId="S::jennifer.elorreaga@logan.edu::e1aa907a-6c11-435a-a88c-cc89013b43d8" providerId="AD" clId="Web-{7F86711A-614F-AC9A-30BF-0B0EA7421903}" dt="2024-10-21T22:16:58.050" v="23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7F86711A-614F-AC9A-30BF-0B0EA7421903}" dt="2024-10-21T22:16:58.050" v="2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6CDAF21-A1D3-4B18-47D3-9C2A58DEE3F2}"/>
    <pc:docChg chg="modSld">
      <pc:chgData name="Jennifer Elorreaga" userId="S::jennifer.elorreaga@logan.edu::e1aa907a-6c11-435a-a88c-cc89013b43d8" providerId="AD" clId="Web-{66CDAF21-A1D3-4B18-47D3-9C2A58DEE3F2}" dt="2024-02-15T21:24:08.895" v="4" actId="1076"/>
      <pc:docMkLst>
        <pc:docMk/>
      </pc:docMkLst>
      <pc:sldChg chg="addSp modSp">
        <pc:chgData name="Jennifer Elorreaga" userId="S::jennifer.elorreaga@logan.edu::e1aa907a-6c11-435a-a88c-cc89013b43d8" providerId="AD" clId="Web-{66CDAF21-A1D3-4B18-47D3-9C2A58DEE3F2}" dt="2024-02-15T21:24:08.895" v="4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66CDAF21-A1D3-4B18-47D3-9C2A58DEE3F2}" dt="2024-02-15T21:24:08.895" v="4" actId="1076"/>
          <ac:picMkLst>
            <pc:docMk/>
            <pc:sldMk cId="3347698232" sldId="273"/>
            <ac:picMk id="4" creationId="{93B6E6E3-7AC7-DBEA-1F14-48E9427E005A}"/>
          </ac:picMkLst>
        </pc:picChg>
      </pc:sldChg>
    </pc:docChg>
  </pc:docChgLst>
  <pc:docChgLst>
    <pc:chgData name="Jennifer Elorreaga" userId="S::jennifer.elorreaga@logan.edu::e1aa907a-6c11-435a-a88c-cc89013b43d8" providerId="AD" clId="Web-{973F0252-AD8B-76F5-82EF-DC963E0648FA}"/>
    <pc:docChg chg="addSld delSld modSld">
      <pc:chgData name="Jennifer Elorreaga" userId="S::jennifer.elorreaga@logan.edu::e1aa907a-6c11-435a-a88c-cc89013b43d8" providerId="AD" clId="Web-{973F0252-AD8B-76F5-82EF-DC963E0648FA}" dt="2023-05-31T18:03:04.353" v="9"/>
      <pc:docMkLst>
        <pc:docMk/>
      </pc:docMkLst>
      <pc:sldChg chg="modSp">
        <pc:chgData name="Jennifer Elorreaga" userId="S::jennifer.elorreaga@logan.edu::e1aa907a-6c11-435a-a88c-cc89013b43d8" providerId="AD" clId="Web-{973F0252-AD8B-76F5-82EF-DC963E0648FA}" dt="2023-05-31T17:56:49.401" v="0" actId="14100"/>
        <pc:sldMkLst>
          <pc:docMk/>
          <pc:sldMk cId="809263698" sldId="283"/>
        </pc:sldMkLst>
        <pc:picChg chg="mod">
          <ac:chgData name="Jennifer Elorreaga" userId="S::jennifer.elorreaga@logan.edu::e1aa907a-6c11-435a-a88c-cc89013b43d8" providerId="AD" clId="Web-{973F0252-AD8B-76F5-82EF-DC963E0648FA}" dt="2023-05-31T17:56:49.401" v="0" actId="14100"/>
          <ac:picMkLst>
            <pc:docMk/>
            <pc:sldMk cId="809263698" sldId="283"/>
            <ac:picMk id="4" creationId="{130F4234-6D65-928C-F914-1E32E49A06D3}"/>
          </ac:picMkLst>
        </pc:picChg>
      </pc:sldChg>
      <pc:sldChg chg="addSp delSp modSp add del mod replId setBg">
        <pc:chgData name="Jennifer Elorreaga" userId="S::jennifer.elorreaga@logan.edu::e1aa907a-6c11-435a-a88c-cc89013b43d8" providerId="AD" clId="Web-{973F0252-AD8B-76F5-82EF-DC963E0648FA}" dt="2023-05-31T18:03:04.353" v="9"/>
        <pc:sldMkLst>
          <pc:docMk/>
          <pc:sldMk cId="2415385401" sldId="288"/>
        </pc:sldMkLst>
        <pc:spChg chg="del mod">
          <ac:chgData name="Jennifer Elorreaga" userId="S::jennifer.elorreaga@logan.edu::e1aa907a-6c11-435a-a88c-cc89013b43d8" providerId="AD" clId="Web-{973F0252-AD8B-76F5-82EF-DC963E0648FA}" dt="2023-05-31T18:02:04.679" v="3"/>
          <ac:spMkLst>
            <pc:docMk/>
            <pc:sldMk cId="2415385401" sldId="288"/>
            <ac:spMk id="2" creationId="{4F50E8F8-CBC6-4A56-A60B-FDBF1E1F1214}"/>
          </ac:spMkLst>
        </pc:spChg>
        <pc:spChg chg="del">
          <ac:chgData name="Jennifer Elorreaga" userId="S::jennifer.elorreaga@logan.edu::e1aa907a-6c11-435a-a88c-cc89013b43d8" providerId="AD" clId="Web-{973F0252-AD8B-76F5-82EF-DC963E0648FA}" dt="2023-05-31T18:02:05.820" v="4"/>
          <ac:spMkLst>
            <pc:docMk/>
            <pc:sldMk cId="2415385401" sldId="288"/>
            <ac:spMk id="3" creationId="{72258620-D380-473B-A288-E14928A16BDB}"/>
          </ac:spMkLst>
        </pc:spChg>
        <pc:spChg chg="add del mod">
          <ac:chgData name="Jennifer Elorreaga" userId="S::jennifer.elorreaga@logan.edu::e1aa907a-6c11-435a-a88c-cc89013b43d8" providerId="AD" clId="Web-{973F0252-AD8B-76F5-82EF-DC963E0648FA}" dt="2023-05-31T18:02:08.148" v="5"/>
          <ac:spMkLst>
            <pc:docMk/>
            <pc:sldMk cId="2415385401" sldId="288"/>
            <ac:spMk id="6" creationId="{34D61317-5B81-3DE1-7A35-37B449C7A71C}"/>
          </ac:spMkLst>
        </pc:spChg>
        <pc:spChg chg="add del mod">
          <ac:chgData name="Jennifer Elorreaga" userId="S::jennifer.elorreaga@logan.edu::e1aa907a-6c11-435a-a88c-cc89013b43d8" providerId="AD" clId="Web-{973F0252-AD8B-76F5-82EF-DC963E0648FA}" dt="2023-05-31T18:02:09.335" v="6"/>
          <ac:spMkLst>
            <pc:docMk/>
            <pc:sldMk cId="2415385401" sldId="288"/>
            <ac:spMk id="8" creationId="{8C0B3697-0272-D277-00EE-564F0DAEAD27}"/>
          </ac:spMkLst>
        </pc:spChg>
        <pc:picChg chg="mod">
          <ac:chgData name="Jennifer Elorreaga" userId="S::jennifer.elorreaga@logan.edu::e1aa907a-6c11-435a-a88c-cc89013b43d8" providerId="AD" clId="Web-{973F0252-AD8B-76F5-82EF-DC963E0648FA}" dt="2023-05-31T18:02:11.242" v="7" actId="1076"/>
          <ac:picMkLst>
            <pc:docMk/>
            <pc:sldMk cId="2415385401" sldId="288"/>
            <ac:picMk id="4" creationId="{130F4234-6D65-928C-F914-1E32E49A06D3}"/>
          </ac:picMkLst>
        </pc:picChg>
      </pc:sldChg>
    </pc:docChg>
  </pc:docChgLst>
  <pc:docChgLst>
    <pc:chgData name="Jennifer Elorreaga" userId="S::jennifer.elorreaga@logan.edu::e1aa907a-6c11-435a-a88c-cc89013b43d8" providerId="AD" clId="Web-{D0A9CB77-414D-E888-2CF7-B031335D2224}"/>
    <pc:docChg chg="modSld">
      <pc:chgData name="Jennifer Elorreaga" userId="S::jennifer.elorreaga@logan.edu::e1aa907a-6c11-435a-a88c-cc89013b43d8" providerId="AD" clId="Web-{D0A9CB77-414D-E888-2CF7-B031335D2224}" dt="2024-06-03T21:23:09.015" v="1" actId="1076"/>
      <pc:docMkLst>
        <pc:docMk/>
      </pc:docMkLst>
      <pc:sldChg chg="modSp">
        <pc:chgData name="Jennifer Elorreaga" userId="S::jennifer.elorreaga@logan.edu::e1aa907a-6c11-435a-a88c-cc89013b43d8" providerId="AD" clId="Web-{D0A9CB77-414D-E888-2CF7-B031335D2224}" dt="2024-06-03T21:23:09.015" v="1" actId="1076"/>
        <pc:sldMkLst>
          <pc:docMk/>
          <pc:sldMk cId="3347698232" sldId="273"/>
        </pc:sldMkLst>
        <pc:picChg chg="mod">
          <ac:chgData name="Jennifer Elorreaga" userId="S::jennifer.elorreaga@logan.edu::e1aa907a-6c11-435a-a88c-cc89013b43d8" providerId="AD" clId="Web-{D0A9CB77-414D-E888-2CF7-B031335D2224}" dt="2024-06-03T21:23:09.015" v="1" actId="1076"/>
          <ac:picMkLst>
            <pc:docMk/>
            <pc:sldMk cId="3347698232" sldId="273"/>
            <ac:picMk id="4" creationId="{149FD742-A312-4016-5BDF-7AE25BB788C9}"/>
          </ac:picMkLst>
        </pc:picChg>
      </pc:sldChg>
    </pc:docChg>
  </pc:docChgLst>
  <pc:docChgLst>
    <pc:chgData name="Jennifer Elorreaga" userId="S::jennifer.elorreaga@logan.edu::e1aa907a-6c11-435a-a88c-cc89013b43d8" providerId="AD" clId="Web-{5AD7EBF8-7475-56DE-5F90-4ADF7FA63A8B}"/>
    <pc:docChg chg="delSld modSld">
      <pc:chgData name="Jennifer Elorreaga" userId="S::jennifer.elorreaga@logan.edu::e1aa907a-6c11-435a-a88c-cc89013b43d8" providerId="AD" clId="Web-{5AD7EBF8-7475-56DE-5F90-4ADF7FA63A8B}" dt="2023-09-08T21:36:44.314" v="201" actId="20577"/>
      <pc:docMkLst>
        <pc:docMk/>
      </pc:docMkLst>
      <pc:sldChg chg="del">
        <pc:chgData name="Jennifer Elorreaga" userId="S::jennifer.elorreaga@logan.edu::e1aa907a-6c11-435a-a88c-cc89013b43d8" providerId="AD" clId="Web-{5AD7EBF8-7475-56DE-5F90-4ADF7FA63A8B}" dt="2023-09-08T21:18:37.562" v="4"/>
        <pc:sldMkLst>
          <pc:docMk/>
          <pc:sldMk cId="1344647200" sldId="264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9.451" v="2"/>
        <pc:sldMkLst>
          <pc:docMk/>
          <pc:sldMk cId="3635862414" sldId="269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32.641" v="199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AD7EBF8-7475-56DE-5F90-4ADF7FA63A8B}" dt="2023-09-08T21:36:32.641" v="199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19.078" v="196" actId="1076"/>
          <ac:spMkLst>
            <pc:docMk/>
            <pc:sldMk cId="3347698232" sldId="273"/>
            <ac:spMk id="3" creationId="{95ACB4B6-C3FA-C034-DC52-8F491EF3BFAA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24.188" v="197" actId="1076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5AD7EBF8-7475-56DE-5F90-4ADF7FA63A8B}" dt="2023-09-08T21:36:14.235" v="195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">
        <pc:chgData name="Jennifer Elorreaga" userId="S::jennifer.elorreaga@logan.edu::e1aa907a-6c11-435a-a88c-cc89013b43d8" providerId="AD" clId="Web-{5AD7EBF8-7475-56DE-5F90-4ADF7FA63A8B}" dt="2023-09-08T21:36:39.001" v="200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5AD7EBF8-7475-56DE-5F90-4ADF7FA63A8B}" dt="2023-09-08T21:36:39.001" v="200" actId="20577"/>
          <ac:spMkLst>
            <pc:docMk/>
            <pc:sldMk cId="342131329" sldId="275"/>
            <ac:spMk id="2" creationId="{021699C2-32BF-423F-9FCB-C7261C5F4388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5:59.062" v="193" actId="1076"/>
          <ac:spMkLst>
            <pc:docMk/>
            <pc:sldMk cId="342131329" sldId="275"/>
            <ac:spMk id="3" creationId="{B9666BDC-BE49-4CA1-C31F-B5FDE2A5EA86}"/>
          </ac:spMkLst>
        </pc:spChg>
        <pc:spChg chg="mod">
          <ac:chgData name="Jennifer Elorreaga" userId="S::jennifer.elorreaga@logan.edu::e1aa907a-6c11-435a-a88c-cc89013b43d8" providerId="AD" clId="Web-{5AD7EBF8-7475-56DE-5F90-4ADF7FA63A8B}" dt="2023-09-08T21:36:02.687" v="194" actId="1076"/>
          <ac:spMkLst>
            <pc:docMk/>
            <pc:sldMk cId="342131329" sldId="275"/>
            <ac:spMk id="5" creationId="{155A63A7-E29B-6DF6-1B74-B9E983109546}"/>
          </ac:spMkLst>
        </pc:spChg>
      </pc:sldChg>
      <pc:sldChg chg="del">
        <pc:chgData name="Jennifer Elorreaga" userId="S::jennifer.elorreaga@logan.edu::e1aa907a-6c11-435a-a88c-cc89013b43d8" providerId="AD" clId="Web-{5AD7EBF8-7475-56DE-5F90-4ADF7FA63A8B}" dt="2023-09-08T21:18:35.202" v="3"/>
        <pc:sldMkLst>
          <pc:docMk/>
          <pc:sldMk cId="214253364" sldId="277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39.842" v="5"/>
        <pc:sldMkLst>
          <pc:docMk/>
          <pc:sldMk cId="3113318487" sldId="280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1.436" v="0"/>
        <pc:sldMkLst>
          <pc:docMk/>
          <pc:sldMk cId="809263698" sldId="283"/>
        </pc:sldMkLst>
      </pc:sldChg>
      <pc:sldChg chg="del">
        <pc:chgData name="Jennifer Elorreaga" userId="S::jennifer.elorreaga@logan.edu::e1aa907a-6c11-435a-a88c-cc89013b43d8" providerId="AD" clId="Web-{5AD7EBF8-7475-56DE-5F90-4ADF7FA63A8B}" dt="2023-09-08T21:18:23.764" v="1"/>
        <pc:sldMkLst>
          <pc:docMk/>
          <pc:sldMk cId="306933949" sldId="286"/>
        </pc:sldMkLst>
      </pc:sldChg>
      <pc:sldChg chg="modSp">
        <pc:chgData name="Jennifer Elorreaga" userId="S::jennifer.elorreaga@logan.edu::e1aa907a-6c11-435a-a88c-cc89013b43d8" providerId="AD" clId="Web-{5AD7EBF8-7475-56DE-5F90-4ADF7FA63A8B}" dt="2023-09-08T21:36:44.314" v="201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5AD7EBF8-7475-56DE-5F90-4ADF7FA63A8B}" dt="2023-09-08T21:36:44.314" v="201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 modGraphic">
          <ac:chgData name="Jennifer Elorreaga" userId="S::jennifer.elorreaga@logan.edu::e1aa907a-6c11-435a-a88c-cc89013b43d8" providerId="AD" clId="Web-{5AD7EBF8-7475-56DE-5F90-4ADF7FA63A8B}" dt="2023-09-08T21:35:45.249" v="192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24834C4E-5D92-08B3-C5AC-3EAFD5CC3BC7}"/>
    <pc:docChg chg="modSld">
      <pc:chgData name="Jennifer Elorreaga" userId="S::jennifer.elorreaga@logan.edu::e1aa907a-6c11-435a-a88c-cc89013b43d8" providerId="AD" clId="Web-{24834C4E-5D92-08B3-C5AC-3EAFD5CC3BC7}" dt="2024-06-03T21:19:08.113" v="5" actId="1076"/>
      <pc:docMkLst>
        <pc:docMk/>
      </pc:docMkLst>
      <pc:sldChg chg="addSp delSp modSp">
        <pc:chgData name="Jennifer Elorreaga" userId="S::jennifer.elorreaga@logan.edu::e1aa907a-6c11-435a-a88c-cc89013b43d8" providerId="AD" clId="Web-{24834C4E-5D92-08B3-C5AC-3EAFD5CC3BC7}" dt="2024-06-03T21:19:08.113" v="5" actId="1076"/>
        <pc:sldMkLst>
          <pc:docMk/>
          <pc:sldMk cId="3347698232" sldId="273"/>
        </pc:sldMkLst>
        <pc:picChg chg="add mod">
          <ac:chgData name="Jennifer Elorreaga" userId="S::jennifer.elorreaga@logan.edu::e1aa907a-6c11-435a-a88c-cc89013b43d8" providerId="AD" clId="Web-{24834C4E-5D92-08B3-C5AC-3EAFD5CC3BC7}" dt="2024-06-03T21:19:08.113" v="5" actId="1076"/>
          <ac:picMkLst>
            <pc:docMk/>
            <pc:sldMk cId="3347698232" sldId="273"/>
            <ac:picMk id="4" creationId="{149FD742-A312-4016-5BDF-7AE25BB788C9}"/>
          </ac:picMkLst>
        </pc:picChg>
        <pc:picChg chg="del">
          <ac:chgData name="Jennifer Elorreaga" userId="S::jennifer.elorreaga@logan.edu::e1aa907a-6c11-435a-a88c-cc89013b43d8" providerId="AD" clId="Web-{24834C4E-5D92-08B3-C5AC-3EAFD5CC3BC7}" dt="2024-06-03T21:18:38.378" v="0"/>
          <ac:picMkLst>
            <pc:docMk/>
            <pc:sldMk cId="3347698232" sldId="273"/>
            <ac:picMk id="9" creationId="{4065A5ED-4B83-3BC3-58EB-8A1CDFCFD8D8}"/>
          </ac:picMkLst>
        </pc:picChg>
      </pc:sldChg>
    </pc:docChg>
  </pc:docChgLst>
  <pc:docChgLst>
    <pc:chgData name="Jennifer Elorreaga" userId="S::jennifer.elorreaga@logan.edu::e1aa907a-6c11-435a-a88c-cc89013b43d8" providerId="AD" clId="Web-{F37BE9AC-ABAC-F2BE-84F1-37D06B7A8D6E}"/>
    <pc:docChg chg="modSld">
      <pc:chgData name="Jennifer Elorreaga" userId="S::jennifer.elorreaga@logan.edu::e1aa907a-6c11-435a-a88c-cc89013b43d8" providerId="AD" clId="Web-{F37BE9AC-ABAC-F2BE-84F1-37D06B7A8D6E}" dt="2023-07-21T18:27:42.815" v="2"/>
      <pc:docMkLst>
        <pc:docMk/>
      </pc:docMkLst>
      <pc:sldChg chg="modSp">
        <pc:chgData name="Jennifer Elorreaga" userId="S::jennifer.elorreaga@logan.edu::e1aa907a-6c11-435a-a88c-cc89013b43d8" providerId="AD" clId="Web-{F37BE9AC-ABAC-F2BE-84F1-37D06B7A8D6E}" dt="2023-07-21T18:27:42.815" v="2"/>
        <pc:sldMkLst>
          <pc:docMk/>
          <pc:sldMk cId="214253364" sldId="277"/>
        </pc:sldMkLst>
        <pc:picChg chg="mod">
          <ac:chgData name="Jennifer Elorreaga" userId="S::jennifer.elorreaga@logan.edu::e1aa907a-6c11-435a-a88c-cc89013b43d8" providerId="AD" clId="Web-{F37BE9AC-ABAC-F2BE-84F1-37D06B7A8D6E}" dt="2023-07-21T18:16:18.685" v="0"/>
          <ac:picMkLst>
            <pc:docMk/>
            <pc:sldMk cId="214253364" sldId="277"/>
            <ac:picMk id="26" creationId="{A83B3A1A-1842-4B27-A578-D179E6A77E14}"/>
          </ac:picMkLst>
        </pc:picChg>
        <pc:picChg chg="mod">
          <ac:chgData name="Jennifer Elorreaga" userId="S::jennifer.elorreaga@logan.edu::e1aa907a-6c11-435a-a88c-cc89013b43d8" providerId="AD" clId="Web-{F37BE9AC-ABAC-F2BE-84F1-37D06B7A8D6E}" dt="2023-07-21T18:20:12.833" v="1"/>
          <ac:picMkLst>
            <pc:docMk/>
            <pc:sldMk cId="214253364" sldId="277"/>
            <ac:picMk id="28" creationId="{A0FEAE46-9AE4-4548-A546-E3A75A1EE344}"/>
          </ac:picMkLst>
        </pc:picChg>
        <pc:picChg chg="mod">
          <ac:chgData name="Jennifer Elorreaga" userId="S::jennifer.elorreaga@logan.edu::e1aa907a-6c11-435a-a88c-cc89013b43d8" providerId="AD" clId="Web-{F37BE9AC-ABAC-F2BE-84F1-37D06B7A8D6E}" dt="2023-07-21T18:27:42.815" v="2"/>
          <ac:picMkLst>
            <pc:docMk/>
            <pc:sldMk cId="214253364" sldId="277"/>
            <ac:picMk id="30" creationId="{3FA97161-1437-4446-8F3D-9F9A8F4AA454}"/>
          </ac:picMkLst>
        </pc:picChg>
      </pc:sldChg>
    </pc:docChg>
  </pc:docChgLst>
  <pc:docChgLst>
    <pc:chgData name="Jennifer Elorreaga" userId="S::jennifer.elorreaga@logan.edu::e1aa907a-6c11-435a-a88c-cc89013b43d8" providerId="AD" clId="Web-{0A97F4D5-6A76-6784-4D8E-1B2F170D7F99}"/>
    <pc:docChg chg="modSld">
      <pc:chgData name="Jennifer Elorreaga" userId="S::jennifer.elorreaga@logan.edu::e1aa907a-6c11-435a-a88c-cc89013b43d8" providerId="AD" clId="Web-{0A97F4D5-6A76-6784-4D8E-1B2F170D7F99}" dt="2023-07-21T15:35:52.608" v="7" actId="14100"/>
      <pc:docMkLst>
        <pc:docMk/>
      </pc:docMkLst>
      <pc:sldChg chg="modSp">
        <pc:chgData name="Jennifer Elorreaga" userId="S::jennifer.elorreaga@logan.edu::e1aa907a-6c11-435a-a88c-cc89013b43d8" providerId="AD" clId="Web-{0A97F4D5-6A76-6784-4D8E-1B2F170D7F99}" dt="2023-07-21T15:35:52.608" v="7" actId="14100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0A97F4D5-6A76-6784-4D8E-1B2F170D7F99}" dt="2023-07-21T15:35:52.608" v="7" actId="14100"/>
          <ac:spMkLst>
            <pc:docMk/>
            <pc:sldMk cId="214253364" sldId="277"/>
            <ac:spMk id="13" creationId="{0960DE56-ADD5-4F3F-BFE6-076D46045B33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10.685" v="0" actId="1076"/>
          <ac:spMkLst>
            <pc:docMk/>
            <pc:sldMk cId="214253364" sldId="277"/>
            <ac:spMk id="14" creationId="{5F4FCFEF-E48A-A14B-8D45-D4A9673C0B59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15.748" v="1" actId="1076"/>
          <ac:spMkLst>
            <pc:docMk/>
            <pc:sldMk cId="214253364" sldId="277"/>
            <ac:spMk id="16" creationId="{8F93D0B3-1EBC-4A31-B6D5-EB3DA64B9FBF}"/>
          </ac:spMkLst>
        </pc:spChg>
        <pc:spChg chg="mod">
          <ac:chgData name="Jennifer Elorreaga" userId="S::jennifer.elorreaga@logan.edu::e1aa907a-6c11-435a-a88c-cc89013b43d8" providerId="AD" clId="Web-{0A97F4D5-6A76-6784-4D8E-1B2F170D7F99}" dt="2023-07-21T15:35:20.685" v="2" actId="1076"/>
          <ac:spMkLst>
            <pc:docMk/>
            <pc:sldMk cId="214253364" sldId="277"/>
            <ac:spMk id="22" creationId="{4B311816-FA44-451E-99BA-593D9A59D4AB}"/>
          </ac:spMkLst>
        </pc:spChg>
      </pc:sldChg>
    </pc:docChg>
  </pc:docChgLst>
  <pc:docChgLst>
    <pc:chgData name="Jennifer Elorreaga" userId="S::jennifer.elorreaga@logan.edu::e1aa907a-6c11-435a-a88c-cc89013b43d8" providerId="AD" clId="Web-{B43E7966-8371-2C5A-DA3B-665A99ED043C}"/>
    <pc:docChg chg="modSld">
      <pc:chgData name="Jennifer Elorreaga" userId="S::jennifer.elorreaga@logan.edu::e1aa907a-6c11-435a-a88c-cc89013b43d8" providerId="AD" clId="Web-{B43E7966-8371-2C5A-DA3B-665A99ED043C}" dt="2023-07-24T15:30:07.130" v="197" actId="20577"/>
      <pc:docMkLst>
        <pc:docMk/>
      </pc:docMkLst>
      <pc:sldChg chg="modSp">
        <pc:chgData name="Jennifer Elorreaga" userId="S::jennifer.elorreaga@logan.edu::e1aa907a-6c11-435a-a88c-cc89013b43d8" providerId="AD" clId="Web-{B43E7966-8371-2C5A-DA3B-665A99ED043C}" dt="2023-07-24T15:23:46.322" v="2" actId="20577"/>
        <pc:sldMkLst>
          <pc:docMk/>
          <pc:sldMk cId="3635862414" sldId="269"/>
        </pc:sldMkLst>
        <pc:spChg chg="mod">
          <ac:chgData name="Jennifer Elorreaga" userId="S::jennifer.elorreaga@logan.edu::e1aa907a-6c11-435a-a88c-cc89013b43d8" providerId="AD" clId="Web-{B43E7966-8371-2C5A-DA3B-665A99ED043C}" dt="2023-07-24T15:23:46.322" v="2" actId="20577"/>
          <ac:spMkLst>
            <pc:docMk/>
            <pc:sldMk cId="3635862414" sldId="269"/>
            <ac:spMk id="5" creationId="{34A5DB88-69E3-46D5-A161-0AAEFD20F5FF}"/>
          </ac:spMkLst>
        </pc:spChg>
      </pc:sldChg>
      <pc:sldChg chg="modSp">
        <pc:chgData name="Jennifer Elorreaga" userId="S::jennifer.elorreaga@logan.edu::e1aa907a-6c11-435a-a88c-cc89013b43d8" providerId="AD" clId="Web-{B43E7966-8371-2C5A-DA3B-665A99ED043C}" dt="2023-07-24T15:24:14.167" v="5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B43E7966-8371-2C5A-DA3B-665A99ED043C}" dt="2023-07-24T15:24:14.167" v="5" actId="20577"/>
          <ac:spMkLst>
            <pc:docMk/>
            <pc:sldMk cId="342131329" sldId="275"/>
            <ac:spMk id="3" creationId="{B9666BDC-BE49-4CA1-C31F-B5FDE2A5EA86}"/>
          </ac:spMkLst>
        </pc:spChg>
      </pc:sldChg>
      <pc:sldChg chg="modSp">
        <pc:chgData name="Jennifer Elorreaga" userId="S::jennifer.elorreaga@logan.edu::e1aa907a-6c11-435a-a88c-cc89013b43d8" providerId="AD" clId="Web-{B43E7966-8371-2C5A-DA3B-665A99ED043C}" dt="2023-07-24T15:24:44.652" v="8" actId="20577"/>
        <pc:sldMkLst>
          <pc:docMk/>
          <pc:sldMk cId="3113318487" sldId="280"/>
        </pc:sldMkLst>
        <pc:spChg chg="mod">
          <ac:chgData name="Jennifer Elorreaga" userId="S::jennifer.elorreaga@logan.edu::e1aa907a-6c11-435a-a88c-cc89013b43d8" providerId="AD" clId="Web-{B43E7966-8371-2C5A-DA3B-665A99ED043C}" dt="2023-07-24T15:24:44.652" v="8" actId="20577"/>
          <ac:spMkLst>
            <pc:docMk/>
            <pc:sldMk cId="3113318487" sldId="280"/>
            <ac:spMk id="3" creationId="{D2DDABB1-5E6B-4365-AD9E-DDCE7E972742}"/>
          </ac:spMkLst>
        </pc:spChg>
        <pc:spChg chg="mod">
          <ac:chgData name="Jennifer Elorreaga" userId="S::jennifer.elorreaga@logan.edu::e1aa907a-6c11-435a-a88c-cc89013b43d8" providerId="AD" clId="Web-{B43E7966-8371-2C5A-DA3B-665A99ED043C}" dt="2023-07-24T15:24:30.964" v="6" actId="20577"/>
          <ac:spMkLst>
            <pc:docMk/>
            <pc:sldMk cId="3113318487" sldId="280"/>
            <ac:spMk id="4" creationId="{37530160-A714-49C8-85A0-932553905B40}"/>
          </ac:spMkLst>
        </pc:spChg>
        <pc:spChg chg="mod">
          <ac:chgData name="Jennifer Elorreaga" userId="S::jennifer.elorreaga@logan.edu::e1aa907a-6c11-435a-a88c-cc89013b43d8" providerId="AD" clId="Web-{B43E7966-8371-2C5A-DA3B-665A99ED043C}" dt="2023-07-24T15:24:36.027" v="7" actId="20577"/>
          <ac:spMkLst>
            <pc:docMk/>
            <pc:sldMk cId="3113318487" sldId="280"/>
            <ac:spMk id="6" creationId="{282CA365-4170-41B8-B4B3-7A2FA6DBD751}"/>
          </ac:spMkLst>
        </pc:spChg>
      </pc:sldChg>
      <pc:sldChg chg="addSp delSp modSp">
        <pc:chgData name="Jennifer Elorreaga" userId="S::jennifer.elorreaga@logan.edu::e1aa907a-6c11-435a-a88c-cc89013b43d8" providerId="AD" clId="Web-{B43E7966-8371-2C5A-DA3B-665A99ED043C}" dt="2023-07-24T15:30:07.130" v="197" actId="20577"/>
        <pc:sldMkLst>
          <pc:docMk/>
          <pc:sldMk cId="809263698" sldId="283"/>
        </pc:sldMkLst>
        <pc:spChg chg="mod">
          <ac:chgData name="Jennifer Elorreaga" userId="S::jennifer.elorreaga@logan.edu::e1aa907a-6c11-435a-a88c-cc89013b43d8" providerId="AD" clId="Web-{B43E7966-8371-2C5A-DA3B-665A99ED043C}" dt="2023-07-24T15:27:34.204" v="94" actId="20577"/>
          <ac:spMkLst>
            <pc:docMk/>
            <pc:sldMk cId="809263698" sldId="283"/>
            <ac:spMk id="2" creationId="{4F50E8F8-CBC6-4A56-A60B-FDBF1E1F1214}"/>
          </ac:spMkLst>
        </pc:spChg>
        <pc:spChg chg="del mod">
          <ac:chgData name="Jennifer Elorreaga" userId="S::jennifer.elorreaga@logan.edu::e1aa907a-6c11-435a-a88c-cc89013b43d8" providerId="AD" clId="Web-{B43E7966-8371-2C5A-DA3B-665A99ED043C}" dt="2023-07-24T15:28:08.142" v="115"/>
          <ac:spMkLst>
            <pc:docMk/>
            <pc:sldMk cId="809263698" sldId="283"/>
            <ac:spMk id="3" creationId="{72258620-D380-473B-A288-E14928A16BDB}"/>
          </ac:spMkLst>
        </pc:spChg>
        <pc:spChg chg="add del mod">
          <ac:chgData name="Jennifer Elorreaga" userId="S::jennifer.elorreaga@logan.edu::e1aa907a-6c11-435a-a88c-cc89013b43d8" providerId="AD" clId="Web-{B43E7966-8371-2C5A-DA3B-665A99ED043C}" dt="2023-07-24T15:28:16.314" v="117"/>
          <ac:spMkLst>
            <pc:docMk/>
            <pc:sldMk cId="809263698" sldId="283"/>
            <ac:spMk id="6" creationId="{D1077987-7CA9-E2D1-719E-2A967A4240FC}"/>
          </ac:spMkLst>
        </pc:spChg>
        <pc:spChg chg="add mod">
          <ac:chgData name="Jennifer Elorreaga" userId="S::jennifer.elorreaga@logan.edu::e1aa907a-6c11-435a-a88c-cc89013b43d8" providerId="AD" clId="Web-{B43E7966-8371-2C5A-DA3B-665A99ED043C}" dt="2023-07-24T15:30:07.130" v="197" actId="20577"/>
          <ac:spMkLst>
            <pc:docMk/>
            <pc:sldMk cId="809263698" sldId="283"/>
            <ac:spMk id="7" creationId="{5642E693-A78B-6ED4-0AF3-F71E48CD86DD}"/>
          </ac:spMkLst>
        </pc:spChg>
      </pc:sldChg>
    </pc:docChg>
  </pc:docChgLst>
  <pc:docChgLst>
    <pc:chgData name="Jennifer Elorreaga" userId="S::jennifer.elorreaga@logan.edu::e1aa907a-6c11-435a-a88c-cc89013b43d8" providerId="AD" clId="Web-{6FE6778E-CE21-3C90-65CB-E5493DED084B}"/>
    <pc:docChg chg="modSld">
      <pc:chgData name="Jennifer Elorreaga" userId="S::jennifer.elorreaga@logan.edu::e1aa907a-6c11-435a-a88c-cc89013b43d8" providerId="AD" clId="Web-{6FE6778E-CE21-3C90-65CB-E5493DED084B}" dt="2024-01-25T17:05:29.211" v="115"/>
      <pc:docMkLst>
        <pc:docMk/>
      </pc:docMkLst>
      <pc:sldChg chg="delSp modSp mod setBg">
        <pc:chgData name="Jennifer Elorreaga" userId="S::jennifer.elorreaga@logan.edu::e1aa907a-6c11-435a-a88c-cc89013b43d8" providerId="AD" clId="Web-{6FE6778E-CE21-3C90-65CB-E5493DED084B}" dt="2024-01-25T17:05:29.211" v="115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6FE6778E-CE21-3C90-65CB-E5493DED084B}" dt="2024-01-25T17:05:25.852" v="114" actId="1076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6FE6778E-CE21-3C90-65CB-E5493DED084B}" dt="2024-01-25T17:05:29.211" v="115"/>
          <ac:spMkLst>
            <pc:docMk/>
            <pc:sldMk cId="3347698232" sldId="273"/>
            <ac:spMk id="3" creationId="{95ACB4B6-C3FA-C034-DC52-8F491EF3BFAA}"/>
          </ac:spMkLst>
        </pc:spChg>
        <pc:spChg chg="del mod">
          <ac:chgData name="Jennifer Elorreaga" userId="S::jennifer.elorreaga@logan.edu::e1aa907a-6c11-435a-a88c-cc89013b43d8" providerId="AD" clId="Web-{6FE6778E-CE21-3C90-65CB-E5493DED084B}" dt="2024-01-25T17:04:42.554" v="105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6FE6778E-CE21-3C90-65CB-E5493DED084B}" dt="2024-01-25T17:05:03.523" v="109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modSp mod setBg">
        <pc:chgData name="Jennifer Elorreaga" userId="S::jennifer.elorreaga@logan.edu::e1aa907a-6c11-435a-a88c-cc89013b43d8" providerId="AD" clId="Web-{6FE6778E-CE21-3C90-65CB-E5493DED084B}" dt="2024-01-25T17:02:09.689" v="43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6FE6778E-CE21-3C90-65CB-E5493DED084B}" dt="2024-01-25T16:58:13.494" v="34" actId="20577"/>
          <ac:spMkLst>
            <pc:docMk/>
            <pc:sldMk cId="342131329" sldId="275"/>
            <ac:spMk id="6" creationId="{7DB38482-0C05-158D-A7DE-BDE5CE95C99E}"/>
          </ac:spMkLst>
        </pc:spChg>
      </pc:sldChg>
      <pc:sldChg chg="modSp">
        <pc:chgData name="Jennifer Elorreaga" userId="S::jennifer.elorreaga@logan.edu::e1aa907a-6c11-435a-a88c-cc89013b43d8" providerId="AD" clId="Web-{6FE6778E-CE21-3C90-65CB-E5493DED084B}" dt="2024-01-25T17:04:22.241" v="98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6FE6778E-CE21-3C90-65CB-E5493DED084B}" dt="2024-01-25T17:04:22.241" v="98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6FE6778E-CE21-3C90-65CB-E5493DED084B}" dt="2024-01-25T17:03:08.629" v="51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14BCACD-842A-185F-0785-CD1AA8FE0A12}"/>
    <pc:docChg chg="modSld">
      <pc:chgData name="Jennifer Elorreaga" userId="S::jennifer.elorreaga@logan.edu::e1aa907a-6c11-435a-a88c-cc89013b43d8" providerId="AD" clId="Web-{914BCACD-842A-185F-0785-CD1AA8FE0A12}" dt="2023-07-21T13:26:17.041" v="11" actId="20577"/>
      <pc:docMkLst>
        <pc:docMk/>
      </pc:docMkLst>
      <pc:sldChg chg="modSp">
        <pc:chgData name="Jennifer Elorreaga" userId="S::jennifer.elorreaga@logan.edu::e1aa907a-6c11-435a-a88c-cc89013b43d8" providerId="AD" clId="Web-{914BCACD-842A-185F-0785-CD1AA8FE0A12}" dt="2023-07-21T13:26:17.041" v="11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914BCACD-842A-185F-0785-CD1AA8FE0A12}" dt="2023-07-21T13:26:17.041" v="11" actId="20577"/>
          <ac:spMkLst>
            <pc:docMk/>
            <pc:sldMk cId="214253364" sldId="277"/>
            <ac:spMk id="22" creationId="{4B311816-FA44-451E-99BA-593D9A59D4AB}"/>
          </ac:spMkLst>
        </pc:spChg>
        <pc:picChg chg="mod">
          <ac:chgData name="Jennifer Elorreaga" userId="S::jennifer.elorreaga@logan.edu::e1aa907a-6c11-435a-a88c-cc89013b43d8" providerId="AD" clId="Web-{914BCACD-842A-185F-0785-CD1AA8FE0A12}" dt="2023-07-21T13:25:11.477" v="0"/>
          <ac:picMkLst>
            <pc:docMk/>
            <pc:sldMk cId="214253364" sldId="277"/>
            <ac:picMk id="34" creationId="{2A7A440D-D1A9-486C-9C65-A36D410B9465}"/>
          </ac:picMkLst>
        </pc:picChg>
      </pc:sldChg>
    </pc:docChg>
  </pc:docChgLst>
  <pc:docChgLst>
    <pc:chgData name="Jennifer Elorreaga" userId="S::jennifer.elorreaga@logan.edu::e1aa907a-6c11-435a-a88c-cc89013b43d8" providerId="AD" clId="Web-{EE58DA89-5BBE-2656-D08F-93F181D9AA75}"/>
    <pc:docChg chg="modSld">
      <pc:chgData name="Jennifer Elorreaga" userId="S::jennifer.elorreaga@logan.edu::e1aa907a-6c11-435a-a88c-cc89013b43d8" providerId="AD" clId="Web-{EE58DA89-5BBE-2656-D08F-93F181D9AA75}" dt="2024-04-24T17:44:57.718" v="25" actId="20577"/>
      <pc:docMkLst>
        <pc:docMk/>
      </pc:docMkLst>
      <pc:sldChg chg="modSp">
        <pc:chgData name="Jennifer Elorreaga" userId="S::jennifer.elorreaga@logan.edu::e1aa907a-6c11-435a-a88c-cc89013b43d8" providerId="AD" clId="Web-{EE58DA89-5BBE-2656-D08F-93F181D9AA75}" dt="2024-04-24T17:44:57.718" v="25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EE58DA89-5BBE-2656-D08F-93F181D9AA75}" dt="2024-04-24T17:44:57.718" v="25" actId="20577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EE58DA89-5BBE-2656-D08F-93F181D9AA75}" dt="2024-04-24T17:44:39.280" v="22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5F71FB02-B49B-D682-B7E6-D9745C7DE577}"/>
    <pc:docChg chg="addSld modSld">
      <pc:chgData name="Jennifer Elorreaga" userId="S::jennifer.elorreaga@logan.edu::e1aa907a-6c11-435a-a88c-cc89013b43d8" providerId="AD" clId="Web-{5F71FB02-B49B-D682-B7E6-D9745C7DE577}" dt="2024-01-25T19:58:05.292" v="2077" actId="20577"/>
      <pc:docMkLst>
        <pc:docMk/>
      </pc:docMkLst>
      <pc:sldChg chg="modSp">
        <pc:chgData name="Jennifer Elorreaga" userId="S::jennifer.elorreaga@logan.edu::e1aa907a-6c11-435a-a88c-cc89013b43d8" providerId="AD" clId="Web-{5F71FB02-B49B-D682-B7E6-D9745C7DE577}" dt="2024-01-25T18:24:52.184" v="64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F71FB02-B49B-D682-B7E6-D9745C7DE577}" dt="2024-01-25T18:00:02.885" v="63" actId="14100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5F71FB02-B49B-D682-B7E6-D9745C7DE577}" dt="2024-01-25T18:01:54.122" v="122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5F71FB02-B49B-D682-B7E6-D9745C7DE577}" dt="2024-01-25T18:24:52.184" v="646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delSp modSp">
        <pc:chgData name="Jennifer Elorreaga" userId="S::jennifer.elorreaga@logan.edu::e1aa907a-6c11-435a-a88c-cc89013b43d8" providerId="AD" clId="Web-{5F71FB02-B49B-D682-B7E6-D9745C7DE577}" dt="2024-01-25T19:58:05.292" v="2077" actId="20577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5F71FB02-B49B-D682-B7E6-D9745C7DE577}" dt="2024-01-25T19:54:15.522" v="2051" actId="1076"/>
          <ac:spMkLst>
            <pc:docMk/>
            <pc:sldMk cId="342131329" sldId="275"/>
            <ac:spMk id="2" creationId="{021699C2-32BF-423F-9FCB-C7261C5F4388}"/>
          </ac:spMkLst>
        </pc:spChg>
        <pc:spChg chg="add mod">
          <ac:chgData name="Jennifer Elorreaga" userId="S::jennifer.elorreaga@logan.edu::e1aa907a-6c11-435a-a88c-cc89013b43d8" providerId="AD" clId="Web-{5F71FB02-B49B-D682-B7E6-D9745C7DE577}" dt="2024-01-25T19:57:06.025" v="2070" actId="20577"/>
          <ac:spMkLst>
            <pc:docMk/>
            <pc:sldMk cId="342131329" sldId="275"/>
            <ac:spMk id="3" creationId="{ECB05549-2382-A371-A013-7A3AB12193DF}"/>
          </ac:spMkLst>
        </pc:spChg>
        <pc:spChg chg="add del">
          <ac:chgData name="Jennifer Elorreaga" userId="S::jennifer.elorreaga@logan.edu::e1aa907a-6c11-435a-a88c-cc89013b43d8" providerId="AD" clId="Web-{5F71FB02-B49B-D682-B7E6-D9745C7DE577}" dt="2024-01-25T19:24:38.154" v="1762"/>
          <ac:spMkLst>
            <pc:docMk/>
            <pc:sldMk cId="342131329" sldId="275"/>
            <ac:spMk id="5" creationId="{26FC567E-B3FC-9875-609F-89379F12DAD5}"/>
          </ac:spMkLst>
        </pc:spChg>
        <pc:spChg chg="mod">
          <ac:chgData name="Jennifer Elorreaga" userId="S::jennifer.elorreaga@logan.edu::e1aa907a-6c11-435a-a88c-cc89013b43d8" providerId="AD" clId="Web-{5F71FB02-B49B-D682-B7E6-D9745C7DE577}" dt="2024-01-25T19:58:05.292" v="2077" actId="20577"/>
          <ac:spMkLst>
            <pc:docMk/>
            <pc:sldMk cId="342131329" sldId="275"/>
            <ac:spMk id="6" creationId="{7DB38482-0C05-158D-A7DE-BDE5CE95C99E}"/>
          </ac:spMkLst>
        </pc:spChg>
        <pc:spChg chg="add mod">
          <ac:chgData name="Jennifer Elorreaga" userId="S::jennifer.elorreaga@logan.edu::e1aa907a-6c11-435a-a88c-cc89013b43d8" providerId="AD" clId="Web-{5F71FB02-B49B-D682-B7E6-D9745C7DE577}" dt="2024-01-25T19:57:56.058" v="2074" actId="20577"/>
          <ac:spMkLst>
            <pc:docMk/>
            <pc:sldMk cId="342131329" sldId="275"/>
            <ac:spMk id="7" creationId="{3005E8A4-5AB2-724A-DDC1-FD2EF63B3811}"/>
          </ac:spMkLst>
        </pc:spChg>
      </pc:sldChg>
      <pc:sldChg chg="modSp">
        <pc:chgData name="Jennifer Elorreaga" userId="S::jennifer.elorreaga@logan.edu::e1aa907a-6c11-435a-a88c-cc89013b43d8" providerId="AD" clId="Web-{5F71FB02-B49B-D682-B7E6-D9745C7DE577}" dt="2024-01-25T19:54:57.523" v="2066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5F71FB02-B49B-D682-B7E6-D9745C7DE577}" dt="2024-01-25T19:54:57.523" v="2066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add replId">
        <pc:chgData name="Jennifer Elorreaga" userId="S::jennifer.elorreaga@logan.edu::e1aa907a-6c11-435a-a88c-cc89013b43d8" providerId="AD" clId="Web-{5F71FB02-B49B-D682-B7E6-D9745C7DE577}" dt="2024-01-25T19:49:06.077" v="2021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5F71FB02-B49B-D682-B7E6-D9745C7DE577}" dt="2024-01-25T19:49:06.077" v="2021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BAFF3EBE-242C-4C8A-F338-003F7520E689}"/>
    <pc:docChg chg="delSld modSld">
      <pc:chgData name="Jennifer Elorreaga" userId="S::jennifer.elorreaga@logan.edu::e1aa907a-6c11-435a-a88c-cc89013b43d8" providerId="AD" clId="Web-{BAFF3EBE-242C-4C8A-F338-003F7520E689}" dt="2024-05-06T21:50:20.844" v="520" actId="20577"/>
      <pc:docMkLst>
        <pc:docMk/>
      </pc:docMkLst>
      <pc:sldChg chg="modSp mod setBg">
        <pc:chgData name="Jennifer Elorreaga" userId="S::jennifer.elorreaga@logan.edu::e1aa907a-6c11-435a-a88c-cc89013b43d8" providerId="AD" clId="Web-{BAFF3EBE-242C-4C8A-F338-003F7520E689}" dt="2024-05-06T21:50:20.844" v="52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AFF3EBE-242C-4C8A-F338-003F7520E689}" dt="2024-05-06T21:50:20.844" v="520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BAFF3EBE-242C-4C8A-F338-003F7520E689}" dt="2024-05-06T21:30:03.451" v="322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BAFF3EBE-242C-4C8A-F338-003F7520E689}" dt="2024-05-06T21:29:55.795" v="321" actId="1076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picChg chg="mod">
          <ac:chgData name="Jennifer Elorreaga" userId="S::jennifer.elorreaga@logan.edu::e1aa907a-6c11-435a-a88c-cc89013b43d8" providerId="AD" clId="Web-{BAFF3EBE-242C-4C8A-F338-003F7520E689}" dt="2024-05-06T21:30:07.373" v="324" actId="14100"/>
          <ac:picMkLst>
            <pc:docMk/>
            <pc:sldMk cId="3347698232" sldId="273"/>
            <ac:picMk id="9" creationId="{4065A5ED-4B83-3BC3-58EB-8A1CDFCFD8D8}"/>
          </ac:picMkLst>
        </pc:picChg>
      </pc:sldChg>
      <pc:sldChg chg="delSp modSp mod setBg">
        <pc:chgData name="Jennifer Elorreaga" userId="S::jennifer.elorreaga@logan.edu::e1aa907a-6c11-435a-a88c-cc89013b43d8" providerId="AD" clId="Web-{BAFF3EBE-242C-4C8A-F338-003F7520E689}" dt="2024-05-06T21:41:18.354" v="509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BAFF3EBE-242C-4C8A-F338-003F7520E689}" dt="2024-05-06T21:11:03.608" v="26" actId="20577"/>
          <ac:spMkLst>
            <pc:docMk/>
            <pc:sldMk cId="342131329" sldId="275"/>
            <ac:spMk id="2" creationId="{021699C2-32BF-423F-9FCB-C7261C5F4388}"/>
          </ac:spMkLst>
        </pc:spChg>
        <pc:spChg chg="del mod">
          <ac:chgData name="Jennifer Elorreaga" userId="S::jennifer.elorreaga@logan.edu::e1aa907a-6c11-435a-a88c-cc89013b43d8" providerId="AD" clId="Web-{BAFF3EBE-242C-4C8A-F338-003F7520E689}" dt="2024-05-06T21:28:53.104" v="305"/>
          <ac:spMkLst>
            <pc:docMk/>
            <pc:sldMk cId="342131329" sldId="275"/>
            <ac:spMk id="3" creationId="{ECB05549-2382-A371-A013-7A3AB12193DF}"/>
          </ac:spMkLst>
        </pc:spChg>
        <pc:spChg chg="mod">
          <ac:chgData name="Jennifer Elorreaga" userId="S::jennifer.elorreaga@logan.edu::e1aa907a-6c11-435a-a88c-cc89013b43d8" providerId="AD" clId="Web-{BAFF3EBE-242C-4C8A-F338-003F7520E689}" dt="2024-05-06T21:41:18.354" v="509" actId="1076"/>
          <ac:spMkLst>
            <pc:docMk/>
            <pc:sldMk cId="342131329" sldId="275"/>
            <ac:spMk id="6" creationId="{7DB38482-0C05-158D-A7DE-BDE5CE95C99E}"/>
          </ac:spMkLst>
        </pc:spChg>
        <pc:spChg chg="del mod">
          <ac:chgData name="Jennifer Elorreaga" userId="S::jennifer.elorreaga@logan.edu::e1aa907a-6c11-435a-a88c-cc89013b43d8" providerId="AD" clId="Web-{BAFF3EBE-242C-4C8A-F338-003F7520E689}" dt="2024-05-06T21:41:14.400" v="508"/>
          <ac:spMkLst>
            <pc:docMk/>
            <pc:sldMk cId="342131329" sldId="275"/>
            <ac:spMk id="8" creationId="{2B6F23BD-E1B1-7817-C684-2C8512629A41}"/>
          </ac:spMkLst>
        </pc:spChg>
      </pc:sldChg>
      <pc:sldChg chg="modSp mod setBg">
        <pc:chgData name="Jennifer Elorreaga" userId="S::jennifer.elorreaga@logan.edu::e1aa907a-6c11-435a-a88c-cc89013b43d8" providerId="AD" clId="Web-{BAFF3EBE-242C-4C8A-F338-003F7520E689}" dt="2024-05-06T21:50:16.907" v="519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BAFF3EBE-242C-4C8A-F338-003F7520E689}" dt="2024-05-06T21:50:16.907" v="519" actId="20577"/>
          <ac:spMkLst>
            <pc:docMk/>
            <pc:sldMk cId="420664609" sldId="287"/>
            <ac:spMk id="13" creationId="{D89F8EE1-8482-AE21-0498-A2F02B77AD44}"/>
          </ac:spMkLst>
        </pc:spChg>
        <pc:graphicFrameChg chg="modGraphic">
          <ac:chgData name="Jennifer Elorreaga" userId="S::jennifer.elorreaga@logan.edu::e1aa907a-6c11-435a-a88c-cc89013b43d8" providerId="AD" clId="Web-{BAFF3EBE-242C-4C8A-F338-003F7520E689}" dt="2024-05-06T21:41:27.307" v="517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 del">
        <pc:chgData name="Jennifer Elorreaga" userId="S::jennifer.elorreaga@logan.edu::e1aa907a-6c11-435a-a88c-cc89013b43d8" providerId="AD" clId="Web-{BAFF3EBE-242C-4C8A-F338-003F7520E689}" dt="2024-05-06T21:13:11.894" v="90"/>
        <pc:sldMkLst>
          <pc:docMk/>
          <pc:sldMk cId="2999301914" sldId="288"/>
        </pc:sldMkLst>
        <pc:spChg chg="mod">
          <ac:chgData name="Jennifer Elorreaga" userId="S::jennifer.elorreaga@logan.edu::e1aa907a-6c11-435a-a88c-cc89013b43d8" providerId="AD" clId="Web-{BAFF3EBE-242C-4C8A-F338-003F7520E689}" dt="2024-05-06T21:09:56.355" v="18" actId="20577"/>
          <ac:spMkLst>
            <pc:docMk/>
            <pc:sldMk cId="2999301914" sldId="288"/>
            <ac:spMk id="13" creationId="{1A174374-D8A2-F333-FAA1-706414576FF1}"/>
          </ac:spMkLst>
        </pc:spChg>
      </pc:sldChg>
      <pc:sldChg chg="modSp del mod setBg">
        <pc:chgData name="Jennifer Elorreaga" userId="S::jennifer.elorreaga@logan.edu::e1aa907a-6c11-435a-a88c-cc89013b43d8" providerId="AD" clId="Web-{BAFF3EBE-242C-4C8A-F338-003F7520E689}" dt="2024-05-06T21:28:49.495" v="304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BAFF3EBE-242C-4C8A-F338-003F7520E689}" dt="2024-05-06T21:11:22.468" v="29" actId="20577"/>
          <ac:spMkLst>
            <pc:docMk/>
            <pc:sldMk cId="4243372354" sldId="289"/>
            <ac:spMk id="2" creationId="{0CD149DA-4D48-1B01-0673-99B75B4BB84B}"/>
          </ac:spMkLst>
        </pc:spChg>
        <pc:spChg chg="mod">
          <ac:chgData name="Jennifer Elorreaga" userId="S::jennifer.elorreaga@logan.edu::e1aa907a-6c11-435a-a88c-cc89013b43d8" providerId="AD" clId="Web-{BAFF3EBE-242C-4C8A-F338-003F7520E689}" dt="2024-05-06T21:12:09.329" v="52" actId="20577"/>
          <ac:spMkLst>
            <pc:docMk/>
            <pc:sldMk cId="4243372354" sldId="289"/>
            <ac:spMk id="3" creationId="{C57AB391-308A-D4A6-3AD0-CE54BD6C8158}"/>
          </ac:spMkLst>
        </pc:spChg>
        <pc:spChg chg="mod">
          <ac:chgData name="Jennifer Elorreaga" userId="S::jennifer.elorreaga@logan.edu::e1aa907a-6c11-435a-a88c-cc89013b43d8" providerId="AD" clId="Web-{BAFF3EBE-242C-4C8A-F338-003F7520E689}" dt="2024-05-06T21:12:18.158" v="64" actId="20577"/>
          <ac:spMkLst>
            <pc:docMk/>
            <pc:sldMk cId="4243372354" sldId="289"/>
            <ac:spMk id="5" creationId="{FE31DD4D-9CAA-52F9-0B73-C83C7DF9EDAE}"/>
          </ac:spMkLst>
        </pc:spChg>
        <pc:spChg chg="mod">
          <ac:chgData name="Jennifer Elorreaga" userId="S::jennifer.elorreaga@logan.edu::e1aa907a-6c11-435a-a88c-cc89013b43d8" providerId="AD" clId="Web-{BAFF3EBE-242C-4C8A-F338-003F7520E689}" dt="2024-05-06T21:12:24.017" v="68" actId="20577"/>
          <ac:spMkLst>
            <pc:docMk/>
            <pc:sldMk cId="4243372354" sldId="289"/>
            <ac:spMk id="7" creationId="{54278E53-0AFA-F7C4-3F2E-61588642A27E}"/>
          </ac:spMkLst>
        </pc:spChg>
      </pc:sldChg>
    </pc:docChg>
  </pc:docChgLst>
  <pc:docChgLst>
    <pc:chgData name="Jennifer Elorreaga" userId="S::jennifer.elorreaga@logan.edu::e1aa907a-6c11-435a-a88c-cc89013b43d8" providerId="AD" clId="Web-{F9CFDDE9-540A-D016-5A0A-1B06D4B25A88}"/>
    <pc:docChg chg="addSld modSld">
      <pc:chgData name="Jennifer Elorreaga" userId="S::jennifer.elorreaga@logan.edu::e1aa907a-6c11-435a-a88c-cc89013b43d8" providerId="AD" clId="Web-{F9CFDDE9-540A-D016-5A0A-1B06D4B25A88}" dt="2024-01-25T22:04:19.094" v="588" actId="20577"/>
      <pc:docMkLst>
        <pc:docMk/>
      </pc:docMkLst>
      <pc:sldChg chg="addSp delSp modSp">
        <pc:chgData name="Jennifer Elorreaga" userId="S::jennifer.elorreaga@logan.edu::e1aa907a-6c11-435a-a88c-cc89013b43d8" providerId="AD" clId="Web-{F9CFDDE9-540A-D016-5A0A-1B06D4B25A88}" dt="2024-01-25T22:03:39.374" v="582" actId="1076"/>
        <pc:sldMkLst>
          <pc:docMk/>
          <pc:sldMk cId="342131329" sldId="275"/>
        </pc:sldMkLst>
        <pc:spChg chg="mod">
          <ac:chgData name="Jennifer Elorreaga" userId="S::jennifer.elorreaga@logan.edu::e1aa907a-6c11-435a-a88c-cc89013b43d8" providerId="AD" clId="Web-{F9CFDDE9-540A-D016-5A0A-1B06D4B25A88}" dt="2024-01-25T22:03:39.374" v="582" actId="1076"/>
          <ac:spMkLst>
            <pc:docMk/>
            <pc:sldMk cId="342131329" sldId="275"/>
            <ac:spMk id="3" creationId="{ECB05549-2382-A371-A013-7A3AB12193DF}"/>
          </ac:spMkLst>
        </pc:spChg>
        <pc:spChg chg="add del">
          <ac:chgData name="Jennifer Elorreaga" userId="S::jennifer.elorreaga@logan.edu::e1aa907a-6c11-435a-a88c-cc89013b43d8" providerId="AD" clId="Web-{F9CFDDE9-540A-D016-5A0A-1B06D4B25A88}" dt="2024-01-25T22:00:01.633" v="520"/>
          <ac:spMkLst>
            <pc:docMk/>
            <pc:sldMk cId="342131329" sldId="275"/>
            <ac:spMk id="5" creationId="{85E74762-00CB-287F-CED6-B42AB1AEADE6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1:03.651" v="537" actId="14100"/>
          <ac:spMkLst>
            <pc:docMk/>
            <pc:sldMk cId="342131329" sldId="275"/>
            <ac:spMk id="6" creationId="{7DB38482-0C05-158D-A7DE-BDE5CE95C99E}"/>
          </ac:spMkLst>
        </pc:spChg>
        <pc:spChg chg="del mod">
          <ac:chgData name="Jennifer Elorreaga" userId="S::jennifer.elorreaga@logan.edu::e1aa907a-6c11-435a-a88c-cc89013b43d8" providerId="AD" clId="Web-{F9CFDDE9-540A-D016-5A0A-1B06D4B25A88}" dt="2024-01-25T21:57:45.347" v="479"/>
          <ac:spMkLst>
            <pc:docMk/>
            <pc:sldMk cId="342131329" sldId="275"/>
            <ac:spMk id="7" creationId="{3005E8A4-5AB2-724A-DDC1-FD2EF63B3811}"/>
          </ac:spMkLst>
        </pc:spChg>
        <pc:spChg chg="add mod">
          <ac:chgData name="Jennifer Elorreaga" userId="S::jennifer.elorreaga@logan.edu::e1aa907a-6c11-435a-a88c-cc89013b43d8" providerId="AD" clId="Web-{F9CFDDE9-540A-D016-5A0A-1B06D4B25A88}" dt="2024-01-25T22:03:36.937" v="581" actId="1076"/>
          <ac:spMkLst>
            <pc:docMk/>
            <pc:sldMk cId="342131329" sldId="275"/>
            <ac:spMk id="8" creationId="{2B6F23BD-E1B1-7817-C684-2C8512629A41}"/>
          </ac:spMkLst>
        </pc:spChg>
      </pc:sldChg>
      <pc:sldChg chg="modSp">
        <pc:chgData name="Jennifer Elorreaga" userId="S::jennifer.elorreaga@logan.edu::e1aa907a-6c11-435a-a88c-cc89013b43d8" providerId="AD" clId="Web-{F9CFDDE9-540A-D016-5A0A-1B06D4B25A88}" dt="2024-01-25T22:04:05.469" v="586" actId="20577"/>
        <pc:sldMkLst>
          <pc:docMk/>
          <pc:sldMk cId="420664609" sldId="287"/>
        </pc:sldMkLst>
        <pc:graphicFrameChg chg="modGraphic">
          <ac:chgData name="Jennifer Elorreaga" userId="S::jennifer.elorreaga@logan.edu::e1aa907a-6c11-435a-a88c-cc89013b43d8" providerId="AD" clId="Web-{F9CFDDE9-540A-D016-5A0A-1B06D4B25A88}" dt="2024-01-25T22:04:05.469" v="586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Chg chg="modSp">
        <pc:chgData name="Jennifer Elorreaga" userId="S::jennifer.elorreaga@logan.edu::e1aa907a-6c11-435a-a88c-cc89013b43d8" providerId="AD" clId="Web-{F9CFDDE9-540A-D016-5A0A-1B06D4B25A88}" dt="2024-01-25T22:04:19.094" v="588" actId="20577"/>
        <pc:sldMkLst>
          <pc:docMk/>
          <pc:sldMk cId="2999301914" sldId="288"/>
        </pc:sldMkLst>
        <pc:graphicFrameChg chg="modGraphic">
          <ac:chgData name="Jennifer Elorreaga" userId="S::jennifer.elorreaga@logan.edu::e1aa907a-6c11-435a-a88c-cc89013b43d8" providerId="AD" clId="Web-{F9CFDDE9-540A-D016-5A0A-1B06D4B25A88}" dt="2024-01-25T22:04:19.094" v="588" actId="20577"/>
          <ac:graphicFrameMkLst>
            <pc:docMk/>
            <pc:sldMk cId="2999301914" sldId="288"/>
            <ac:graphicFrameMk id="17" creationId="{0515A63D-B143-CF4C-F2FB-91ADE292205A}"/>
          </ac:graphicFrameMkLst>
        </pc:graphicFrameChg>
      </pc:sldChg>
      <pc:sldChg chg="addSp delSp modSp add replId">
        <pc:chgData name="Jennifer Elorreaga" userId="S::jennifer.elorreaga@logan.edu::e1aa907a-6c11-435a-a88c-cc89013b43d8" providerId="AD" clId="Web-{F9CFDDE9-540A-D016-5A0A-1B06D4B25A88}" dt="2024-01-25T22:03:51.062" v="584" actId="1076"/>
        <pc:sldMkLst>
          <pc:docMk/>
          <pc:sldMk cId="4243372354" sldId="289"/>
        </pc:sldMkLst>
        <pc:spChg chg="mod">
          <ac:chgData name="Jennifer Elorreaga" userId="S::jennifer.elorreaga@logan.edu::e1aa907a-6c11-435a-a88c-cc89013b43d8" providerId="AD" clId="Web-{F9CFDDE9-540A-D016-5A0A-1B06D4B25A88}" dt="2024-01-25T22:03:26.718" v="580" actId="1076"/>
          <ac:spMkLst>
            <pc:docMk/>
            <pc:sldMk cId="4243372354" sldId="289"/>
            <ac:spMk id="2" creationId="{0CD149DA-4D48-1B01-0673-99B75B4BB84B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3:14.936" v="577" actId="1076"/>
          <ac:spMkLst>
            <pc:docMk/>
            <pc:sldMk cId="4243372354" sldId="289"/>
            <ac:spMk id="3" creationId="{C57AB391-308A-D4A6-3AD0-CE54BD6C8158}"/>
          </ac:spMkLst>
        </pc:spChg>
        <pc:spChg chg="add mod">
          <ac:chgData name="Jennifer Elorreaga" userId="S::jennifer.elorreaga@logan.edu::e1aa907a-6c11-435a-a88c-cc89013b43d8" providerId="AD" clId="Web-{F9CFDDE9-540A-D016-5A0A-1B06D4B25A88}" dt="2024-01-25T22:03:44.671" v="583" actId="1076"/>
          <ac:spMkLst>
            <pc:docMk/>
            <pc:sldMk cId="4243372354" sldId="289"/>
            <ac:spMk id="5" creationId="{FE31DD4D-9CAA-52F9-0B73-C83C7DF9EDAE}"/>
          </ac:spMkLst>
        </pc:spChg>
        <pc:spChg chg="del">
          <ac:chgData name="Jennifer Elorreaga" userId="S::jennifer.elorreaga@logan.edu::e1aa907a-6c11-435a-a88c-cc89013b43d8" providerId="AD" clId="Web-{F9CFDDE9-540A-D016-5A0A-1B06D4B25A88}" dt="2024-01-25T21:57:35.457" v="478"/>
          <ac:spMkLst>
            <pc:docMk/>
            <pc:sldMk cId="4243372354" sldId="289"/>
            <ac:spMk id="6" creationId="{641427F0-6724-3D74-459B-2912E9F73241}"/>
          </ac:spMkLst>
        </pc:spChg>
        <pc:spChg chg="mod">
          <ac:chgData name="Jennifer Elorreaga" userId="S::jennifer.elorreaga@logan.edu::e1aa907a-6c11-435a-a88c-cc89013b43d8" providerId="AD" clId="Web-{F9CFDDE9-540A-D016-5A0A-1B06D4B25A88}" dt="2024-01-25T22:03:51.062" v="584" actId="1076"/>
          <ac:spMkLst>
            <pc:docMk/>
            <pc:sldMk cId="4243372354" sldId="289"/>
            <ac:spMk id="7" creationId="{54278E53-0AFA-F7C4-3F2E-61588642A27E}"/>
          </ac:spMkLst>
        </pc:spChg>
      </pc:sldChg>
    </pc:docChg>
  </pc:docChgLst>
  <pc:docChgLst>
    <pc:chgData name="Jennifer Elorreaga" userId="S::jennifer.elorreaga@logan.edu::e1aa907a-6c11-435a-a88c-cc89013b43d8" providerId="AD" clId="Web-{64C36650-D578-DF38-3A38-465ABAEA6580}"/>
    <pc:docChg chg="modSld">
      <pc:chgData name="Jennifer Elorreaga" userId="S::jennifer.elorreaga@logan.edu::e1aa907a-6c11-435a-a88c-cc89013b43d8" providerId="AD" clId="Web-{64C36650-D578-DF38-3A38-465ABAEA6580}" dt="2024-04-24T17:39:25.537" v="5" actId="1076"/>
      <pc:docMkLst>
        <pc:docMk/>
      </pc:docMkLst>
      <pc:sldChg chg="addSp delSp modSp">
        <pc:chgData name="Jennifer Elorreaga" userId="S::jennifer.elorreaga@logan.edu::e1aa907a-6c11-435a-a88c-cc89013b43d8" providerId="AD" clId="Web-{64C36650-D578-DF38-3A38-465ABAEA6580}" dt="2024-04-24T17:39:25.537" v="5" actId="1076"/>
        <pc:sldMkLst>
          <pc:docMk/>
          <pc:sldMk cId="3347698232" sldId="273"/>
        </pc:sldMkLst>
        <pc:picChg chg="del">
          <ac:chgData name="Jennifer Elorreaga" userId="S::jennifer.elorreaga@logan.edu::e1aa907a-6c11-435a-a88c-cc89013b43d8" providerId="AD" clId="Web-{64C36650-D578-DF38-3A38-465ABAEA6580}" dt="2024-04-24T17:39:09.083" v="0"/>
          <ac:picMkLst>
            <pc:docMk/>
            <pc:sldMk cId="3347698232" sldId="273"/>
            <ac:picMk id="4" creationId="{93B6E6E3-7AC7-DBEA-1F14-48E9427E005A}"/>
          </ac:picMkLst>
        </pc:picChg>
        <pc:picChg chg="add mod">
          <ac:chgData name="Jennifer Elorreaga" userId="S::jennifer.elorreaga@logan.edu::e1aa907a-6c11-435a-a88c-cc89013b43d8" providerId="AD" clId="Web-{64C36650-D578-DF38-3A38-465ABAEA6580}" dt="2024-04-24T17:39:25.537" v="5" actId="1076"/>
          <ac:picMkLst>
            <pc:docMk/>
            <pc:sldMk cId="3347698232" sldId="273"/>
            <ac:picMk id="9" creationId="{4065A5ED-4B83-3BC3-58EB-8A1CDFCFD8D8}"/>
          </ac:picMkLst>
        </pc:picChg>
      </pc:sldChg>
    </pc:docChg>
  </pc:docChgLst>
  <pc:docChgLst>
    <pc:chgData name="Jennifer Elorreaga" userId="S::jennifer.elorreaga@logan.edu::e1aa907a-6c11-435a-a88c-cc89013b43d8" providerId="AD" clId="Web-{5300ABE4-4CD6-57E8-FB5A-55510B28206F}"/>
    <pc:docChg chg="modSld">
      <pc:chgData name="Jennifer Elorreaga" userId="S::jennifer.elorreaga@logan.edu::e1aa907a-6c11-435a-a88c-cc89013b43d8" providerId="AD" clId="Web-{5300ABE4-4CD6-57E8-FB5A-55510B28206F}" dt="2024-11-26T16:21:00.005" v="2" actId="20577"/>
      <pc:docMkLst>
        <pc:docMk/>
      </pc:docMkLst>
      <pc:sldChg chg="modSp">
        <pc:chgData name="Jennifer Elorreaga" userId="S::jennifer.elorreaga@logan.edu::e1aa907a-6c11-435a-a88c-cc89013b43d8" providerId="AD" clId="Web-{5300ABE4-4CD6-57E8-FB5A-55510B28206F}" dt="2024-11-26T16:20:54.973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300ABE4-4CD6-57E8-FB5A-55510B28206F}" dt="2024-11-26T16:20:54.973" v="0" actId="20577"/>
          <ac:spMkLst>
            <pc:docMk/>
            <pc:sldMk cId="3347698232" sldId="273"/>
            <ac:spMk id="2" creationId="{3E293275-5D34-43AB-891F-D5BCED72D7EA}"/>
          </ac:spMkLst>
        </pc:spChg>
      </pc:sldChg>
      <pc:sldChg chg="modSp">
        <pc:chgData name="Jennifer Elorreaga" userId="S::jennifer.elorreaga@logan.edu::e1aa907a-6c11-435a-a88c-cc89013b43d8" providerId="AD" clId="Web-{5300ABE4-4CD6-57E8-FB5A-55510B28206F}" dt="2024-11-26T16:21:00.005" v="2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5300ABE4-4CD6-57E8-FB5A-55510B28206F}" dt="2024-11-26T16:21:00.005" v="2" actId="20577"/>
          <ac:spMkLst>
            <pc:docMk/>
            <pc:sldMk cId="420664609" sldId="287"/>
            <ac:spMk id="13" creationId="{D89F8EE1-8482-AE21-0498-A2F02B77AD44}"/>
          </ac:spMkLst>
        </pc:spChg>
      </pc:sldChg>
    </pc:docChg>
  </pc:docChgLst>
  <pc:docChgLst>
    <pc:chgData name="Natalie.Colvin" userId="S::natalie.colvin@logan.edu::d9e805c8-eacd-4c44-ac0e-aac302c623be" providerId="AD" clId="Web-{4A28CCED-4F67-3618-3479-B863B33E12D9}"/>
    <pc:docChg chg="modSld">
      <pc:chgData name="Natalie.Colvin" userId="S::natalie.colvin@logan.edu::d9e805c8-eacd-4c44-ac0e-aac302c623be" providerId="AD" clId="Web-{4A28CCED-4F67-3618-3479-B863B33E12D9}" dt="2024-05-23T16:10:31.793" v="27"/>
      <pc:docMkLst>
        <pc:docMk/>
      </pc:docMkLst>
      <pc:sldChg chg="modSp">
        <pc:chgData name="Natalie.Colvin" userId="S::natalie.colvin@logan.edu::d9e805c8-eacd-4c44-ac0e-aac302c623be" providerId="AD" clId="Web-{4A28CCED-4F67-3618-3479-B863B33E12D9}" dt="2024-05-23T16:10:31.793" v="27"/>
        <pc:sldMkLst>
          <pc:docMk/>
          <pc:sldMk cId="3347698232" sldId="273"/>
        </pc:sldMkLst>
        <pc:graphicFrameChg chg="mod modGraphic">
          <ac:chgData name="Natalie.Colvin" userId="S::natalie.colvin@logan.edu::d9e805c8-eacd-4c44-ac0e-aac302c623be" providerId="AD" clId="Web-{4A28CCED-4F67-3618-3479-B863B33E12D9}" dt="2024-05-23T16:10:31.793" v="2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4CD20EAD-7A8C-28FD-85D4-AB49FCA4E404}"/>
    <pc:docChg chg="modSld">
      <pc:chgData name="Jennifer Elorreaga" userId="S::jennifer.elorreaga@logan.edu::e1aa907a-6c11-435a-a88c-cc89013b43d8" providerId="AD" clId="Web-{4CD20EAD-7A8C-28FD-85D4-AB49FCA4E404}" dt="2023-07-19T16:24:15.073" v="453"/>
      <pc:docMkLst>
        <pc:docMk/>
      </pc:docMkLst>
      <pc:sldChg chg="modSp">
        <pc:chgData name="Jennifer Elorreaga" userId="S::jennifer.elorreaga@logan.edu::e1aa907a-6c11-435a-a88c-cc89013b43d8" providerId="AD" clId="Web-{4CD20EAD-7A8C-28FD-85D4-AB49FCA4E404}" dt="2023-07-19T16:24:15.073" v="453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4CD20EAD-7A8C-28FD-85D4-AB49FCA4E404}" dt="2023-07-19T15:15:50.961" v="355" actId="20577"/>
          <ac:spMkLst>
            <pc:docMk/>
            <pc:sldMk cId="3347698232" sldId="273"/>
            <ac:spMk id="4" creationId="{28988C60-F053-401A-BD16-8A23AFE7A8E6}"/>
          </ac:spMkLst>
        </pc:spChg>
        <pc:graphicFrameChg chg="mod modGraphic">
          <ac:chgData name="Jennifer Elorreaga" userId="S::jennifer.elorreaga@logan.edu::e1aa907a-6c11-435a-a88c-cc89013b43d8" providerId="AD" clId="Web-{4CD20EAD-7A8C-28FD-85D4-AB49FCA4E404}" dt="2023-07-19T16:24:15.073" v="45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modSp">
        <pc:chgData name="Jennifer Elorreaga" userId="S::jennifer.elorreaga@logan.edu::e1aa907a-6c11-435a-a88c-cc89013b43d8" providerId="AD" clId="Web-{4CD20EAD-7A8C-28FD-85D4-AB49FCA4E404}" dt="2023-07-19T15:29:06.613" v="363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4CD20EAD-7A8C-28FD-85D4-AB49FCA4E404}" dt="2023-07-19T14:50:02.110" v="150" actId="20577"/>
          <ac:spMkLst>
            <pc:docMk/>
            <pc:sldMk cId="214253364" sldId="277"/>
            <ac:spMk id="3" creationId="{96D7CEBE-50B8-4649-B7B3-12F0A067544E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03.513" v="256" actId="1076"/>
          <ac:spMkLst>
            <pc:docMk/>
            <pc:sldMk cId="214253364" sldId="277"/>
            <ac:spMk id="6" creationId="{CA4E43DC-79BE-45E7-A216-2671BD944C6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33.108" v="273" actId="20577"/>
          <ac:spMkLst>
            <pc:docMk/>
            <pc:sldMk cId="214253364" sldId="277"/>
            <ac:spMk id="7" creationId="{D4BFA3CF-DB91-465B-9E17-6332187729B0}"/>
          </ac:spMkLst>
        </pc:spChg>
        <pc:spChg chg="add mod">
          <ac:chgData name="Jennifer Elorreaga" userId="S::jennifer.elorreaga@logan.edu::e1aa907a-6c11-435a-a88c-cc89013b43d8" providerId="AD" clId="Web-{4CD20EAD-7A8C-28FD-85D4-AB49FCA4E404}" dt="2023-07-19T15:13:00.502" v="291" actId="1076"/>
          <ac:spMkLst>
            <pc:docMk/>
            <pc:sldMk cId="214253364" sldId="277"/>
            <ac:spMk id="8" creationId="{7F162857-4AEE-ABDC-DA90-6715C6F3D18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20.842" v="259" actId="1076"/>
          <ac:spMkLst>
            <pc:docMk/>
            <pc:sldMk cId="214253364" sldId="277"/>
            <ac:spMk id="9" creationId="{52501EAB-3443-481B-9C04-A7B933F36285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1:38.686" v="282" actId="20577"/>
          <ac:spMkLst>
            <pc:docMk/>
            <pc:sldMk cId="214253364" sldId="277"/>
            <ac:spMk id="10" creationId="{12184F99-4DD3-4944-ABFC-1BAC53C2B447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4:50:24.892" v="155" actId="1076"/>
          <ac:spMkLst>
            <pc:docMk/>
            <pc:sldMk cId="214253364" sldId="277"/>
            <ac:spMk id="12" creationId="{E7EDDEA1-898C-4B9E-891D-BE99BDBE1059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4:50:29.111" v="156" actId="1076"/>
          <ac:spMkLst>
            <pc:docMk/>
            <pc:sldMk cId="214253364" sldId="277"/>
            <ac:spMk id="13" creationId="{0960DE56-ADD5-4F3F-BFE6-076D46045B33}"/>
          </ac:spMkLst>
        </pc:spChg>
        <pc:spChg chg="add mod">
          <ac:chgData name="Jennifer Elorreaga" userId="S::jennifer.elorreaga@logan.edu::e1aa907a-6c11-435a-a88c-cc89013b43d8" providerId="AD" clId="Web-{4CD20EAD-7A8C-28FD-85D4-AB49FCA4E404}" dt="2023-07-19T15:29:06.613" v="363" actId="20577"/>
          <ac:spMkLst>
            <pc:docMk/>
            <pc:sldMk cId="214253364" sldId="277"/>
            <ac:spMk id="14" creationId="{5F4FCFEF-E48A-A14B-8D45-D4A9673C0B59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3:10.549" v="293" actId="1076"/>
          <ac:spMkLst>
            <pc:docMk/>
            <pc:sldMk cId="214253364" sldId="277"/>
            <ac:spMk id="15" creationId="{1A277DA6-6AF7-4645-85B6-E2DD818E96E1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8:48.660" v="360" actId="1076"/>
          <ac:spMkLst>
            <pc:docMk/>
            <pc:sldMk cId="214253364" sldId="277"/>
            <ac:spMk id="16" creationId="{8F93D0B3-1EBC-4A31-B6D5-EB3DA64B9FBF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2:10.250" v="285" actId="1076"/>
          <ac:spMkLst>
            <pc:docMk/>
            <pc:sldMk cId="214253364" sldId="277"/>
            <ac:spMk id="18" creationId="{29A93B4B-935D-4D19-8CC5-5D8CC08FD022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12:25.344" v="287" actId="20577"/>
          <ac:spMkLst>
            <pc:docMk/>
            <pc:sldMk cId="214253364" sldId="277"/>
            <ac:spMk id="19" creationId="{0F949A24-E239-4AB3-A3FC-EDFF83BDE9CA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3:47.883" v="357" actId="1076"/>
          <ac:spMkLst>
            <pc:docMk/>
            <pc:sldMk cId="214253364" sldId="277"/>
            <ac:spMk id="21" creationId="{C30081B2-8CBF-44F8-A13B-DEFA7589439A}"/>
          </ac:spMkLst>
        </pc:spChg>
        <pc:spChg chg="mod">
          <ac:chgData name="Jennifer Elorreaga" userId="S::jennifer.elorreaga@logan.edu::e1aa907a-6c11-435a-a88c-cc89013b43d8" providerId="AD" clId="Web-{4CD20EAD-7A8C-28FD-85D4-AB49FCA4E404}" dt="2023-07-19T15:29:03.957" v="362" actId="1076"/>
          <ac:spMkLst>
            <pc:docMk/>
            <pc:sldMk cId="214253364" sldId="277"/>
            <ac:spMk id="22" creationId="{4B311816-FA44-451E-99BA-593D9A59D4AB}"/>
          </ac:spMkLst>
        </pc:spChg>
        <pc:picChg chg="add mod">
          <ac:chgData name="Jennifer Elorreaga" userId="S::jennifer.elorreaga@logan.edu::e1aa907a-6c11-435a-a88c-cc89013b43d8" providerId="AD" clId="Web-{4CD20EAD-7A8C-28FD-85D4-AB49FCA4E404}" dt="2023-07-19T15:12:37.376" v="288" actId="1076"/>
          <ac:picMkLst>
            <pc:docMk/>
            <pc:sldMk cId="214253364" sldId="277"/>
            <ac:picMk id="4" creationId="{BBA87D56-AC74-62D7-B4E7-9E0DEE8A11B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4:45:05.241" v="70" actId="1076"/>
          <ac:picMkLst>
            <pc:docMk/>
            <pc:sldMk cId="214253364" sldId="277"/>
            <ac:picMk id="24" creationId="{FC371A7F-EE65-4195-86A1-8ECED0B4207A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1:13.779" v="258" actId="1076"/>
          <ac:picMkLst>
            <pc:docMk/>
            <pc:sldMk cId="214253364" sldId="277"/>
            <ac:picMk id="26" creationId="{A83B3A1A-1842-4B27-A578-D179E6A77E1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01.406" v="283" actId="1076"/>
          <ac:picMkLst>
            <pc:docMk/>
            <pc:sldMk cId="214253364" sldId="277"/>
            <ac:picMk id="28" creationId="{A0FEAE46-9AE4-4548-A546-E3A75A1EE34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40.751" v="289" actId="1076"/>
          <ac:picMkLst>
            <pc:docMk/>
            <pc:sldMk cId="214253364" sldId="277"/>
            <ac:picMk id="30" creationId="{3FA97161-1437-4446-8F3D-9F9A8F4AA454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12:05.437" v="284" actId="1076"/>
          <ac:picMkLst>
            <pc:docMk/>
            <pc:sldMk cId="214253364" sldId="277"/>
            <ac:picMk id="32" creationId="{BBB096B6-0847-4F89-83D8-A1DADF7112F6}"/>
          </ac:picMkLst>
        </pc:picChg>
        <pc:picChg chg="mod">
          <ac:chgData name="Jennifer Elorreaga" userId="S::jennifer.elorreaga@logan.edu::e1aa907a-6c11-435a-a88c-cc89013b43d8" providerId="AD" clId="Web-{4CD20EAD-7A8C-28FD-85D4-AB49FCA4E404}" dt="2023-07-19T15:23:43.633" v="356"/>
          <ac:picMkLst>
            <pc:docMk/>
            <pc:sldMk cId="214253364" sldId="277"/>
            <ac:picMk id="34" creationId="{2A7A440D-D1A9-486C-9C65-A36D410B9465}"/>
          </ac:picMkLst>
        </pc:picChg>
      </pc:sldChg>
      <pc:sldChg chg="modSp">
        <pc:chgData name="Jennifer Elorreaga" userId="S::jennifer.elorreaga@logan.edu::e1aa907a-6c11-435a-a88c-cc89013b43d8" providerId="AD" clId="Web-{4CD20EAD-7A8C-28FD-85D4-AB49FCA4E404}" dt="2023-07-19T15:14:59.615" v="341" actId="20577"/>
        <pc:sldMkLst>
          <pc:docMk/>
          <pc:sldMk cId="306933949" sldId="286"/>
        </pc:sldMkLst>
        <pc:spChg chg="mod">
          <ac:chgData name="Jennifer Elorreaga" userId="S::jennifer.elorreaga@logan.edu::e1aa907a-6c11-435a-a88c-cc89013b43d8" providerId="AD" clId="Web-{4CD20EAD-7A8C-28FD-85D4-AB49FCA4E404}" dt="2023-07-19T15:14:59.615" v="341" actId="20577"/>
          <ac:spMkLst>
            <pc:docMk/>
            <pc:sldMk cId="306933949" sldId="286"/>
            <ac:spMk id="5" creationId="{3AC3383D-1096-836E-AE07-7285F6FDD723}"/>
          </ac:spMkLst>
        </pc:spChg>
      </pc:sldChg>
    </pc:docChg>
  </pc:docChgLst>
  <pc:docChgLst>
    <pc:chgData name="Jennifer Elorreaga" userId="S::jennifer.elorreaga@logan.edu::e1aa907a-6c11-435a-a88c-cc89013b43d8" providerId="AD" clId="Web-{42B13B64-D5EB-A582-77C0-905D054AA5D5}"/>
    <pc:docChg chg="modSld">
      <pc:chgData name="Jennifer Elorreaga" userId="S::jennifer.elorreaga@logan.edu::e1aa907a-6c11-435a-a88c-cc89013b43d8" providerId="AD" clId="Web-{42B13B64-D5EB-A582-77C0-905D054AA5D5}" dt="2023-07-20T13:35:35.882" v="0" actId="20577"/>
      <pc:docMkLst>
        <pc:docMk/>
      </pc:docMkLst>
      <pc:sldChg chg="modSp">
        <pc:chgData name="Jennifer Elorreaga" userId="S::jennifer.elorreaga@logan.edu::e1aa907a-6c11-435a-a88c-cc89013b43d8" providerId="AD" clId="Web-{42B13B64-D5EB-A582-77C0-905D054AA5D5}" dt="2023-07-20T13:35:35.882" v="0" actId="20577"/>
        <pc:sldMkLst>
          <pc:docMk/>
          <pc:sldMk cId="214253364" sldId="277"/>
        </pc:sldMkLst>
        <pc:spChg chg="mod">
          <ac:chgData name="Jennifer Elorreaga" userId="S::jennifer.elorreaga@logan.edu::e1aa907a-6c11-435a-a88c-cc89013b43d8" providerId="AD" clId="Web-{42B13B64-D5EB-A582-77C0-905D054AA5D5}" dt="2023-07-20T13:35:35.882" v="0" actId="20577"/>
          <ac:spMkLst>
            <pc:docMk/>
            <pc:sldMk cId="214253364" sldId="277"/>
            <ac:spMk id="8" creationId="{7F162857-4AEE-ABDC-DA90-6715C6F3D187}"/>
          </ac:spMkLst>
        </pc:spChg>
      </pc:sldChg>
    </pc:docChg>
  </pc:docChgLst>
  <pc:docChgLst>
    <pc:chgData name="Jennifer Elorreaga" userId="S::jennifer.elorreaga@logan.edu::e1aa907a-6c11-435a-a88c-cc89013b43d8" providerId="AD" clId="Web-{B90B84E9-C865-A9D1-4031-9196E4BF8C5E}"/>
    <pc:docChg chg="modSld">
      <pc:chgData name="Jennifer Elorreaga" userId="S::jennifer.elorreaga@logan.edu::e1aa907a-6c11-435a-a88c-cc89013b43d8" providerId="AD" clId="Web-{B90B84E9-C865-A9D1-4031-9196E4BF8C5E}" dt="2024-11-26T16:31:41.451" v="1" actId="20577"/>
      <pc:docMkLst>
        <pc:docMk/>
      </pc:docMkLst>
      <pc:sldChg chg="modSp">
        <pc:chgData name="Jennifer Elorreaga" userId="S::jennifer.elorreaga@logan.edu::e1aa907a-6c11-435a-a88c-cc89013b43d8" providerId="AD" clId="Web-{B90B84E9-C865-A9D1-4031-9196E4BF8C5E}" dt="2024-11-26T16:31:37.919" v="0" actId="20577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B90B84E9-C865-A9D1-4031-9196E4BF8C5E}" dt="2024-11-26T16:31:37.919" v="0" actId="20577"/>
          <ac:spMkLst>
            <pc:docMk/>
            <pc:sldMk cId="3347698232" sldId="273"/>
            <ac:spMk id="2" creationId="{3E293275-5D34-43AB-891F-D5BCED72D7EA}"/>
          </ac:spMkLst>
        </pc:spChg>
      </pc:sldChg>
      <pc:sldChg chg="modSp">
        <pc:chgData name="Jennifer Elorreaga" userId="S::jennifer.elorreaga@logan.edu::e1aa907a-6c11-435a-a88c-cc89013b43d8" providerId="AD" clId="Web-{B90B84E9-C865-A9D1-4031-9196E4BF8C5E}" dt="2024-11-26T16:31:41.451" v="1" actId="20577"/>
        <pc:sldMkLst>
          <pc:docMk/>
          <pc:sldMk cId="420664609" sldId="287"/>
        </pc:sldMkLst>
        <pc:spChg chg="mod">
          <ac:chgData name="Jennifer Elorreaga" userId="S::jennifer.elorreaga@logan.edu::e1aa907a-6c11-435a-a88c-cc89013b43d8" providerId="AD" clId="Web-{B90B84E9-C865-A9D1-4031-9196E4BF8C5E}" dt="2024-11-26T16:31:41.451" v="1" actId="20577"/>
          <ac:spMkLst>
            <pc:docMk/>
            <pc:sldMk cId="420664609" sldId="287"/>
            <ac:spMk id="13" creationId="{D89F8EE1-8482-AE21-0498-A2F02B77AD44}"/>
          </ac:spMkLst>
        </pc:spChg>
      </pc:sldChg>
    </pc:docChg>
  </pc:docChgLst>
  <pc:docChgLst>
    <pc:chgData name="Jennifer Elorreaga" userId="S::jennifer.elorreaga@logan.edu::e1aa907a-6c11-435a-a88c-cc89013b43d8" providerId="AD" clId="Web-{CCECAB5F-2561-6A16-8FE3-9683297C903E}"/>
    <pc:docChg chg="modSld">
      <pc:chgData name="Jennifer Elorreaga" userId="S::jennifer.elorreaga@logan.edu::e1aa907a-6c11-435a-a88c-cc89013b43d8" providerId="AD" clId="Web-{CCECAB5F-2561-6A16-8FE3-9683297C903E}" dt="2024-04-19T19:55:26.659" v="41"/>
      <pc:docMkLst>
        <pc:docMk/>
      </pc:docMkLst>
      <pc:sldChg chg="modSp">
        <pc:chgData name="Jennifer Elorreaga" userId="S::jennifer.elorreaga@logan.edu::e1aa907a-6c11-435a-a88c-cc89013b43d8" providerId="AD" clId="Web-{CCECAB5F-2561-6A16-8FE3-9683297C903E}" dt="2024-04-19T19:55:26.659" v="41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CCECAB5F-2561-6A16-8FE3-9683297C903E}" dt="2024-04-19T19:55:26.659" v="41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E5101C8F-2F2C-5864-2DBF-192F4489A5DC}"/>
    <pc:docChg chg="modSld addMainMaster delMainMaster">
      <pc:chgData name="Jennifer Elorreaga" userId="S::jennifer.elorreaga@logan.edu::e1aa907a-6c11-435a-a88c-cc89013b43d8" providerId="AD" clId="Web-{E5101C8F-2F2C-5864-2DBF-192F4489A5DC}" dt="2024-01-25T16:55:59.929" v="842" actId="1076"/>
      <pc:docMkLst>
        <pc:docMk/>
      </pc:docMkLst>
      <pc:sldChg chg="modSp mod setBg modClrScheme chgLayout">
        <pc:chgData name="Jennifer Elorreaga" userId="S::jennifer.elorreaga@logan.edu::e1aa907a-6c11-435a-a88c-cc89013b43d8" providerId="AD" clId="Web-{E5101C8F-2F2C-5864-2DBF-192F4489A5DC}" dt="2024-01-25T16:43:02.606" v="640"/>
        <pc:sldMkLst>
          <pc:docMk/>
          <pc:sldMk cId="3347698232" sldId="273"/>
        </pc:sldMkLst>
        <pc:spChg chg="mod ord">
          <ac:chgData name="Jennifer Elorreaga" userId="S::jennifer.elorreaga@logan.edu::e1aa907a-6c11-435a-a88c-cc89013b43d8" providerId="AD" clId="Web-{E5101C8F-2F2C-5864-2DBF-192F4489A5DC}" dt="2024-01-25T16:06:12.735" v="63" actId="20577"/>
          <ac:spMkLst>
            <pc:docMk/>
            <pc:sldMk cId="3347698232" sldId="273"/>
            <ac:spMk id="2" creationId="{3E293275-5D34-43AB-891F-D5BCED72D7EA}"/>
          </ac:spMkLst>
        </pc:spChg>
        <pc:spChg chg="mod">
          <ac:chgData name="Jennifer Elorreaga" userId="S::jennifer.elorreaga@logan.edu::e1aa907a-6c11-435a-a88c-cc89013b43d8" providerId="AD" clId="Web-{E5101C8F-2F2C-5864-2DBF-192F4489A5DC}" dt="2024-01-25T16:21:57.142" v="248" actId="20577"/>
          <ac:spMkLst>
            <pc:docMk/>
            <pc:sldMk cId="3347698232" sldId="273"/>
            <ac:spMk id="3" creationId="{95ACB4B6-C3FA-C034-DC52-8F491EF3BFAA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6:27.986" v="67"/>
          <ac:spMkLst>
            <pc:docMk/>
            <pc:sldMk cId="3347698232" sldId="273"/>
            <ac:spMk id="4" creationId="{28988C60-F053-401A-BD16-8A23AFE7A8E6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18.109" v="58"/>
          <ac:spMkLst>
            <pc:docMk/>
            <pc:sldMk cId="3347698232" sldId="273"/>
            <ac:spMk id="7" creationId="{07720371-38D5-4950-B57F-5F0F0D621583}"/>
          </ac:spMkLst>
        </pc:spChg>
        <pc:graphicFrameChg chg="mod modGraphic">
          <ac:chgData name="Jennifer Elorreaga" userId="S::jennifer.elorreaga@logan.edu::e1aa907a-6c11-435a-a88c-cc89013b43d8" providerId="AD" clId="Web-{E5101C8F-2F2C-5864-2DBF-192F4489A5DC}" dt="2024-01-25T16:43:02.606" v="640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delSp modSp mod setBg modClrScheme chgLayout">
        <pc:chgData name="Jennifer Elorreaga" userId="S::jennifer.elorreaga@logan.edu::e1aa907a-6c11-435a-a88c-cc89013b43d8" providerId="AD" clId="Web-{E5101C8F-2F2C-5864-2DBF-192F4489A5DC}" dt="2024-01-25T16:55:59.929" v="842" actId="1076"/>
        <pc:sldMkLst>
          <pc:docMk/>
          <pc:sldMk cId="342131329" sldId="275"/>
        </pc:sldMkLst>
        <pc:spChg chg="mod ord">
          <ac:chgData name="Jennifer Elorreaga" userId="S::jennifer.elorreaga@logan.edu::e1aa907a-6c11-435a-a88c-cc89013b43d8" providerId="AD" clId="Web-{E5101C8F-2F2C-5864-2DBF-192F4489A5DC}" dt="2024-01-25T16:05:54.172" v="62" actId="1076"/>
          <ac:spMkLst>
            <pc:docMk/>
            <pc:sldMk cId="342131329" sldId="275"/>
            <ac:spMk id="2" creationId="{021699C2-32BF-423F-9FCB-C7261C5F4388}"/>
          </ac:spMkLst>
        </pc:spChg>
        <pc:spChg chg="del mod">
          <ac:chgData name="Jennifer Elorreaga" userId="S::jennifer.elorreaga@logan.edu::e1aa907a-6c11-435a-a88c-cc89013b43d8" providerId="AD" clId="Web-{E5101C8F-2F2C-5864-2DBF-192F4489A5DC}" dt="2024-01-25T16:43:30.873" v="643"/>
          <ac:spMkLst>
            <pc:docMk/>
            <pc:sldMk cId="342131329" sldId="275"/>
            <ac:spMk id="3" creationId="{B9666BDC-BE49-4CA1-C31F-B5FDE2A5EA86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10.983" v="57"/>
          <ac:spMkLst>
            <pc:docMk/>
            <pc:sldMk cId="342131329" sldId="275"/>
            <ac:spMk id="4" creationId="{E54EA5D4-1E30-49DD-A58C-946933F58EFE}"/>
          </ac:spMkLst>
        </pc:spChg>
        <pc:spChg chg="del">
          <ac:chgData name="Jennifer Elorreaga" userId="S::jennifer.elorreaga@logan.edu::e1aa907a-6c11-435a-a88c-cc89013b43d8" providerId="AD" clId="Web-{E5101C8F-2F2C-5864-2DBF-192F4489A5DC}" dt="2024-01-25T16:43:32.935" v="644"/>
          <ac:spMkLst>
            <pc:docMk/>
            <pc:sldMk cId="342131329" sldId="275"/>
            <ac:spMk id="5" creationId="{155A63A7-E29B-6DF6-1B74-B9E983109546}"/>
          </ac:spMkLst>
        </pc:spChg>
        <pc:spChg chg="add mod">
          <ac:chgData name="Jennifer Elorreaga" userId="S::jennifer.elorreaga@logan.edu::e1aa907a-6c11-435a-a88c-cc89013b43d8" providerId="AD" clId="Web-{E5101C8F-2F2C-5864-2DBF-192F4489A5DC}" dt="2024-01-25T16:55:59.929" v="842" actId="1076"/>
          <ac:spMkLst>
            <pc:docMk/>
            <pc:sldMk cId="342131329" sldId="275"/>
            <ac:spMk id="6" creationId="{7DB38482-0C05-158D-A7DE-BDE5CE95C99E}"/>
          </ac:spMkLst>
        </pc:spChg>
      </pc:sldChg>
      <pc:sldChg chg="modSp mod modClrScheme chgLayout">
        <pc:chgData name="Jennifer Elorreaga" userId="S::jennifer.elorreaga@logan.edu::e1aa907a-6c11-435a-a88c-cc89013b43d8" providerId="AD" clId="Web-{E5101C8F-2F2C-5864-2DBF-192F4489A5DC}" dt="2024-01-25T16:55:47.241" v="840" actId="20577"/>
        <pc:sldMkLst>
          <pc:docMk/>
          <pc:sldMk cId="420664609" sldId="287"/>
        </pc:sldMkLst>
        <pc:spChg chg="mod ord">
          <ac:chgData name="Jennifer Elorreaga" userId="S::jennifer.elorreaga@logan.edu::e1aa907a-6c11-435a-a88c-cc89013b43d8" providerId="AD" clId="Web-{E5101C8F-2F2C-5864-2DBF-192F4489A5DC}" dt="2024-01-25T16:05:02.030" v="56"/>
          <ac:spMkLst>
            <pc:docMk/>
            <pc:sldMk cId="420664609" sldId="287"/>
            <ac:spMk id="3" creationId="{E0E3CE52-6887-B1B7-5FC6-E1BAEF3174D5}"/>
          </ac:spMkLst>
        </pc:spChg>
        <pc:spChg chg="mod ord">
          <ac:chgData name="Jennifer Elorreaga" userId="S::jennifer.elorreaga@logan.edu::e1aa907a-6c11-435a-a88c-cc89013b43d8" providerId="AD" clId="Web-{E5101C8F-2F2C-5864-2DBF-192F4489A5DC}" dt="2024-01-25T16:05:02.030" v="56"/>
          <ac:spMkLst>
            <pc:docMk/>
            <pc:sldMk cId="420664609" sldId="287"/>
            <ac:spMk id="13" creationId="{D89F8EE1-8482-AE21-0498-A2F02B77AD44}"/>
          </ac:spMkLst>
        </pc:spChg>
        <pc:graphicFrameChg chg="mod ord modGraphic">
          <ac:chgData name="Jennifer Elorreaga" userId="S::jennifer.elorreaga@logan.edu::e1aa907a-6c11-435a-a88c-cc89013b43d8" providerId="AD" clId="Web-{E5101C8F-2F2C-5864-2DBF-192F4489A5DC}" dt="2024-01-25T16:55:47.241" v="840" actId="20577"/>
          <ac:graphicFrameMkLst>
            <pc:docMk/>
            <pc:sldMk cId="420664609" sldId="287"/>
            <ac:graphicFrameMk id="17" creationId="{20FFAA4C-409B-1873-E00F-E02DBC875551}"/>
          </ac:graphicFrameMkLst>
        </pc:graphicFrameChg>
      </pc:sldChg>
      <pc:sldMasterChg chg="del del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946163275" sldId="2147483648"/>
        </pc:sldMasterMkLst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34501631" sldId="214748365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891552186" sldId="214748365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139098627" sldId="214748365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05855276" sldId="214748365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139767039" sldId="214748365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518559430" sldId="214748366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421750877" sldId="214748366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3498353" sldId="214748366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623822546" sldId="214748366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7873217" sldId="214748366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311935" sldId="214748366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2371103" sldId="214748366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877649518" sldId="214748366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2430366151" sldId="214748367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470484840" sldId="2147483671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909005853" sldId="2147483672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643181" sldId="2147483673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212893058" sldId="2147483674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337832630" sldId="2147483675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741885152" sldId="2147483676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795196888" sldId="2147483677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71505411" sldId="2147483678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630659579" sldId="2147483679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1535501931" sldId="2147483680"/>
          </pc:sldLayoutMkLst>
        </pc:sldLayoutChg>
        <pc:sldLayoutChg chg="del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946163275" sldId="2147483648"/>
            <pc:sldLayoutMk cId="3658187814" sldId="2147483681"/>
          </pc:sldLayoutMkLst>
        </pc:sldLayoutChg>
      </pc:sldMasterChg>
      <pc:sldMasterChg chg="add addSldLayout modSldLayout">
        <pc:chgData name="Jennifer Elorreaga" userId="S::jennifer.elorreaga@logan.edu::e1aa907a-6c11-435a-a88c-cc89013b43d8" providerId="AD" clId="Web-{E5101C8F-2F2C-5864-2DBF-192F4489A5DC}" dt="2024-01-25T16:04:44.060" v="55"/>
        <pc:sldMasterMkLst>
          <pc:docMk/>
          <pc:sldMasterMk cId="2660325885" sldId="2147483682"/>
        </pc:sldMasterMkLst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330067925" sldId="2147483683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80256267" sldId="2147483684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504837034" sldId="2147483685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10146204" sldId="2147483686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764642673" sldId="2147483687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1912402491" sldId="2147483688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3988331965" sldId="2147483689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697361980" sldId="2147483690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2284541226" sldId="2147483691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545421119" sldId="2147483692"/>
          </pc:sldLayoutMkLst>
        </pc:sldLayoutChg>
        <pc:sldLayoutChg chg="add mod replId">
          <pc:chgData name="Jennifer Elorreaga" userId="S::jennifer.elorreaga@logan.edu::e1aa907a-6c11-435a-a88c-cc89013b43d8" providerId="AD" clId="Web-{E5101C8F-2F2C-5864-2DBF-192F4489A5DC}" dt="2024-01-25T16:04:44.060" v="55"/>
          <pc:sldLayoutMkLst>
            <pc:docMk/>
            <pc:sldMasterMk cId="2660325885" sldId="2147483682"/>
            <pc:sldLayoutMk cId="826059305" sldId="2147483693"/>
          </pc:sldLayoutMkLst>
        </pc:sldLayoutChg>
      </pc:sldMasterChg>
    </pc:docChg>
  </pc:docChgLst>
  <pc:docChgLst>
    <pc:chgData name="Jennifer Elorreaga" userId="S::jennifer.elorreaga@logan.edu::e1aa907a-6c11-435a-a88c-cc89013b43d8" providerId="AD" clId="Web-{40A0F432-B8FB-33D4-6FC0-E6BC5E394C39}"/>
    <pc:docChg chg="modSld">
      <pc:chgData name="Jennifer Elorreaga" userId="S::jennifer.elorreaga@logan.edu::e1aa907a-6c11-435a-a88c-cc89013b43d8" providerId="AD" clId="Web-{40A0F432-B8FB-33D4-6FC0-E6BC5E394C39}" dt="2023-06-15T18:25:19.715" v="65" actId="20577"/>
      <pc:docMkLst>
        <pc:docMk/>
      </pc:docMkLst>
      <pc:sldChg chg="addSp delSp modSp">
        <pc:chgData name="Jennifer Elorreaga" userId="S::jennifer.elorreaga@logan.edu::e1aa907a-6c11-435a-a88c-cc89013b43d8" providerId="AD" clId="Web-{40A0F432-B8FB-33D4-6FC0-E6BC5E394C39}" dt="2023-06-15T18:25:19.715" v="65" actId="20577"/>
        <pc:sldMkLst>
          <pc:docMk/>
          <pc:sldMk cId="214253364" sldId="277"/>
        </pc:sldMkLst>
        <pc:spChg chg="add del mod">
          <ac:chgData name="Jennifer Elorreaga" userId="S::jennifer.elorreaga@logan.edu::e1aa907a-6c11-435a-a88c-cc89013b43d8" providerId="AD" clId="Web-{40A0F432-B8FB-33D4-6FC0-E6BC5E394C39}" dt="2023-06-15T18:23:42.462" v="18"/>
          <ac:spMkLst>
            <pc:docMk/>
            <pc:sldMk cId="214253364" sldId="277"/>
            <ac:spMk id="5" creationId="{4A4DF9E0-044B-E3EB-40A4-08454E3F4C5B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26.542" v="36" actId="20577"/>
          <ac:spMkLst>
            <pc:docMk/>
            <pc:sldMk cId="214253364" sldId="277"/>
            <ac:spMk id="6" creationId="{CA4E43DC-79BE-45E7-A216-2671BD944C67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37.214" v="38" actId="20577"/>
          <ac:spMkLst>
            <pc:docMk/>
            <pc:sldMk cId="214253364" sldId="277"/>
            <ac:spMk id="7" creationId="{D4BFA3CF-DB91-465B-9E17-6332187729B0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30.510" v="37" actId="20577"/>
          <ac:spMkLst>
            <pc:docMk/>
            <pc:sldMk cId="214253364" sldId="277"/>
            <ac:spMk id="9" creationId="{52501EAB-3443-481B-9C04-A7B933F36285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42.011" v="39" actId="20577"/>
          <ac:spMkLst>
            <pc:docMk/>
            <pc:sldMk cId="214253364" sldId="277"/>
            <ac:spMk id="10" creationId="{12184F99-4DD3-4944-ABFC-1BAC53C2B447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4:22.682" v="35" actId="20577"/>
          <ac:spMkLst>
            <pc:docMk/>
            <pc:sldMk cId="214253364" sldId="277"/>
            <ac:spMk id="12" creationId="{E7EDDEA1-898C-4B9E-891D-BE99BDBE1059}"/>
          </ac:spMkLst>
        </pc:spChg>
        <pc:spChg chg="mod">
          <ac:chgData name="Jennifer Elorreaga" userId="S::jennifer.elorreaga@logan.edu::e1aa907a-6c11-435a-a88c-cc89013b43d8" providerId="AD" clId="Web-{40A0F432-B8FB-33D4-6FC0-E6BC5E394C39}" dt="2023-06-15T18:25:19.715" v="65" actId="20577"/>
          <ac:spMkLst>
            <pc:docMk/>
            <pc:sldMk cId="214253364" sldId="277"/>
            <ac:spMk id="13" creationId="{0960DE56-ADD5-4F3F-BFE6-076D46045B33}"/>
          </ac:spMkLst>
        </pc:spChg>
        <pc:spChg chg="add del mod">
          <ac:chgData name="Jennifer Elorreaga" userId="S::jennifer.elorreaga@logan.edu::e1aa907a-6c11-435a-a88c-cc89013b43d8" providerId="AD" clId="Web-{40A0F432-B8FB-33D4-6FC0-E6BC5E394C39}" dt="2023-06-15T18:23:26.821" v="12"/>
          <ac:spMkLst>
            <pc:docMk/>
            <pc:sldMk cId="214253364" sldId="277"/>
            <ac:spMk id="14" creationId="{667CAD06-4CAC-9251-ADFF-798002B4DFF1}"/>
          </ac:spMkLst>
        </pc:spChg>
        <pc:picChg chg="add del mod">
          <ac:chgData name="Jennifer Elorreaga" userId="S::jennifer.elorreaga@logan.edu::e1aa907a-6c11-435a-a88c-cc89013b43d8" providerId="AD" clId="Web-{40A0F432-B8FB-33D4-6FC0-E6BC5E394C39}" dt="2023-06-15T18:23:59.025" v="20"/>
          <ac:picMkLst>
            <pc:docMk/>
            <pc:sldMk cId="214253364" sldId="277"/>
            <ac:picMk id="2" creationId="{CCD142AB-1F62-FCDB-C73F-6FE413AB9452}"/>
          </ac:picMkLst>
        </pc:picChg>
        <pc:picChg chg="add del mod ord">
          <ac:chgData name="Jennifer Elorreaga" userId="S::jennifer.elorreaga@logan.edu::e1aa907a-6c11-435a-a88c-cc89013b43d8" providerId="AD" clId="Web-{40A0F432-B8FB-33D4-6FC0-E6BC5E394C39}" dt="2023-06-15T18:23:36.243" v="16"/>
          <ac:picMkLst>
            <pc:docMk/>
            <pc:sldMk cId="214253364" sldId="277"/>
            <ac:picMk id="8" creationId="{B4F02EF7-15BC-FE2C-517C-626639F5C08E}"/>
          </ac:picMkLst>
        </pc:picChg>
        <pc:picChg chg="add del mod">
          <ac:chgData name="Jennifer Elorreaga" userId="S::jennifer.elorreaga@logan.edu::e1aa907a-6c11-435a-a88c-cc89013b43d8" providerId="AD" clId="Web-{40A0F432-B8FB-33D4-6FC0-E6BC5E394C39}" dt="2023-06-15T18:23:54.228" v="19"/>
          <ac:picMkLst>
            <pc:docMk/>
            <pc:sldMk cId="214253364" sldId="277"/>
            <ac:picMk id="28" creationId="{A0FEAE46-9AE4-4548-A546-E3A75A1EE344}"/>
          </ac:picMkLst>
        </pc:picChg>
      </pc:sldChg>
    </pc:docChg>
  </pc:docChgLst>
  <pc:docChgLst>
    <pc:chgData name="Jennifer Elorreaga" userId="S::jennifer.elorreaga@logan.edu::e1aa907a-6c11-435a-a88c-cc89013b43d8" providerId="AD" clId="Web-{58E640A1-263D-FAFC-8D73-DC73E6AC3B6A}"/>
    <pc:docChg chg="modSld">
      <pc:chgData name="Jennifer Elorreaga" userId="S::jennifer.elorreaga@logan.edu::e1aa907a-6c11-435a-a88c-cc89013b43d8" providerId="AD" clId="Web-{58E640A1-263D-FAFC-8D73-DC73E6AC3B6A}" dt="2024-10-21T21:48:23.178" v="47"/>
      <pc:docMkLst>
        <pc:docMk/>
      </pc:docMkLst>
      <pc:sldChg chg="modSp">
        <pc:chgData name="Jennifer Elorreaga" userId="S::jennifer.elorreaga@logan.edu::e1aa907a-6c11-435a-a88c-cc89013b43d8" providerId="AD" clId="Web-{58E640A1-263D-FAFC-8D73-DC73E6AC3B6A}" dt="2024-10-21T21:48:23.178" v="47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58E640A1-263D-FAFC-8D73-DC73E6AC3B6A}" dt="2024-10-21T21:48:23.178" v="47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69C4A87B-D3C0-F310-117C-EB404C7D7D1C}"/>
    <pc:docChg chg="modSld">
      <pc:chgData name="Jennifer Elorreaga" userId="S::jennifer.elorreaga@logan.edu::e1aa907a-6c11-435a-a88c-cc89013b43d8" providerId="AD" clId="Web-{69C4A87B-D3C0-F310-117C-EB404C7D7D1C}" dt="2024-04-26T19:10:18.810" v="22"/>
      <pc:docMkLst>
        <pc:docMk/>
      </pc:docMkLst>
      <pc:sldChg chg="delSp modSp">
        <pc:chgData name="Jennifer Elorreaga" userId="S::jennifer.elorreaga@logan.edu::e1aa907a-6c11-435a-a88c-cc89013b43d8" providerId="AD" clId="Web-{69C4A87B-D3C0-F310-117C-EB404C7D7D1C}" dt="2024-04-26T19:10:18.810" v="22"/>
        <pc:sldMkLst>
          <pc:docMk/>
          <pc:sldMk cId="3347698232" sldId="273"/>
        </pc:sldMkLst>
        <pc:graphicFrameChg chg="mod modGraphic">
          <ac:chgData name="Jennifer Elorreaga" userId="S::jennifer.elorreaga@logan.edu::e1aa907a-6c11-435a-a88c-cc89013b43d8" providerId="AD" clId="Web-{69C4A87B-D3C0-F310-117C-EB404C7D7D1C}" dt="2024-04-26T19:10:18.810" v="22"/>
          <ac:graphicFrameMkLst>
            <pc:docMk/>
            <pc:sldMk cId="3347698232" sldId="273"/>
            <ac:graphicFrameMk id="5" creationId="{06A16F58-BB49-40F1-AE0B-C3A394D468CB}"/>
          </ac:graphicFrameMkLst>
        </pc:graphicFrameChg>
        <pc:cxnChg chg="del">
          <ac:chgData name="Jennifer Elorreaga" userId="S::jennifer.elorreaga@logan.edu::e1aa907a-6c11-435a-a88c-cc89013b43d8" providerId="AD" clId="Web-{69C4A87B-D3C0-F310-117C-EB404C7D7D1C}" dt="2024-04-26T19:10:15.903" v="21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8ACA5271-716D-5E44-18CB-8666BE3A52B4}"/>
    <pc:docChg chg="modSld">
      <pc:chgData name="Jennifer Elorreaga" userId="S::jennifer.elorreaga@logan.edu::e1aa907a-6c11-435a-a88c-cc89013b43d8" providerId="AD" clId="Web-{8ACA5271-716D-5E44-18CB-8666BE3A52B4}" dt="2024-04-22T21:16:26.317" v="8" actId="1076"/>
      <pc:docMkLst>
        <pc:docMk/>
      </pc:docMkLst>
      <pc:sldChg chg="addSp modSp">
        <pc:chgData name="Jennifer Elorreaga" userId="S::jennifer.elorreaga@logan.edu::e1aa907a-6c11-435a-a88c-cc89013b43d8" providerId="AD" clId="Web-{8ACA5271-716D-5E44-18CB-8666BE3A52B4}" dt="2024-04-22T21:16:26.317" v="8" actId="1076"/>
        <pc:sldMkLst>
          <pc:docMk/>
          <pc:sldMk cId="3347698232" sldId="273"/>
        </pc:sldMkLst>
        <pc:cxnChg chg="add mod">
          <ac:chgData name="Jennifer Elorreaga" userId="S::jennifer.elorreaga@logan.edu::e1aa907a-6c11-435a-a88c-cc89013b43d8" providerId="AD" clId="Web-{8ACA5271-716D-5E44-18CB-8666BE3A52B4}" dt="2024-04-22T21:15:24.596" v="2"/>
          <ac:cxnSpMkLst>
            <pc:docMk/>
            <pc:sldMk cId="3347698232" sldId="273"/>
            <ac:cxnSpMk id="6" creationId="{975FCC4B-1F1C-9737-EE9E-90E56614F1E6}"/>
          </ac:cxnSpMkLst>
        </pc:cxnChg>
        <pc:cxnChg chg="add mod">
          <ac:chgData name="Jennifer Elorreaga" userId="S::jennifer.elorreaga@logan.edu::e1aa907a-6c11-435a-a88c-cc89013b43d8" providerId="AD" clId="Web-{8ACA5271-716D-5E44-18CB-8666BE3A52B4}" dt="2024-04-22T21:16:26.317" v="8" actId="1076"/>
          <ac:cxnSpMkLst>
            <pc:docMk/>
            <pc:sldMk cId="3347698232" sldId="273"/>
            <ac:cxnSpMk id="8" creationId="{7F50F6F1-FE8B-2098-3DF4-4DB7F8AA9C5D}"/>
          </ac:cxnSpMkLst>
        </pc:cxnChg>
      </pc:sldChg>
    </pc:docChg>
  </pc:docChgLst>
  <pc:docChgLst>
    <pc:chgData name="Jennifer Elorreaga" userId="S::jennifer.elorreaga@logan.edu::e1aa907a-6c11-435a-a88c-cc89013b43d8" providerId="AD" clId="Web-{0E28FD84-7F96-C995-B95A-B7FFB999D295}"/>
    <pc:docChg chg="modSld">
      <pc:chgData name="Jennifer Elorreaga" userId="S::jennifer.elorreaga@logan.edu::e1aa907a-6c11-435a-a88c-cc89013b43d8" providerId="AD" clId="Web-{0E28FD84-7F96-C995-B95A-B7FFB999D295}" dt="2023-07-24T15:34:40.015" v="105" actId="1076"/>
      <pc:docMkLst>
        <pc:docMk/>
      </pc:docMkLst>
      <pc:sldChg chg="addSp modSp">
        <pc:chgData name="Jennifer Elorreaga" userId="S::jennifer.elorreaga@logan.edu::e1aa907a-6c11-435a-a88c-cc89013b43d8" providerId="AD" clId="Web-{0E28FD84-7F96-C995-B95A-B7FFB999D295}" dt="2023-07-24T15:34:40.015" v="105" actId="1076"/>
        <pc:sldMkLst>
          <pc:docMk/>
          <pc:sldMk cId="3347698232" sldId="273"/>
        </pc:sldMkLst>
        <pc:spChg chg="add mod">
          <ac:chgData name="Jennifer Elorreaga" userId="S::jennifer.elorreaga@logan.edu::e1aa907a-6c11-435a-a88c-cc89013b43d8" providerId="AD" clId="Web-{0E28FD84-7F96-C995-B95A-B7FFB999D295}" dt="2023-07-24T15:34:40.015" v="105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0E28FD84-7F96-C995-B95A-B7FFB999D295}" dt="2023-07-24T15:34:11.842" v="10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  <pc:sldChg chg="addSp modSp">
        <pc:chgData name="Jennifer Elorreaga" userId="S::jennifer.elorreaga@logan.edu::e1aa907a-6c11-435a-a88c-cc89013b43d8" providerId="AD" clId="Web-{0E28FD84-7F96-C995-B95A-B7FFB999D295}" dt="2023-07-24T15:33:01.027" v="72" actId="1076"/>
        <pc:sldMkLst>
          <pc:docMk/>
          <pc:sldMk cId="3113318487" sldId="280"/>
        </pc:sldMkLst>
        <pc:spChg chg="add mod">
          <ac:chgData name="Jennifer Elorreaga" userId="S::jennifer.elorreaga@logan.edu::e1aa907a-6c11-435a-a88c-cc89013b43d8" providerId="AD" clId="Web-{0E28FD84-7F96-C995-B95A-B7FFB999D295}" dt="2023-07-24T15:32:20.714" v="62" actId="1076"/>
          <ac:spMkLst>
            <pc:docMk/>
            <pc:sldMk cId="3113318487" sldId="280"/>
            <ac:spMk id="2" creationId="{F4BAF0FE-BA0A-4F4C-AD9B-9804EEC95A53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16.995" v="61" actId="1076"/>
          <ac:spMkLst>
            <pc:docMk/>
            <pc:sldMk cId="3113318487" sldId="280"/>
            <ac:spMk id="3" creationId="{D2DDABB1-5E6B-4365-AD9E-DDCE7E972742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42.918" v="67" actId="1076"/>
          <ac:spMkLst>
            <pc:docMk/>
            <pc:sldMk cId="3113318487" sldId="280"/>
            <ac:spMk id="4" creationId="{37530160-A714-49C8-85A0-932553905B40}"/>
          </ac:spMkLst>
        </pc:spChg>
        <pc:spChg chg="add mod">
          <ac:chgData name="Jennifer Elorreaga" userId="S::jennifer.elorreaga@logan.edu::e1aa907a-6c11-435a-a88c-cc89013b43d8" providerId="AD" clId="Web-{0E28FD84-7F96-C995-B95A-B7FFB999D295}" dt="2023-07-24T15:32:32.980" v="66" actId="20577"/>
          <ac:spMkLst>
            <pc:docMk/>
            <pc:sldMk cId="3113318487" sldId="280"/>
            <ac:spMk id="5" creationId="{6E81ED58-6D39-B01D-FA97-251C2A2A0081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57.199" v="71" actId="1076"/>
          <ac:spMkLst>
            <pc:docMk/>
            <pc:sldMk cId="3113318487" sldId="280"/>
            <ac:spMk id="6" creationId="{282CA365-4170-41B8-B4B3-7A2FA6DBD751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2:54.277" v="70" actId="1076"/>
          <ac:spMkLst>
            <pc:docMk/>
            <pc:sldMk cId="3113318487" sldId="280"/>
            <ac:spMk id="7" creationId="{75739431-ADAD-416E-818C-4B616D2870E5}"/>
          </ac:spMkLst>
        </pc:spChg>
        <pc:spChg chg="mod">
          <ac:chgData name="Jennifer Elorreaga" userId="S::jennifer.elorreaga@logan.edu::e1aa907a-6c11-435a-a88c-cc89013b43d8" providerId="AD" clId="Web-{0E28FD84-7F96-C995-B95A-B7FFB999D295}" dt="2023-07-24T15:33:01.027" v="72" actId="1076"/>
          <ac:spMkLst>
            <pc:docMk/>
            <pc:sldMk cId="3113318487" sldId="280"/>
            <ac:spMk id="8" creationId="{2258B848-99A6-4681-9D22-50069C0BDE97}"/>
          </ac:spMkLst>
        </pc:spChg>
        <pc:picChg chg="mod">
          <ac:chgData name="Jennifer Elorreaga" userId="S::jennifer.elorreaga@logan.edu::e1aa907a-6c11-435a-a88c-cc89013b43d8" providerId="AD" clId="Web-{0E28FD84-7F96-C995-B95A-B7FFB999D295}" dt="2023-07-24T15:32:47.402" v="68" actId="1076"/>
          <ac:picMkLst>
            <pc:docMk/>
            <pc:sldMk cId="3113318487" sldId="280"/>
            <ac:picMk id="13" creationId="{A24A1417-AE3F-44AE-98EB-3E6ADA1E201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84A1B0-B630-4A02-98D1-F19AE44DED36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Assistant Coach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E8AE9406-C53F-4709-9A9B-0DCDC78CC751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Head Strength and Conditioning Coach</a:t>
          </a:r>
          <a:endParaRPr lang="en-US" dirty="0"/>
        </a:p>
      </dgm:t>
    </dgm:pt>
    <dgm:pt modelId="{EA90691F-DB72-4FE5-95E3-99ECC32F5241}" type="parTrans" cxnId="{2DA22D78-EE5A-4094-86B4-2C832025F77B}">
      <dgm:prSet/>
      <dgm:spPr/>
    </dgm:pt>
    <dgm:pt modelId="{D873CDA9-1C67-4DD7-B487-BAF9D16CDA7B}" type="sibTrans" cxnId="{2DA22D78-EE5A-4094-86B4-2C832025F77B}">
      <dgm:prSet/>
      <dgm:spPr/>
    </dgm:pt>
    <dgm:pt modelId="{E82AD7F8-872E-413D-AA0E-0977B408772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Strength and Conditioning Coach</a:t>
          </a:r>
        </a:p>
      </dgm:t>
    </dgm:pt>
    <dgm:pt modelId="{144F39E7-7BE3-49B3-909F-D226BEFF6A4E}" type="parTrans" cxnId="{F64DD3E4-2D83-4150-BE8F-679F471AF7C8}">
      <dgm:prSet/>
      <dgm:spPr/>
    </dgm:pt>
    <dgm:pt modelId="{65F2A8B9-1A72-4768-9226-413756F636E9}" type="sibTrans" cxnId="{F64DD3E4-2D83-4150-BE8F-679F471AF7C8}">
      <dgm:prSet/>
      <dgm:spPr/>
    </dgm:pt>
    <dgm:pt modelId="{5D47E718-B381-4219-A220-E76C3901CE0C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Sports Performance Coach</a:t>
          </a:r>
        </a:p>
      </dgm:t>
    </dgm:pt>
    <dgm:pt modelId="{E99CB31F-D653-4409-A700-9FC1358B6DC9}" type="parTrans" cxnId="{B1C1653F-1789-4FD9-A5E7-27408BBC0C82}">
      <dgm:prSet/>
      <dgm:spPr/>
    </dgm:pt>
    <dgm:pt modelId="{C692B3E8-6001-4AB6-80A2-AB96D5E6A941}" type="sibTrans" cxnId="{B1C1653F-1789-4FD9-A5E7-27408BBC0C82}">
      <dgm:prSet/>
      <dgm:spPr/>
    </dgm:pt>
    <dgm:pt modelId="{EC021748-4B4A-4254-A404-C47BBC38505B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Speed and Fitness Performance Coach</a:t>
          </a:r>
        </a:p>
      </dgm:t>
    </dgm:pt>
    <dgm:pt modelId="{C731D0F3-9E24-452E-9651-7E263D4D3BDF}" type="parTrans" cxnId="{3671B072-B88C-4B4B-8336-4A2C93167A2F}">
      <dgm:prSet/>
      <dgm:spPr/>
    </dgm:pt>
    <dgm:pt modelId="{100CE3F0-16D4-483B-AB0D-8BE2AC2CD4E0}" type="sibTrans" cxnId="{3671B072-B88C-4B4B-8336-4A2C93167A2F}">
      <dgm:prSet/>
      <dgm:spPr/>
    </dgm:pt>
    <dgm:pt modelId="{5AFFDE10-F4C6-4016-9B48-ADF2D98F844B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Coach</a:t>
          </a:r>
        </a:p>
      </dgm:t>
    </dgm:pt>
    <dgm:pt modelId="{7D21868D-5449-4E59-AEF0-5D9D40F024CE}" type="parTrans" cxnId="{2C0474FC-E578-4FE0-8D61-673128681D29}">
      <dgm:prSet/>
      <dgm:spPr/>
    </dgm:pt>
    <dgm:pt modelId="{AC48147E-3F2E-4BAA-AAAA-9D15A65488C5}" type="sibTrans" cxnId="{2C0474FC-E578-4FE0-8D61-673128681D29}">
      <dgm:prSet/>
      <dgm:spPr/>
    </dgm:pt>
    <dgm:pt modelId="{6AA241A2-6B55-423B-9F45-10EDB2FC50D9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Owner</a:t>
          </a:r>
        </a:p>
      </dgm:t>
    </dgm:pt>
    <dgm:pt modelId="{5ABEA238-092E-4363-A906-34DA4256E7E7}" type="parTrans" cxnId="{C671AD83-D0CB-45CA-9379-09D05B8D40EE}">
      <dgm:prSet/>
      <dgm:spPr/>
    </dgm:pt>
    <dgm:pt modelId="{842E8D46-9A69-42B3-892F-48DFA9EAC05E}" type="sibTrans" cxnId="{C671AD83-D0CB-45CA-9379-09D05B8D40EE}">
      <dgm:prSet/>
      <dgm:spPr/>
    </dgm:pt>
    <dgm:pt modelId="{9A4FF9B1-8819-4E9D-8288-0718C6D69EBD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Physical Therapy Technician</a:t>
          </a:r>
        </a:p>
      </dgm:t>
    </dgm:pt>
    <dgm:pt modelId="{02BCB159-B3A2-4B36-9519-D80A7D70D61E}" type="parTrans" cxnId="{32F00E60-6180-426D-956D-B7B9FECB28B0}">
      <dgm:prSet/>
      <dgm:spPr/>
    </dgm:pt>
    <dgm:pt modelId="{18914ED7-D0B0-438C-A1DE-BD6E7E8C5EB0}" type="sibTrans" cxnId="{32F00E60-6180-426D-956D-B7B9FECB28B0}">
      <dgm:prSet/>
      <dgm:spPr/>
    </dgm:pt>
    <dgm:pt modelId="{30F5B9FD-3A70-44C1-9DDE-97BC0EA9551C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Teacher</a:t>
          </a:r>
        </a:p>
      </dgm:t>
    </dgm:pt>
    <dgm:pt modelId="{575E5004-76A5-482C-8985-2D907F2E757E}" type="parTrans" cxnId="{E505C1B0-F353-4AC6-B578-F6A5F59396C6}">
      <dgm:prSet/>
      <dgm:spPr/>
    </dgm:pt>
    <dgm:pt modelId="{A117CE5C-0D4F-4909-99E3-02E37FBEF22C}" type="sibTrans" cxnId="{E505C1B0-F353-4AC6-B578-F6A5F59396C6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F88AF0B-A3A5-4C83-852D-0CA76FEF995C}" type="pres">
      <dgm:prSet presAssocID="{E284A1B0-B630-4A02-98D1-F19AE44DED36}" presName="node" presStyleLbl="node1" presStyleIdx="0" presStyleCnt="9">
        <dgm:presLayoutVars>
          <dgm:bulletEnabled val="1"/>
        </dgm:presLayoutVars>
      </dgm:prSet>
      <dgm:spPr/>
    </dgm:pt>
    <dgm:pt modelId="{8F50AF4B-F525-4E65-8906-EF2E579909EA}" type="pres">
      <dgm:prSet presAssocID="{A33B3683-61F5-43DD-B0FB-6266F40A24A3}" presName="sibTrans" presStyleCnt="0"/>
      <dgm:spPr/>
    </dgm:pt>
    <dgm:pt modelId="{D84C1B19-ABC6-407E-AF71-A9012CEC5B9E}" type="pres">
      <dgm:prSet presAssocID="{5AFFDE10-F4C6-4016-9B48-ADF2D98F844B}" presName="node" presStyleLbl="node1" presStyleIdx="1" presStyleCnt="9">
        <dgm:presLayoutVars>
          <dgm:bulletEnabled val="1"/>
        </dgm:presLayoutVars>
      </dgm:prSet>
      <dgm:spPr/>
    </dgm:pt>
    <dgm:pt modelId="{590B6432-4356-4C57-A891-C2D04C3FEFA0}" type="pres">
      <dgm:prSet presAssocID="{AC48147E-3F2E-4BAA-AAAA-9D15A65488C5}" presName="sibTrans" presStyleCnt="0"/>
      <dgm:spPr/>
    </dgm:pt>
    <dgm:pt modelId="{96F22654-F240-4C5C-8071-02AE56E3BF97}" type="pres">
      <dgm:prSet presAssocID="{5D47E718-B381-4219-A220-E76C3901CE0C}" presName="node" presStyleLbl="node1" presStyleIdx="2" presStyleCnt="9">
        <dgm:presLayoutVars>
          <dgm:bulletEnabled val="1"/>
        </dgm:presLayoutVars>
      </dgm:prSet>
      <dgm:spPr/>
    </dgm:pt>
    <dgm:pt modelId="{28E8475A-CBCB-450F-89F8-9E395DBFB6A4}" type="pres">
      <dgm:prSet presAssocID="{C692B3E8-6001-4AB6-80A2-AB96D5E6A941}" presName="sibTrans" presStyleCnt="0"/>
      <dgm:spPr/>
    </dgm:pt>
    <dgm:pt modelId="{B95DCD02-FD6D-4C3A-AD92-8D808D2400FD}" type="pres">
      <dgm:prSet presAssocID="{E8AE9406-C53F-4709-9A9B-0DCDC78CC751}" presName="node" presStyleLbl="node1" presStyleIdx="3" presStyleCnt="9">
        <dgm:presLayoutVars>
          <dgm:bulletEnabled val="1"/>
        </dgm:presLayoutVars>
      </dgm:prSet>
      <dgm:spPr/>
    </dgm:pt>
    <dgm:pt modelId="{93998E3A-68DF-4C25-B088-AB79B3F9FB65}" type="pres">
      <dgm:prSet presAssocID="{D873CDA9-1C67-4DD7-B487-BAF9D16CDA7B}" presName="sibTrans" presStyleCnt="0"/>
      <dgm:spPr/>
    </dgm:pt>
    <dgm:pt modelId="{43C74FCD-2AAF-41EA-8704-69233806D848}" type="pres">
      <dgm:prSet presAssocID="{EC021748-4B4A-4254-A404-C47BBC38505B}" presName="node" presStyleLbl="node1" presStyleIdx="4" presStyleCnt="9">
        <dgm:presLayoutVars>
          <dgm:bulletEnabled val="1"/>
        </dgm:presLayoutVars>
      </dgm:prSet>
      <dgm:spPr/>
    </dgm:pt>
    <dgm:pt modelId="{F0A045E9-92C1-42B2-9D59-172B5689DC16}" type="pres">
      <dgm:prSet presAssocID="{100CE3F0-16D4-483B-AB0D-8BE2AC2CD4E0}" presName="sibTrans" presStyleCnt="0"/>
      <dgm:spPr/>
    </dgm:pt>
    <dgm:pt modelId="{C9C4A5E8-1EDF-4D8B-969E-59A0C52F1197}" type="pres">
      <dgm:prSet presAssocID="{E82AD7F8-872E-413D-AA0E-0977B4087728}" presName="node" presStyleLbl="node1" presStyleIdx="5" presStyleCnt="9">
        <dgm:presLayoutVars>
          <dgm:bulletEnabled val="1"/>
        </dgm:presLayoutVars>
      </dgm:prSet>
      <dgm:spPr/>
    </dgm:pt>
    <dgm:pt modelId="{5F050669-4464-4817-A1A0-87A7500ED2B4}" type="pres">
      <dgm:prSet presAssocID="{65F2A8B9-1A72-4768-9226-413756F636E9}" presName="sibTrans" presStyleCnt="0"/>
      <dgm:spPr/>
    </dgm:pt>
    <dgm:pt modelId="{B60070B5-13C2-4C8E-8044-41B50C73EC90}" type="pres">
      <dgm:prSet presAssocID="{6AA241A2-6B55-423B-9F45-10EDB2FC50D9}" presName="node" presStyleLbl="node1" presStyleIdx="6" presStyleCnt="9">
        <dgm:presLayoutVars>
          <dgm:bulletEnabled val="1"/>
        </dgm:presLayoutVars>
      </dgm:prSet>
      <dgm:spPr/>
    </dgm:pt>
    <dgm:pt modelId="{BD257980-60AF-4491-9647-066D015E8464}" type="pres">
      <dgm:prSet presAssocID="{842E8D46-9A69-42B3-892F-48DFA9EAC05E}" presName="sibTrans" presStyleCnt="0"/>
      <dgm:spPr/>
    </dgm:pt>
    <dgm:pt modelId="{055AD464-FE36-4C9A-B12F-B5D4E806CB6A}" type="pres">
      <dgm:prSet presAssocID="{9A4FF9B1-8819-4E9D-8288-0718C6D69EBD}" presName="node" presStyleLbl="node1" presStyleIdx="7" presStyleCnt="9">
        <dgm:presLayoutVars>
          <dgm:bulletEnabled val="1"/>
        </dgm:presLayoutVars>
      </dgm:prSet>
      <dgm:spPr/>
    </dgm:pt>
    <dgm:pt modelId="{4C793160-9BC3-484A-90D5-412540F1DB2C}" type="pres">
      <dgm:prSet presAssocID="{18914ED7-D0B0-438C-A1DE-BD6E7E8C5EB0}" presName="sibTrans" presStyleCnt="0"/>
      <dgm:spPr/>
    </dgm:pt>
    <dgm:pt modelId="{4C5F7C82-64C2-4D29-9291-0351CB5D63FF}" type="pres">
      <dgm:prSet presAssocID="{30F5B9FD-3A70-44C1-9DDE-97BC0EA9551C}" presName="node" presStyleLbl="node1" presStyleIdx="8" presStyleCnt="9">
        <dgm:presLayoutVars>
          <dgm:bulletEnabled val="1"/>
        </dgm:presLayoutVars>
      </dgm:prSet>
      <dgm:spPr/>
    </dgm:pt>
  </dgm:ptLst>
  <dgm:cxnLst>
    <dgm:cxn modelId="{ED660A18-0372-4DD8-A95D-E0C60936F050}" srcId="{9B9CC810-FA74-40A3-A31C-A9CBE88C8487}" destId="{E284A1B0-B630-4A02-98D1-F19AE44DED36}" srcOrd="0" destOrd="0" parTransId="{65CF8122-9BFD-4378-B0B8-04C83D52F166}" sibTransId="{A33B3683-61F5-43DD-B0FB-6266F40A24A3}"/>
    <dgm:cxn modelId="{B1C1653F-1789-4FD9-A5E7-27408BBC0C82}" srcId="{9B9CC810-FA74-40A3-A31C-A9CBE88C8487}" destId="{5D47E718-B381-4219-A220-E76C3901CE0C}" srcOrd="2" destOrd="0" parTransId="{E99CB31F-D653-4409-A700-9FC1358B6DC9}" sibTransId="{C692B3E8-6001-4AB6-80A2-AB96D5E6A941}"/>
    <dgm:cxn modelId="{38E7E63F-09F8-4060-984C-CD96C6D8A807}" type="presOf" srcId="{E284A1B0-B630-4A02-98D1-F19AE44DED36}" destId="{FF88AF0B-A3A5-4C83-852D-0CA76FEF995C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2F00E60-6180-426D-956D-B7B9FECB28B0}" srcId="{9B9CC810-FA74-40A3-A31C-A9CBE88C8487}" destId="{9A4FF9B1-8819-4E9D-8288-0718C6D69EBD}" srcOrd="7" destOrd="0" parTransId="{02BCB159-B3A2-4B36-9519-D80A7D70D61E}" sibTransId="{18914ED7-D0B0-438C-A1DE-BD6E7E8C5EB0}"/>
    <dgm:cxn modelId="{C838A747-5BD2-4476-A558-E8C35FCF4229}" type="presOf" srcId="{E82AD7F8-872E-413D-AA0E-0977B4087728}" destId="{C9C4A5E8-1EDF-4D8B-969E-59A0C52F1197}" srcOrd="0" destOrd="0" presId="urn:microsoft.com/office/officeart/2005/8/layout/default"/>
    <dgm:cxn modelId="{7162034C-236A-46EF-9B69-B6E5C38AD6C2}" type="presOf" srcId="{5D47E718-B381-4219-A220-E76C3901CE0C}" destId="{96F22654-F240-4C5C-8071-02AE56E3BF97}" srcOrd="0" destOrd="0" presId="urn:microsoft.com/office/officeart/2005/8/layout/default"/>
    <dgm:cxn modelId="{B857CE6D-7B02-4554-95FB-8134C13A953F}" type="presOf" srcId="{E8AE9406-C53F-4709-9A9B-0DCDC78CC751}" destId="{B95DCD02-FD6D-4C3A-AD92-8D808D2400FD}" srcOrd="0" destOrd="0" presId="urn:microsoft.com/office/officeart/2005/8/layout/default"/>
    <dgm:cxn modelId="{3671B072-B88C-4B4B-8336-4A2C93167A2F}" srcId="{9B9CC810-FA74-40A3-A31C-A9CBE88C8487}" destId="{EC021748-4B4A-4254-A404-C47BBC38505B}" srcOrd="4" destOrd="0" parTransId="{C731D0F3-9E24-452E-9651-7E263D4D3BDF}" sibTransId="{100CE3F0-16D4-483B-AB0D-8BE2AC2CD4E0}"/>
    <dgm:cxn modelId="{2DA22D78-EE5A-4094-86B4-2C832025F77B}" srcId="{9B9CC810-FA74-40A3-A31C-A9CBE88C8487}" destId="{E8AE9406-C53F-4709-9A9B-0DCDC78CC751}" srcOrd="3" destOrd="0" parTransId="{EA90691F-DB72-4FE5-95E3-99ECC32F5241}" sibTransId="{D873CDA9-1C67-4DD7-B487-BAF9D16CDA7B}"/>
    <dgm:cxn modelId="{C671AD83-D0CB-45CA-9379-09D05B8D40EE}" srcId="{9B9CC810-FA74-40A3-A31C-A9CBE88C8487}" destId="{6AA241A2-6B55-423B-9F45-10EDB2FC50D9}" srcOrd="6" destOrd="0" parTransId="{5ABEA238-092E-4363-A906-34DA4256E7E7}" sibTransId="{842E8D46-9A69-42B3-892F-48DFA9EAC05E}"/>
    <dgm:cxn modelId="{33F12687-BAE7-46DD-A970-0A9D415B8937}" type="presOf" srcId="{6AA241A2-6B55-423B-9F45-10EDB2FC50D9}" destId="{B60070B5-13C2-4C8E-8044-41B50C73EC90}" srcOrd="0" destOrd="0" presId="urn:microsoft.com/office/officeart/2005/8/layout/default"/>
    <dgm:cxn modelId="{E505C1B0-F353-4AC6-B578-F6A5F59396C6}" srcId="{9B9CC810-FA74-40A3-A31C-A9CBE88C8487}" destId="{30F5B9FD-3A70-44C1-9DDE-97BC0EA9551C}" srcOrd="8" destOrd="0" parTransId="{575E5004-76A5-482C-8985-2D907F2E757E}" sibTransId="{A117CE5C-0D4F-4909-99E3-02E37FBEF22C}"/>
    <dgm:cxn modelId="{899FF4C3-9E0F-46EC-B321-CFF6606BC97D}" type="presOf" srcId="{5AFFDE10-F4C6-4016-9B48-ADF2D98F844B}" destId="{D84C1B19-ABC6-407E-AF71-A9012CEC5B9E}" srcOrd="0" destOrd="0" presId="urn:microsoft.com/office/officeart/2005/8/layout/default"/>
    <dgm:cxn modelId="{F64DD3E4-2D83-4150-BE8F-679F471AF7C8}" srcId="{9B9CC810-FA74-40A3-A31C-A9CBE88C8487}" destId="{E82AD7F8-872E-413D-AA0E-0977B4087728}" srcOrd="5" destOrd="0" parTransId="{144F39E7-7BE3-49B3-909F-D226BEFF6A4E}" sibTransId="{65F2A8B9-1A72-4768-9226-413756F636E9}"/>
    <dgm:cxn modelId="{1FCB16ED-5B95-4884-B4EC-3123BE4A7E59}" type="presOf" srcId="{30F5B9FD-3A70-44C1-9DDE-97BC0EA9551C}" destId="{4C5F7C82-64C2-4D29-9291-0351CB5D63FF}" srcOrd="0" destOrd="0" presId="urn:microsoft.com/office/officeart/2005/8/layout/default"/>
    <dgm:cxn modelId="{62F958F1-A96C-4648-99FE-6F23446E7435}" type="presOf" srcId="{EC021748-4B4A-4254-A404-C47BBC38505B}" destId="{43C74FCD-2AAF-41EA-8704-69233806D848}" srcOrd="0" destOrd="0" presId="urn:microsoft.com/office/officeart/2005/8/layout/default"/>
    <dgm:cxn modelId="{6F445EFA-14FC-4A8A-A01E-6CCD988070C2}" type="presOf" srcId="{9A4FF9B1-8819-4E9D-8288-0718C6D69EBD}" destId="{055AD464-FE36-4C9A-B12F-B5D4E806CB6A}" srcOrd="0" destOrd="0" presId="urn:microsoft.com/office/officeart/2005/8/layout/default"/>
    <dgm:cxn modelId="{2C0474FC-E578-4FE0-8D61-673128681D29}" srcId="{9B9CC810-FA74-40A3-A31C-A9CBE88C8487}" destId="{5AFFDE10-F4C6-4016-9B48-ADF2D98F844B}" srcOrd="1" destOrd="0" parTransId="{7D21868D-5449-4E59-AEF0-5D9D40F024CE}" sibTransId="{AC48147E-3F2E-4BAA-AAAA-9D15A65488C5}"/>
    <dgm:cxn modelId="{026A3877-AE41-4512-9592-1096AC991AC1}" type="presParOf" srcId="{64A2D741-FC1F-4EE7-AFDB-88BAA924E022}" destId="{FF88AF0B-A3A5-4C83-852D-0CA76FEF995C}" srcOrd="0" destOrd="0" presId="urn:microsoft.com/office/officeart/2005/8/layout/default"/>
    <dgm:cxn modelId="{249079BB-B1F8-46FA-89CC-E312E4657823}" type="presParOf" srcId="{64A2D741-FC1F-4EE7-AFDB-88BAA924E022}" destId="{8F50AF4B-F525-4E65-8906-EF2E579909EA}" srcOrd="1" destOrd="0" presId="urn:microsoft.com/office/officeart/2005/8/layout/default"/>
    <dgm:cxn modelId="{F8522F61-B753-4A41-8F58-4EC5E18AADC2}" type="presParOf" srcId="{64A2D741-FC1F-4EE7-AFDB-88BAA924E022}" destId="{D84C1B19-ABC6-407E-AF71-A9012CEC5B9E}" srcOrd="2" destOrd="0" presId="urn:microsoft.com/office/officeart/2005/8/layout/default"/>
    <dgm:cxn modelId="{CF66A0C6-56E3-4805-B5FB-6D8B754EC683}" type="presParOf" srcId="{64A2D741-FC1F-4EE7-AFDB-88BAA924E022}" destId="{590B6432-4356-4C57-A891-C2D04C3FEFA0}" srcOrd="3" destOrd="0" presId="urn:microsoft.com/office/officeart/2005/8/layout/default"/>
    <dgm:cxn modelId="{AD4AB5D7-AAE6-41BA-A029-33E01BAF9C0E}" type="presParOf" srcId="{64A2D741-FC1F-4EE7-AFDB-88BAA924E022}" destId="{96F22654-F240-4C5C-8071-02AE56E3BF97}" srcOrd="4" destOrd="0" presId="urn:microsoft.com/office/officeart/2005/8/layout/default"/>
    <dgm:cxn modelId="{FF80D650-FADA-43E4-B9B3-F6CD894AB285}" type="presParOf" srcId="{64A2D741-FC1F-4EE7-AFDB-88BAA924E022}" destId="{28E8475A-CBCB-450F-89F8-9E395DBFB6A4}" srcOrd="5" destOrd="0" presId="urn:microsoft.com/office/officeart/2005/8/layout/default"/>
    <dgm:cxn modelId="{A053CE96-3A07-4060-8908-38957D80F560}" type="presParOf" srcId="{64A2D741-FC1F-4EE7-AFDB-88BAA924E022}" destId="{B95DCD02-FD6D-4C3A-AD92-8D808D2400FD}" srcOrd="6" destOrd="0" presId="urn:microsoft.com/office/officeart/2005/8/layout/default"/>
    <dgm:cxn modelId="{04D9781E-D892-410A-A847-193F2D60885E}" type="presParOf" srcId="{64A2D741-FC1F-4EE7-AFDB-88BAA924E022}" destId="{93998E3A-68DF-4C25-B088-AB79B3F9FB65}" srcOrd="7" destOrd="0" presId="urn:microsoft.com/office/officeart/2005/8/layout/default"/>
    <dgm:cxn modelId="{619D9AA5-AE29-422F-9AAA-D30110DA03F3}" type="presParOf" srcId="{64A2D741-FC1F-4EE7-AFDB-88BAA924E022}" destId="{43C74FCD-2AAF-41EA-8704-69233806D848}" srcOrd="8" destOrd="0" presId="urn:microsoft.com/office/officeart/2005/8/layout/default"/>
    <dgm:cxn modelId="{475105C1-F1EA-4566-AFD5-406307819CE9}" type="presParOf" srcId="{64A2D741-FC1F-4EE7-AFDB-88BAA924E022}" destId="{F0A045E9-92C1-42B2-9D59-172B5689DC16}" srcOrd="9" destOrd="0" presId="urn:microsoft.com/office/officeart/2005/8/layout/default"/>
    <dgm:cxn modelId="{5E150B72-0E99-4A9E-BAD3-19271E24BE08}" type="presParOf" srcId="{64A2D741-FC1F-4EE7-AFDB-88BAA924E022}" destId="{C9C4A5E8-1EDF-4D8B-969E-59A0C52F1197}" srcOrd="10" destOrd="0" presId="urn:microsoft.com/office/officeart/2005/8/layout/default"/>
    <dgm:cxn modelId="{C502F14E-9C75-4D85-A042-2223C6253856}" type="presParOf" srcId="{64A2D741-FC1F-4EE7-AFDB-88BAA924E022}" destId="{5F050669-4464-4817-A1A0-87A7500ED2B4}" srcOrd="11" destOrd="0" presId="urn:microsoft.com/office/officeart/2005/8/layout/default"/>
    <dgm:cxn modelId="{7B43A243-F34C-42D7-AC7D-A338B8677C78}" type="presParOf" srcId="{64A2D741-FC1F-4EE7-AFDB-88BAA924E022}" destId="{B60070B5-13C2-4C8E-8044-41B50C73EC90}" srcOrd="12" destOrd="0" presId="urn:microsoft.com/office/officeart/2005/8/layout/default"/>
    <dgm:cxn modelId="{92053086-FB5A-41FC-A49F-56E54BEEB96B}" type="presParOf" srcId="{64A2D741-FC1F-4EE7-AFDB-88BAA924E022}" destId="{BD257980-60AF-4491-9647-066D015E8464}" srcOrd="13" destOrd="0" presId="urn:microsoft.com/office/officeart/2005/8/layout/default"/>
    <dgm:cxn modelId="{BC087EAB-FC04-4401-915C-A0ECFB4FDFC7}" type="presParOf" srcId="{64A2D741-FC1F-4EE7-AFDB-88BAA924E022}" destId="{055AD464-FE36-4C9A-B12F-B5D4E806CB6A}" srcOrd="14" destOrd="0" presId="urn:microsoft.com/office/officeart/2005/8/layout/default"/>
    <dgm:cxn modelId="{96448B29-CC6E-4F45-84E1-7F4C29EC4A4A}" type="presParOf" srcId="{64A2D741-FC1F-4EE7-AFDB-88BAA924E022}" destId="{4C793160-9BC3-484A-90D5-412540F1DB2C}" srcOrd="15" destOrd="0" presId="urn:microsoft.com/office/officeart/2005/8/layout/default"/>
    <dgm:cxn modelId="{D01E9C65-337F-4C79-9F72-B46D400E8979}" type="presParOf" srcId="{64A2D741-FC1F-4EE7-AFDB-88BAA924E022}" destId="{4C5F7C82-64C2-4D29-9291-0351CB5D63F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AF0B-A3A5-4C83-852D-0CA76FEF995C}">
      <dsp:nvSpPr>
        <dsp:cNvPr id="0" name=""/>
        <dsp:cNvSpPr/>
      </dsp:nvSpPr>
      <dsp:spPr>
        <a:xfrm>
          <a:off x="253063" y="2554"/>
          <a:ext cx="2516807" cy="1510084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Assistant Coach</a:t>
          </a:r>
        </a:p>
      </dsp:txBody>
      <dsp:txXfrm>
        <a:off x="253063" y="2554"/>
        <a:ext cx="2516807" cy="1510084"/>
      </dsp:txXfrm>
    </dsp:sp>
    <dsp:sp modelId="{D84C1B19-ABC6-407E-AF71-A9012CEC5B9E}">
      <dsp:nvSpPr>
        <dsp:cNvPr id="0" name=""/>
        <dsp:cNvSpPr/>
      </dsp:nvSpPr>
      <dsp:spPr>
        <a:xfrm>
          <a:off x="3021552" y="2554"/>
          <a:ext cx="2516807" cy="1510084"/>
        </a:xfrm>
        <a:prstGeom prst="rect">
          <a:avLst/>
        </a:prstGeom>
        <a:solidFill>
          <a:schemeClr val="accent1">
            <a:shade val="50000"/>
            <a:hueOff val="53785"/>
            <a:satOff val="-1003"/>
            <a:lumOff val="94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Coach</a:t>
          </a:r>
        </a:p>
      </dsp:txBody>
      <dsp:txXfrm>
        <a:off x="3021552" y="2554"/>
        <a:ext cx="2516807" cy="1510084"/>
      </dsp:txXfrm>
    </dsp:sp>
    <dsp:sp modelId="{96F22654-F240-4C5C-8071-02AE56E3BF97}">
      <dsp:nvSpPr>
        <dsp:cNvPr id="0" name=""/>
        <dsp:cNvSpPr/>
      </dsp:nvSpPr>
      <dsp:spPr>
        <a:xfrm>
          <a:off x="5790040" y="2554"/>
          <a:ext cx="2516807" cy="1510084"/>
        </a:xfrm>
        <a:prstGeom prst="rect">
          <a:avLst/>
        </a:prstGeom>
        <a:solidFill>
          <a:schemeClr val="accent1">
            <a:shade val="50000"/>
            <a:hueOff val="107571"/>
            <a:satOff val="-2007"/>
            <a:lumOff val="1893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Head Sports Performance Coach</a:t>
          </a:r>
        </a:p>
      </dsp:txBody>
      <dsp:txXfrm>
        <a:off x="5790040" y="2554"/>
        <a:ext cx="2516807" cy="1510084"/>
      </dsp:txXfrm>
    </dsp:sp>
    <dsp:sp modelId="{B95DCD02-FD6D-4C3A-AD92-8D808D2400FD}">
      <dsp:nvSpPr>
        <dsp:cNvPr id="0" name=""/>
        <dsp:cNvSpPr/>
      </dsp:nvSpPr>
      <dsp:spPr>
        <a:xfrm>
          <a:off x="8558528" y="2554"/>
          <a:ext cx="2516807" cy="1510084"/>
        </a:xfrm>
        <a:prstGeom prst="rect">
          <a:avLst/>
        </a:prstGeom>
        <a:solidFill>
          <a:schemeClr val="accent1">
            <a:shade val="50000"/>
            <a:hueOff val="161356"/>
            <a:satOff val="-3010"/>
            <a:lumOff val="283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Head Strength and Conditioning Coach</a:t>
          </a:r>
          <a:endParaRPr lang="en-US" sz="2400" kern="1200" dirty="0"/>
        </a:p>
      </dsp:txBody>
      <dsp:txXfrm>
        <a:off x="8558528" y="2554"/>
        <a:ext cx="2516807" cy="1510084"/>
      </dsp:txXfrm>
    </dsp:sp>
    <dsp:sp modelId="{43C74FCD-2AAF-41EA-8704-69233806D848}">
      <dsp:nvSpPr>
        <dsp:cNvPr id="0" name=""/>
        <dsp:cNvSpPr/>
      </dsp:nvSpPr>
      <dsp:spPr>
        <a:xfrm>
          <a:off x="253063" y="1764320"/>
          <a:ext cx="2516807" cy="1510084"/>
        </a:xfrm>
        <a:prstGeom prst="rect">
          <a:avLst/>
        </a:prstGeom>
        <a:solidFill>
          <a:schemeClr val="accent1">
            <a:shade val="50000"/>
            <a:hueOff val="215142"/>
            <a:satOff val="-4013"/>
            <a:lumOff val="378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Speed and Fitness Performance Coach</a:t>
          </a:r>
        </a:p>
      </dsp:txBody>
      <dsp:txXfrm>
        <a:off x="253063" y="1764320"/>
        <a:ext cx="2516807" cy="1510084"/>
      </dsp:txXfrm>
    </dsp:sp>
    <dsp:sp modelId="{C9C4A5E8-1EDF-4D8B-969E-59A0C52F1197}">
      <dsp:nvSpPr>
        <dsp:cNvPr id="0" name=""/>
        <dsp:cNvSpPr/>
      </dsp:nvSpPr>
      <dsp:spPr>
        <a:xfrm>
          <a:off x="3021552" y="1764320"/>
          <a:ext cx="2516807" cy="1510084"/>
        </a:xfrm>
        <a:prstGeom prst="rect">
          <a:avLst/>
        </a:prstGeom>
        <a:solidFill>
          <a:schemeClr val="accent1">
            <a:shade val="50000"/>
            <a:hueOff val="215142"/>
            <a:satOff val="-4013"/>
            <a:lumOff val="378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Strength and Conditioning Coach</a:t>
          </a:r>
        </a:p>
      </dsp:txBody>
      <dsp:txXfrm>
        <a:off x="3021552" y="1764320"/>
        <a:ext cx="2516807" cy="1510084"/>
      </dsp:txXfrm>
    </dsp:sp>
    <dsp:sp modelId="{B60070B5-13C2-4C8E-8044-41B50C73EC90}">
      <dsp:nvSpPr>
        <dsp:cNvPr id="0" name=""/>
        <dsp:cNvSpPr/>
      </dsp:nvSpPr>
      <dsp:spPr>
        <a:xfrm>
          <a:off x="5790040" y="1764320"/>
          <a:ext cx="2516807" cy="1510084"/>
        </a:xfrm>
        <a:prstGeom prst="rect">
          <a:avLst/>
        </a:prstGeom>
        <a:solidFill>
          <a:schemeClr val="accent1">
            <a:shade val="50000"/>
            <a:hueOff val="161356"/>
            <a:satOff val="-3010"/>
            <a:lumOff val="2839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Owner</a:t>
          </a:r>
        </a:p>
      </dsp:txBody>
      <dsp:txXfrm>
        <a:off x="5790040" y="1764320"/>
        <a:ext cx="2516807" cy="1510084"/>
      </dsp:txXfrm>
    </dsp:sp>
    <dsp:sp modelId="{055AD464-FE36-4C9A-B12F-B5D4E806CB6A}">
      <dsp:nvSpPr>
        <dsp:cNvPr id="0" name=""/>
        <dsp:cNvSpPr/>
      </dsp:nvSpPr>
      <dsp:spPr>
        <a:xfrm>
          <a:off x="8558528" y="1764320"/>
          <a:ext cx="2516807" cy="1510084"/>
        </a:xfrm>
        <a:prstGeom prst="rect">
          <a:avLst/>
        </a:prstGeom>
        <a:solidFill>
          <a:schemeClr val="accent1">
            <a:shade val="50000"/>
            <a:hueOff val="107571"/>
            <a:satOff val="-2007"/>
            <a:lumOff val="1893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Physical Therapy Technician</a:t>
          </a:r>
        </a:p>
      </dsp:txBody>
      <dsp:txXfrm>
        <a:off x="8558528" y="1764320"/>
        <a:ext cx="2516807" cy="1510084"/>
      </dsp:txXfrm>
    </dsp:sp>
    <dsp:sp modelId="{4C5F7C82-64C2-4D29-9291-0351CB5D63FF}">
      <dsp:nvSpPr>
        <dsp:cNvPr id="0" name=""/>
        <dsp:cNvSpPr/>
      </dsp:nvSpPr>
      <dsp:spPr>
        <a:xfrm>
          <a:off x="4405796" y="3526085"/>
          <a:ext cx="2516807" cy="1510084"/>
        </a:xfrm>
        <a:prstGeom prst="rect">
          <a:avLst/>
        </a:prstGeom>
        <a:solidFill>
          <a:schemeClr val="accent1">
            <a:shade val="50000"/>
            <a:hueOff val="53785"/>
            <a:satOff val="-1003"/>
            <a:lumOff val="946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bel" panose="020B0503020204020204"/>
            </a:rPr>
            <a:t>Teacher</a:t>
          </a:r>
        </a:p>
      </dsp:txBody>
      <dsp:txXfrm>
        <a:off x="4405796" y="3526085"/>
        <a:ext cx="2516807" cy="151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11/26/2024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MS-SC Graduate Outcomes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68409"/>
              </p:ext>
            </p:extLst>
          </p:nvPr>
        </p:nvGraphicFramePr>
        <p:xfrm>
          <a:off x="1307756" y="823783"/>
          <a:ext cx="10374137" cy="230401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87489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48547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106959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12903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965371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518851">
                  <a:extLst>
                    <a:ext uri="{9D8B030D-6E8A-4147-A177-3AD203B41FA5}">
                      <a16:colId xmlns:a16="http://schemas.microsoft.com/office/drawing/2014/main" val="931062352"/>
                    </a:ext>
                  </a:extLst>
                </a:gridCol>
                <a:gridCol w="952498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875270"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600" b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Not Seeking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3368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23-24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22-23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401328" y="3128042"/>
            <a:ext cx="142128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149FD742-A312-4016-5BDF-7AE25BB7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36619"/>
            <a:ext cx="1088573" cy="1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4160538" y="1144931"/>
            <a:ext cx="3876146" cy="45627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Averett University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Central Institute for Human Performance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Champion Chiropractic and Sport Injury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Sports Franchise,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Elite Sports Injury Therapies</a:t>
            </a:r>
            <a:endParaRPr lang="en-US" dirty="0"/>
          </a:p>
          <a:p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Exos</a:t>
            </a:r>
            <a:endParaRPr lang="en-US" dirty="0" err="1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Impact Physical Therapy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Long Island University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Midland University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  <a:ea typeface="+mn-lt"/>
                <a:cs typeface="+mn-lt"/>
              </a:rPr>
              <a:t>Ministry of Education </a:t>
            </a:r>
            <a:endParaRPr lang="en-US"/>
          </a:p>
          <a:p>
            <a:r>
              <a:rPr lang="en-US" sz="1400" dirty="0" err="1">
                <a:solidFill>
                  <a:schemeClr val="bg1"/>
                </a:solidFill>
                <a:ea typeface="+mn-lt"/>
                <a:cs typeface="+mn-lt"/>
              </a:rPr>
              <a:t>MuscleNerd</a:t>
            </a:r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 Strength Training &amp; Coaching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PAP Sports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Texas Christian University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The College of Wooster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Wellsville Local School District </a:t>
            </a:r>
            <a:endParaRPr lang="en-US"/>
          </a:p>
          <a:p>
            <a:r>
              <a:rPr lang="en-US" sz="1400" dirty="0">
                <a:solidFill>
                  <a:schemeClr val="bg1"/>
                </a:solidFill>
              </a:rPr>
              <a:t>William Jessup University</a:t>
            </a:r>
            <a:endParaRPr lang="en-US">
              <a:solidFill>
                <a:schemeClr val="bg1"/>
              </a:solidFill>
            </a:endParaRPr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  MS-SC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03974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Frame</vt:lpstr>
      <vt:lpstr>MS-SC Graduate Outcomes</vt:lpstr>
      <vt:lpstr>Employers Who Have Hired Our Graduates</vt:lpstr>
      <vt:lpstr>Sample Job Titles of  MS-SC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1337</cp:revision>
  <dcterms:created xsi:type="dcterms:W3CDTF">2023-05-10T16:55:45Z</dcterms:created>
  <dcterms:modified xsi:type="dcterms:W3CDTF">2024-11-26T16:31:47Z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