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4"/>
  </p:sldMasterIdLst>
  <p:notesMasterIdLst>
    <p:notesMasterId r:id="rId8"/>
  </p:notesMasterIdLst>
  <p:handoutMasterIdLst>
    <p:handoutMasterId r:id="rId9"/>
  </p:handoutMasterIdLst>
  <p:sldIdLst>
    <p:sldId id="273" r:id="rId5"/>
    <p:sldId id="275" r:id="rId6"/>
    <p:sldId id="28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F7FC"/>
    <a:srgbClr val="37BDCC"/>
    <a:srgbClr val="6BE5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D17D66-E293-0DAC-9842-0B9B55A1E7D7}" v="12" dt="2024-10-21T19:42:47.077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Elorreaga" userId="S::jennifer.elorreaga@logan.edu::e1aa907a-6c11-435a-a88c-cc89013b43d8" providerId="AD" clId="Web-{E4D17D66-E293-0DAC-9842-0B9B55A1E7D7}"/>
    <pc:docChg chg="modSld">
      <pc:chgData name="Jennifer Elorreaga" userId="S::jennifer.elorreaga@logan.edu::e1aa907a-6c11-435a-a88c-cc89013b43d8" providerId="AD" clId="Web-{E4D17D66-E293-0DAC-9842-0B9B55A1E7D7}" dt="2024-10-21T19:42:46.577" v="6" actId="20577"/>
      <pc:docMkLst>
        <pc:docMk/>
      </pc:docMkLst>
      <pc:sldChg chg="modSp">
        <pc:chgData name="Jennifer Elorreaga" userId="S::jennifer.elorreaga@logan.edu::e1aa907a-6c11-435a-a88c-cc89013b43d8" providerId="AD" clId="Web-{E4D17D66-E293-0DAC-9842-0B9B55A1E7D7}" dt="2024-10-21T19:42:46.577" v="6" actId="20577"/>
        <pc:sldMkLst>
          <pc:docMk/>
          <pc:sldMk cId="342131329" sldId="275"/>
        </pc:sldMkLst>
        <pc:spChg chg="mod">
          <ac:chgData name="Jennifer Elorreaga" userId="S::jennifer.elorreaga@logan.edu::e1aa907a-6c11-435a-a88c-cc89013b43d8" providerId="AD" clId="Web-{E4D17D66-E293-0DAC-9842-0B9B55A1E7D7}" dt="2024-10-21T19:42:46.577" v="6" actId="20577"/>
          <ac:spMkLst>
            <pc:docMk/>
            <pc:sldMk cId="342131329" sldId="275"/>
            <ac:spMk id="6" creationId="{7DB38482-0C05-158D-A7DE-BDE5CE95C99E}"/>
          </ac:spMkLst>
        </pc:spChg>
      </pc:sldChg>
    </pc:docChg>
  </pc:docChgLst>
  <pc:docChgLst>
    <pc:chgData name="Jennifer Elorreaga" userId="S::jennifer.elorreaga@logan.edu::e1aa907a-6c11-435a-a88c-cc89013b43d8" providerId="AD" clId="Web-{CBFB1D82-623A-26F3-D9CA-78A9D5EB412C}"/>
    <pc:docChg chg="modSld">
      <pc:chgData name="Jennifer Elorreaga" userId="S::jennifer.elorreaga@logan.edu::e1aa907a-6c11-435a-a88c-cc89013b43d8" providerId="AD" clId="Web-{CBFB1D82-623A-26F3-D9CA-78A9D5EB412C}" dt="2023-07-19T16:34:10.135" v="151"/>
      <pc:docMkLst>
        <pc:docMk/>
      </pc:docMkLst>
      <pc:sldChg chg="modSp">
        <pc:chgData name="Jennifer Elorreaga" userId="S::jennifer.elorreaga@logan.edu::e1aa907a-6c11-435a-a88c-cc89013b43d8" providerId="AD" clId="Web-{CBFB1D82-623A-26F3-D9CA-78A9D5EB412C}" dt="2023-07-19T16:30:25.504" v="36" actId="20577"/>
        <pc:sldMkLst>
          <pc:docMk/>
          <pc:sldMk cId="342131329" sldId="275"/>
        </pc:sldMkLst>
        <pc:spChg chg="mod">
          <ac:chgData name="Jennifer Elorreaga" userId="S::jennifer.elorreaga@logan.edu::e1aa907a-6c11-435a-a88c-cc89013b43d8" providerId="AD" clId="Web-{CBFB1D82-623A-26F3-D9CA-78A9D5EB412C}" dt="2023-07-19T16:30:25.504" v="36" actId="20577"/>
          <ac:spMkLst>
            <pc:docMk/>
            <pc:sldMk cId="342131329" sldId="275"/>
            <ac:spMk id="5" creationId="{155A63A7-E29B-6DF6-1B74-B9E983109546}"/>
          </ac:spMkLst>
        </pc:spChg>
      </pc:sldChg>
      <pc:sldChg chg="addSp delSp modSp mod modClrScheme chgLayout">
        <pc:chgData name="Jennifer Elorreaga" userId="S::jennifer.elorreaga@logan.edu::e1aa907a-6c11-435a-a88c-cc89013b43d8" providerId="AD" clId="Web-{CBFB1D82-623A-26F3-D9CA-78A9D5EB412C}" dt="2023-07-19T16:34:10.135" v="151"/>
        <pc:sldMkLst>
          <pc:docMk/>
          <pc:sldMk cId="420664609" sldId="287"/>
        </pc:sldMkLst>
        <pc:spChg chg="mod ord">
          <ac:chgData name="Jennifer Elorreaga" userId="S::jennifer.elorreaga@logan.edu::e1aa907a-6c11-435a-a88c-cc89013b43d8" providerId="AD" clId="Web-{CBFB1D82-623A-26F3-D9CA-78A9D5EB412C}" dt="2023-07-19T16:34:10.135" v="151"/>
          <ac:spMkLst>
            <pc:docMk/>
            <pc:sldMk cId="420664609" sldId="287"/>
            <ac:spMk id="3" creationId="{E0E3CE52-6887-B1B7-5FC6-E1BAEF3174D5}"/>
          </ac:spMkLst>
        </pc:spChg>
        <pc:spChg chg="add del mod">
          <ac:chgData name="Jennifer Elorreaga" userId="S::jennifer.elorreaga@logan.edu::e1aa907a-6c11-435a-a88c-cc89013b43d8" providerId="AD" clId="Web-{CBFB1D82-623A-26F3-D9CA-78A9D5EB412C}" dt="2023-07-19T16:34:10.135" v="151"/>
          <ac:spMkLst>
            <pc:docMk/>
            <pc:sldMk cId="420664609" sldId="287"/>
            <ac:spMk id="11" creationId="{75D678C0-E8DB-29A8-AB7C-4EB719139E91}"/>
          </ac:spMkLst>
        </pc:spChg>
        <pc:spChg chg="mod">
          <ac:chgData name="Jennifer Elorreaga" userId="S::jennifer.elorreaga@logan.edu::e1aa907a-6c11-435a-a88c-cc89013b43d8" providerId="AD" clId="Web-{CBFB1D82-623A-26F3-D9CA-78A9D5EB412C}" dt="2023-07-19T16:34:10.135" v="151"/>
          <ac:spMkLst>
            <pc:docMk/>
            <pc:sldMk cId="420664609" sldId="287"/>
            <ac:spMk id="13" creationId="{D89F8EE1-8482-AE21-0498-A2F02B77AD44}"/>
          </ac:spMkLst>
        </pc:spChg>
        <pc:graphicFrameChg chg="add del mod">
          <ac:chgData name="Jennifer Elorreaga" userId="S::jennifer.elorreaga@logan.edu::e1aa907a-6c11-435a-a88c-cc89013b43d8" providerId="AD" clId="Web-{CBFB1D82-623A-26F3-D9CA-78A9D5EB412C}" dt="2023-07-19T16:31:23.974" v="39"/>
          <ac:graphicFrameMkLst>
            <pc:docMk/>
            <pc:sldMk cId="420664609" sldId="287"/>
            <ac:graphicFrameMk id="15" creationId="{85B86111-5597-A4D6-8362-5C77B1EF919E}"/>
          </ac:graphicFrameMkLst>
        </pc:graphicFrameChg>
        <pc:graphicFrameChg chg="add del mod">
          <ac:chgData name="Jennifer Elorreaga" userId="S::jennifer.elorreaga@logan.edu::e1aa907a-6c11-435a-a88c-cc89013b43d8" providerId="AD" clId="Web-{CBFB1D82-623A-26F3-D9CA-78A9D5EB412C}" dt="2023-07-19T16:32:52.274" v="68"/>
          <ac:graphicFrameMkLst>
            <pc:docMk/>
            <pc:sldMk cId="420664609" sldId="287"/>
            <ac:graphicFrameMk id="16" creationId="{91C36E01-3DF9-30B6-6B15-5653485F324E}"/>
          </ac:graphicFrameMkLst>
        </pc:graphicFrameChg>
        <pc:graphicFrameChg chg="add mod">
          <ac:chgData name="Jennifer Elorreaga" userId="S::jennifer.elorreaga@logan.edu::e1aa907a-6c11-435a-a88c-cc89013b43d8" providerId="AD" clId="Web-{CBFB1D82-623A-26F3-D9CA-78A9D5EB412C}" dt="2023-07-19T16:34:10.135" v="151"/>
          <ac:graphicFrameMkLst>
            <pc:docMk/>
            <pc:sldMk cId="420664609" sldId="287"/>
            <ac:graphicFrameMk id="17" creationId="{20FFAA4C-409B-1873-E00F-E02DBC875551}"/>
          </ac:graphicFrameMkLst>
        </pc:graphicFrameChg>
        <pc:picChg chg="del ord">
          <ac:chgData name="Jennifer Elorreaga" userId="S::jennifer.elorreaga@logan.edu::e1aa907a-6c11-435a-a88c-cc89013b43d8" providerId="AD" clId="Web-{CBFB1D82-623A-26F3-D9CA-78A9D5EB412C}" dt="2023-07-19T16:30:50.223" v="37"/>
          <ac:picMkLst>
            <pc:docMk/>
            <pc:sldMk cId="420664609" sldId="287"/>
            <ac:picMk id="7" creationId="{25FA8EC3-AA70-DA8D-64B4-DCBF67E77ED9}"/>
          </ac:picMkLst>
        </pc:picChg>
      </pc:sldChg>
    </pc:docChg>
  </pc:docChgLst>
  <pc:docChgLst>
    <pc:chgData name="Jennifer Elorreaga" userId="S::jennifer.elorreaga@logan.edu::e1aa907a-6c11-435a-a88c-cc89013b43d8" providerId="AD" clId="Web-{836BE098-D9F9-FD46-B93C-7A978A95CB58}"/>
    <pc:docChg chg="modSld">
      <pc:chgData name="Jennifer Elorreaga" userId="S::jennifer.elorreaga@logan.edu::e1aa907a-6c11-435a-a88c-cc89013b43d8" providerId="AD" clId="Web-{836BE098-D9F9-FD46-B93C-7A978A95CB58}" dt="2024-06-03T21:12:33.009" v="10" actId="14100"/>
      <pc:docMkLst>
        <pc:docMk/>
      </pc:docMkLst>
      <pc:sldChg chg="addSp delSp modSp">
        <pc:chgData name="Jennifer Elorreaga" userId="S::jennifer.elorreaga@logan.edu::e1aa907a-6c11-435a-a88c-cc89013b43d8" providerId="AD" clId="Web-{836BE098-D9F9-FD46-B93C-7A978A95CB58}" dt="2024-06-03T21:12:33.009" v="10" actId="14100"/>
        <pc:sldMkLst>
          <pc:docMk/>
          <pc:sldMk cId="3347698232" sldId="273"/>
        </pc:sldMkLst>
        <pc:picChg chg="add mod">
          <ac:chgData name="Jennifer Elorreaga" userId="S::jennifer.elorreaga@logan.edu::e1aa907a-6c11-435a-a88c-cc89013b43d8" providerId="AD" clId="Web-{836BE098-D9F9-FD46-B93C-7A978A95CB58}" dt="2024-06-03T21:12:33.009" v="10" actId="14100"/>
          <ac:picMkLst>
            <pc:docMk/>
            <pc:sldMk cId="3347698232" sldId="273"/>
            <ac:picMk id="4" creationId="{F3AF6B1B-BA89-0833-8BB9-91F57479BF83}"/>
          </ac:picMkLst>
        </pc:picChg>
        <pc:picChg chg="del">
          <ac:chgData name="Jennifer Elorreaga" userId="S::jennifer.elorreaga@logan.edu::e1aa907a-6c11-435a-a88c-cc89013b43d8" providerId="AD" clId="Web-{836BE098-D9F9-FD46-B93C-7A978A95CB58}" dt="2024-06-03T21:10:57.739" v="0"/>
          <ac:picMkLst>
            <pc:docMk/>
            <pc:sldMk cId="3347698232" sldId="273"/>
            <ac:picMk id="6" creationId="{9B841ADB-17CF-626C-3606-C20DDC27B285}"/>
          </ac:picMkLst>
        </pc:picChg>
      </pc:sldChg>
    </pc:docChg>
  </pc:docChgLst>
  <pc:docChgLst>
    <pc:chgData name="Jennifer Elorreaga" userId="S::jennifer.elorreaga@logan.edu::e1aa907a-6c11-435a-a88c-cc89013b43d8" providerId="AD" clId="Web-{83F25555-8CA9-AAB3-AAB6-CBDC08625EEE}"/>
    <pc:docChg chg="sldOrd">
      <pc:chgData name="Jennifer Elorreaga" userId="S::jennifer.elorreaga@logan.edu::e1aa907a-6c11-435a-a88c-cc89013b43d8" providerId="AD" clId="Web-{83F25555-8CA9-AAB3-AAB6-CBDC08625EEE}" dt="2023-05-12T14:42:53.534" v="2"/>
      <pc:docMkLst>
        <pc:docMk/>
      </pc:docMkLst>
      <pc:sldChg chg="ord">
        <pc:chgData name="Jennifer Elorreaga" userId="S::jennifer.elorreaga@logan.edu::e1aa907a-6c11-435a-a88c-cc89013b43d8" providerId="AD" clId="Web-{83F25555-8CA9-AAB3-AAB6-CBDC08625EEE}" dt="2023-05-12T14:42:48.018" v="0"/>
        <pc:sldMkLst>
          <pc:docMk/>
          <pc:sldMk cId="3347698232" sldId="273"/>
        </pc:sldMkLst>
      </pc:sldChg>
      <pc:sldChg chg="ord">
        <pc:chgData name="Jennifer Elorreaga" userId="S::jennifer.elorreaga@logan.edu::e1aa907a-6c11-435a-a88c-cc89013b43d8" providerId="AD" clId="Web-{83F25555-8CA9-AAB3-AAB6-CBDC08625EEE}" dt="2023-05-12T14:42:50.206" v="1"/>
        <pc:sldMkLst>
          <pc:docMk/>
          <pc:sldMk cId="342131329" sldId="275"/>
        </pc:sldMkLst>
      </pc:sldChg>
      <pc:sldChg chg="ord">
        <pc:chgData name="Jennifer Elorreaga" userId="S::jennifer.elorreaga@logan.edu::e1aa907a-6c11-435a-a88c-cc89013b43d8" providerId="AD" clId="Web-{83F25555-8CA9-AAB3-AAB6-CBDC08625EEE}" dt="2023-05-12T14:42:53.534" v="2"/>
        <pc:sldMkLst>
          <pc:docMk/>
          <pc:sldMk cId="420664609" sldId="287"/>
        </pc:sldMkLst>
      </pc:sldChg>
    </pc:docChg>
  </pc:docChgLst>
  <pc:docChgLst>
    <pc:chgData name="Jennifer Elorreaga" userId="S::jennifer.elorreaga@logan.edu::e1aa907a-6c11-435a-a88c-cc89013b43d8" providerId="AD" clId="Web-{4C3242C1-B2DC-CBF1-9A2A-D2969C30F7A0}"/>
    <pc:docChg chg="modSld">
      <pc:chgData name="Jennifer Elorreaga" userId="S::jennifer.elorreaga@logan.edu::e1aa907a-6c11-435a-a88c-cc89013b43d8" providerId="AD" clId="Web-{4C3242C1-B2DC-CBF1-9A2A-D2969C30F7A0}" dt="2024-04-24T17:43:10.990" v="42" actId="1076"/>
      <pc:docMkLst>
        <pc:docMk/>
      </pc:docMkLst>
      <pc:sldChg chg="modSp">
        <pc:chgData name="Jennifer Elorreaga" userId="S::jennifer.elorreaga@logan.edu::e1aa907a-6c11-435a-a88c-cc89013b43d8" providerId="AD" clId="Web-{4C3242C1-B2DC-CBF1-9A2A-D2969C30F7A0}" dt="2024-04-24T17:43:10.990" v="42" actId="1076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4C3242C1-B2DC-CBF1-9A2A-D2969C30F7A0}" dt="2024-04-24T17:43:10.990" v="42" actId="1076"/>
          <ac:spMkLst>
            <pc:docMk/>
            <pc:sldMk cId="3347698232" sldId="273"/>
            <ac:spMk id="3" creationId="{95ACB4B6-C3FA-C034-DC52-8F491EF3BFAA}"/>
          </ac:spMkLst>
        </pc:spChg>
        <pc:graphicFrameChg chg="mod modGraphic">
          <ac:chgData name="Jennifer Elorreaga" userId="S::jennifer.elorreaga@logan.edu::e1aa907a-6c11-435a-a88c-cc89013b43d8" providerId="AD" clId="Web-{4C3242C1-B2DC-CBF1-9A2A-D2969C30F7A0}" dt="2024-04-24T17:42:51.708" v="35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ADE1BED8-E26C-BD6D-B241-0500631758E4}"/>
    <pc:docChg chg="modSld">
      <pc:chgData name="Jennifer Elorreaga" userId="S::jennifer.elorreaga@logan.edu::e1aa907a-6c11-435a-a88c-cc89013b43d8" providerId="AD" clId="Web-{ADE1BED8-E26C-BD6D-B241-0500631758E4}" dt="2024-02-15T21:25:27.666" v="6" actId="1076"/>
      <pc:docMkLst>
        <pc:docMk/>
      </pc:docMkLst>
      <pc:sldChg chg="addSp modSp">
        <pc:chgData name="Jennifer Elorreaga" userId="S::jennifer.elorreaga@logan.edu::e1aa907a-6c11-435a-a88c-cc89013b43d8" providerId="AD" clId="Web-{ADE1BED8-E26C-BD6D-B241-0500631758E4}" dt="2024-02-15T21:25:27.666" v="6" actId="1076"/>
        <pc:sldMkLst>
          <pc:docMk/>
          <pc:sldMk cId="3347698232" sldId="273"/>
        </pc:sldMkLst>
        <pc:picChg chg="add mod">
          <ac:chgData name="Jennifer Elorreaga" userId="S::jennifer.elorreaga@logan.edu::e1aa907a-6c11-435a-a88c-cc89013b43d8" providerId="AD" clId="Web-{ADE1BED8-E26C-BD6D-B241-0500631758E4}" dt="2024-02-15T21:25:27.666" v="6" actId="1076"/>
          <ac:picMkLst>
            <pc:docMk/>
            <pc:sldMk cId="3347698232" sldId="273"/>
            <ac:picMk id="4" creationId="{179C0638-989F-ED43-82C2-E2FB4027AC2F}"/>
          </ac:picMkLst>
        </pc:picChg>
      </pc:sldChg>
    </pc:docChg>
  </pc:docChgLst>
  <pc:docChgLst>
    <pc:chgData name="Jennifer Elorreaga" userId="S::jennifer.elorreaga@logan.edu::e1aa907a-6c11-435a-a88c-cc89013b43d8" providerId="AD" clId="Web-{92923318-4047-35DA-7708-C6490521BB1D}"/>
    <pc:docChg chg="modSld">
      <pc:chgData name="Jennifer Elorreaga" userId="S::jennifer.elorreaga@logan.edu::e1aa907a-6c11-435a-a88c-cc89013b43d8" providerId="AD" clId="Web-{92923318-4047-35DA-7708-C6490521BB1D}" dt="2024-05-15T14:11:22.832" v="25"/>
      <pc:docMkLst>
        <pc:docMk/>
      </pc:docMkLst>
      <pc:sldChg chg="modSp">
        <pc:chgData name="Jennifer Elorreaga" userId="S::jennifer.elorreaga@logan.edu::e1aa907a-6c11-435a-a88c-cc89013b43d8" providerId="AD" clId="Web-{92923318-4047-35DA-7708-C6490521BB1D}" dt="2024-05-15T14:11:22.832" v="25"/>
        <pc:sldMkLst>
          <pc:docMk/>
          <pc:sldMk cId="3347698232" sldId="273"/>
        </pc:sldMkLst>
        <pc:graphicFrameChg chg="mod modGraphic">
          <ac:chgData name="Jennifer Elorreaga" userId="S::jennifer.elorreaga@logan.edu::e1aa907a-6c11-435a-a88c-cc89013b43d8" providerId="AD" clId="Web-{92923318-4047-35DA-7708-C6490521BB1D}" dt="2024-05-15T14:11:22.832" v="25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3F48E419-54A2-B6FB-438C-2BD9DF027904}"/>
    <pc:docChg chg="modSld">
      <pc:chgData name="Jennifer Elorreaga" userId="S::jennifer.elorreaga@logan.edu::e1aa907a-6c11-435a-a88c-cc89013b43d8" providerId="AD" clId="Web-{3F48E419-54A2-B6FB-438C-2BD9DF027904}" dt="2023-05-12T14:37:37.702" v="25" actId="1076"/>
      <pc:docMkLst>
        <pc:docMk/>
      </pc:docMkLst>
      <pc:sldChg chg="modSp">
        <pc:chgData name="Jennifer Elorreaga" userId="S::jennifer.elorreaga@logan.edu::e1aa907a-6c11-435a-a88c-cc89013b43d8" providerId="AD" clId="Web-{3F48E419-54A2-B6FB-438C-2BD9DF027904}" dt="2023-05-12T14:37:37.702" v="25" actId="1076"/>
        <pc:sldMkLst>
          <pc:docMk/>
          <pc:sldMk cId="809263698" sldId="283"/>
        </pc:sldMkLst>
        <pc:spChg chg="mod">
          <ac:chgData name="Jennifer Elorreaga" userId="S::jennifer.elorreaga@logan.edu::e1aa907a-6c11-435a-a88c-cc89013b43d8" providerId="AD" clId="Web-{3F48E419-54A2-B6FB-438C-2BD9DF027904}" dt="2023-05-12T14:37:37.702" v="25" actId="1076"/>
          <ac:spMkLst>
            <pc:docMk/>
            <pc:sldMk cId="809263698" sldId="283"/>
            <ac:spMk id="2" creationId="{4F50E8F8-CBC6-4A56-A60B-FDBF1E1F1214}"/>
          </ac:spMkLst>
        </pc:spChg>
        <pc:spChg chg="mod">
          <ac:chgData name="Jennifer Elorreaga" userId="S::jennifer.elorreaga@logan.edu::e1aa907a-6c11-435a-a88c-cc89013b43d8" providerId="AD" clId="Web-{3F48E419-54A2-B6FB-438C-2BD9DF027904}" dt="2023-05-12T14:36:08.402" v="3" actId="1076"/>
          <ac:spMkLst>
            <pc:docMk/>
            <pc:sldMk cId="809263698" sldId="283"/>
            <ac:spMk id="3" creationId="{72258620-D380-473B-A288-E14928A16BDB}"/>
          </ac:spMkLst>
        </pc:spChg>
        <pc:picChg chg="mod">
          <ac:chgData name="Jennifer Elorreaga" userId="S::jennifer.elorreaga@logan.edu::e1aa907a-6c11-435a-a88c-cc89013b43d8" providerId="AD" clId="Web-{3F48E419-54A2-B6FB-438C-2BD9DF027904}" dt="2023-05-12T14:37:20.045" v="21" actId="14100"/>
          <ac:picMkLst>
            <pc:docMk/>
            <pc:sldMk cId="809263698" sldId="283"/>
            <ac:picMk id="4" creationId="{130F4234-6D65-928C-F914-1E32E49A06D3}"/>
          </ac:picMkLst>
        </pc:picChg>
      </pc:sldChg>
    </pc:docChg>
  </pc:docChgLst>
  <pc:docChgLst>
    <pc:chgData name="Jennifer Elorreaga" userId="S::jennifer.elorreaga@logan.edu::e1aa907a-6c11-435a-a88c-cc89013b43d8" providerId="AD" clId="Web-{89A675CF-CFB6-F6F1-5DAE-CB22E2E9AE66}"/>
    <pc:docChg chg="modSld">
      <pc:chgData name="Jennifer Elorreaga" userId="S::jennifer.elorreaga@logan.edu::e1aa907a-6c11-435a-a88c-cc89013b43d8" providerId="AD" clId="Web-{89A675CF-CFB6-F6F1-5DAE-CB22E2E9AE66}" dt="2024-06-03T21:16:47.348" v="2" actId="1076"/>
      <pc:docMkLst>
        <pc:docMk/>
      </pc:docMkLst>
      <pc:sldChg chg="modSp">
        <pc:chgData name="Jennifer Elorreaga" userId="S::jennifer.elorreaga@logan.edu::e1aa907a-6c11-435a-a88c-cc89013b43d8" providerId="AD" clId="Web-{89A675CF-CFB6-F6F1-5DAE-CB22E2E9AE66}" dt="2024-06-03T21:16:47.348" v="2" actId="1076"/>
        <pc:sldMkLst>
          <pc:docMk/>
          <pc:sldMk cId="3347698232" sldId="273"/>
        </pc:sldMkLst>
        <pc:picChg chg="mod">
          <ac:chgData name="Jennifer Elorreaga" userId="S::jennifer.elorreaga@logan.edu::e1aa907a-6c11-435a-a88c-cc89013b43d8" providerId="AD" clId="Web-{89A675CF-CFB6-F6F1-5DAE-CB22E2E9AE66}" dt="2024-06-03T21:16:47.348" v="2" actId="1076"/>
          <ac:picMkLst>
            <pc:docMk/>
            <pc:sldMk cId="3347698232" sldId="273"/>
            <ac:picMk id="4" creationId="{F3AF6B1B-BA89-0833-8BB9-91F57479BF83}"/>
          </ac:picMkLst>
        </pc:picChg>
      </pc:sldChg>
    </pc:docChg>
  </pc:docChgLst>
  <pc:docChgLst>
    <pc:chgData name="Jennifer Elorreaga" userId="S::jennifer.elorreaga@logan.edu::e1aa907a-6c11-435a-a88c-cc89013b43d8" providerId="AD" clId="Web-{29349957-F0C7-6249-440D-0D54174BA0C9}"/>
    <pc:docChg chg="modSld">
      <pc:chgData name="Jennifer Elorreaga" userId="S::jennifer.elorreaga@logan.edu::e1aa907a-6c11-435a-a88c-cc89013b43d8" providerId="AD" clId="Web-{29349957-F0C7-6249-440D-0D54174BA0C9}" dt="2024-04-26T19:09:22.300" v="15"/>
      <pc:docMkLst>
        <pc:docMk/>
      </pc:docMkLst>
      <pc:sldChg chg="modSp">
        <pc:chgData name="Jennifer Elorreaga" userId="S::jennifer.elorreaga@logan.edu::e1aa907a-6c11-435a-a88c-cc89013b43d8" providerId="AD" clId="Web-{29349957-F0C7-6249-440D-0D54174BA0C9}" dt="2024-04-26T19:09:22.300" v="15"/>
        <pc:sldMkLst>
          <pc:docMk/>
          <pc:sldMk cId="3347698232" sldId="273"/>
        </pc:sldMkLst>
        <pc:graphicFrameChg chg="mod modGraphic">
          <ac:chgData name="Jennifer Elorreaga" userId="S::jennifer.elorreaga@logan.edu::e1aa907a-6c11-435a-a88c-cc89013b43d8" providerId="AD" clId="Web-{29349957-F0C7-6249-440D-0D54174BA0C9}" dt="2024-04-26T19:09:22.300" v="15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973F0252-AD8B-76F5-82EF-DC963E0648FA}"/>
    <pc:docChg chg="addSld delSld modSld">
      <pc:chgData name="Jennifer Elorreaga" userId="S::jennifer.elorreaga@logan.edu::e1aa907a-6c11-435a-a88c-cc89013b43d8" providerId="AD" clId="Web-{973F0252-AD8B-76F5-82EF-DC963E0648FA}" dt="2023-05-31T18:03:04.353" v="9"/>
      <pc:docMkLst>
        <pc:docMk/>
      </pc:docMkLst>
      <pc:sldChg chg="modSp">
        <pc:chgData name="Jennifer Elorreaga" userId="S::jennifer.elorreaga@logan.edu::e1aa907a-6c11-435a-a88c-cc89013b43d8" providerId="AD" clId="Web-{973F0252-AD8B-76F5-82EF-DC963E0648FA}" dt="2023-05-31T17:56:49.401" v="0" actId="14100"/>
        <pc:sldMkLst>
          <pc:docMk/>
          <pc:sldMk cId="809263698" sldId="283"/>
        </pc:sldMkLst>
        <pc:picChg chg="mod">
          <ac:chgData name="Jennifer Elorreaga" userId="S::jennifer.elorreaga@logan.edu::e1aa907a-6c11-435a-a88c-cc89013b43d8" providerId="AD" clId="Web-{973F0252-AD8B-76F5-82EF-DC963E0648FA}" dt="2023-05-31T17:56:49.401" v="0" actId="14100"/>
          <ac:picMkLst>
            <pc:docMk/>
            <pc:sldMk cId="809263698" sldId="283"/>
            <ac:picMk id="4" creationId="{130F4234-6D65-928C-F914-1E32E49A06D3}"/>
          </ac:picMkLst>
        </pc:picChg>
      </pc:sldChg>
      <pc:sldChg chg="addSp delSp modSp add del mod replId setBg">
        <pc:chgData name="Jennifer Elorreaga" userId="S::jennifer.elorreaga@logan.edu::e1aa907a-6c11-435a-a88c-cc89013b43d8" providerId="AD" clId="Web-{973F0252-AD8B-76F5-82EF-DC963E0648FA}" dt="2023-05-31T18:03:04.353" v="9"/>
        <pc:sldMkLst>
          <pc:docMk/>
          <pc:sldMk cId="2415385401" sldId="288"/>
        </pc:sldMkLst>
        <pc:spChg chg="del mod">
          <ac:chgData name="Jennifer Elorreaga" userId="S::jennifer.elorreaga@logan.edu::e1aa907a-6c11-435a-a88c-cc89013b43d8" providerId="AD" clId="Web-{973F0252-AD8B-76F5-82EF-DC963E0648FA}" dt="2023-05-31T18:02:04.679" v="3"/>
          <ac:spMkLst>
            <pc:docMk/>
            <pc:sldMk cId="2415385401" sldId="288"/>
            <ac:spMk id="2" creationId="{4F50E8F8-CBC6-4A56-A60B-FDBF1E1F1214}"/>
          </ac:spMkLst>
        </pc:spChg>
        <pc:spChg chg="del">
          <ac:chgData name="Jennifer Elorreaga" userId="S::jennifer.elorreaga@logan.edu::e1aa907a-6c11-435a-a88c-cc89013b43d8" providerId="AD" clId="Web-{973F0252-AD8B-76F5-82EF-DC963E0648FA}" dt="2023-05-31T18:02:05.820" v="4"/>
          <ac:spMkLst>
            <pc:docMk/>
            <pc:sldMk cId="2415385401" sldId="288"/>
            <ac:spMk id="3" creationId="{72258620-D380-473B-A288-E14928A16BDB}"/>
          </ac:spMkLst>
        </pc:spChg>
        <pc:spChg chg="add del mod">
          <ac:chgData name="Jennifer Elorreaga" userId="S::jennifer.elorreaga@logan.edu::e1aa907a-6c11-435a-a88c-cc89013b43d8" providerId="AD" clId="Web-{973F0252-AD8B-76F5-82EF-DC963E0648FA}" dt="2023-05-31T18:02:08.148" v="5"/>
          <ac:spMkLst>
            <pc:docMk/>
            <pc:sldMk cId="2415385401" sldId="288"/>
            <ac:spMk id="6" creationId="{34D61317-5B81-3DE1-7A35-37B449C7A71C}"/>
          </ac:spMkLst>
        </pc:spChg>
        <pc:spChg chg="add del mod">
          <ac:chgData name="Jennifer Elorreaga" userId="S::jennifer.elorreaga@logan.edu::e1aa907a-6c11-435a-a88c-cc89013b43d8" providerId="AD" clId="Web-{973F0252-AD8B-76F5-82EF-DC963E0648FA}" dt="2023-05-31T18:02:09.335" v="6"/>
          <ac:spMkLst>
            <pc:docMk/>
            <pc:sldMk cId="2415385401" sldId="288"/>
            <ac:spMk id="8" creationId="{8C0B3697-0272-D277-00EE-564F0DAEAD27}"/>
          </ac:spMkLst>
        </pc:spChg>
        <pc:picChg chg="mod">
          <ac:chgData name="Jennifer Elorreaga" userId="S::jennifer.elorreaga@logan.edu::e1aa907a-6c11-435a-a88c-cc89013b43d8" providerId="AD" clId="Web-{973F0252-AD8B-76F5-82EF-DC963E0648FA}" dt="2023-05-31T18:02:11.242" v="7" actId="1076"/>
          <ac:picMkLst>
            <pc:docMk/>
            <pc:sldMk cId="2415385401" sldId="288"/>
            <ac:picMk id="4" creationId="{130F4234-6D65-928C-F914-1E32E49A06D3}"/>
          </ac:picMkLst>
        </pc:picChg>
      </pc:sldChg>
    </pc:docChg>
  </pc:docChgLst>
  <pc:docChgLst>
    <pc:chgData name="Jennifer Elorreaga" userId="S::jennifer.elorreaga@logan.edu::e1aa907a-6c11-435a-a88c-cc89013b43d8" providerId="AD" clId="Web-{634EE346-ADD6-F1BC-3348-86DE0FE82A89}"/>
    <pc:docChg chg="modSld">
      <pc:chgData name="Jennifer Elorreaga" userId="S::jennifer.elorreaga@logan.edu::e1aa907a-6c11-435a-a88c-cc89013b43d8" providerId="AD" clId="Web-{634EE346-ADD6-F1BC-3348-86DE0FE82A89}" dt="2024-01-25T22:19:28.285" v="37" actId="1076"/>
      <pc:docMkLst>
        <pc:docMk/>
      </pc:docMkLst>
      <pc:sldChg chg="delSp modSp">
        <pc:chgData name="Jennifer Elorreaga" userId="S::jennifer.elorreaga@logan.edu::e1aa907a-6c11-435a-a88c-cc89013b43d8" providerId="AD" clId="Web-{634EE346-ADD6-F1BC-3348-86DE0FE82A89}" dt="2024-01-25T22:19:03.456" v="36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634EE346-ADD6-F1BC-3348-86DE0FE82A89}" dt="2024-01-25T22:19:01.112" v="35" actId="1076"/>
          <ac:spMkLst>
            <pc:docMk/>
            <pc:sldMk cId="3347698232" sldId="273"/>
            <ac:spMk id="2" creationId="{3E293275-5D34-43AB-891F-D5BCED72D7EA}"/>
          </ac:spMkLst>
        </pc:spChg>
        <pc:spChg chg="del mod">
          <ac:chgData name="Jennifer Elorreaga" userId="S::jennifer.elorreaga@logan.edu::e1aa907a-6c11-435a-a88c-cc89013b43d8" providerId="AD" clId="Web-{634EE346-ADD6-F1BC-3348-86DE0FE82A89}" dt="2024-01-25T22:19:03.456" v="36"/>
          <ac:spMkLst>
            <pc:docMk/>
            <pc:sldMk cId="3347698232" sldId="273"/>
            <ac:spMk id="4" creationId="{28988C60-F053-401A-BD16-8A23AFE7A8E6}"/>
          </ac:spMkLst>
        </pc:spChg>
      </pc:sldChg>
      <pc:sldChg chg="modSp">
        <pc:chgData name="Jennifer Elorreaga" userId="S::jennifer.elorreaga@logan.edu::e1aa907a-6c11-435a-a88c-cc89013b43d8" providerId="AD" clId="Web-{634EE346-ADD6-F1BC-3348-86DE0FE82A89}" dt="2024-01-25T22:19:28.285" v="37" actId="1076"/>
        <pc:sldMkLst>
          <pc:docMk/>
          <pc:sldMk cId="342131329" sldId="275"/>
        </pc:sldMkLst>
        <pc:spChg chg="mod">
          <ac:chgData name="Jennifer Elorreaga" userId="S::jennifer.elorreaga@logan.edu::e1aa907a-6c11-435a-a88c-cc89013b43d8" providerId="AD" clId="Web-{634EE346-ADD6-F1BC-3348-86DE0FE82A89}" dt="2024-01-25T22:19:28.285" v="37" actId="1076"/>
          <ac:spMkLst>
            <pc:docMk/>
            <pc:sldMk cId="342131329" sldId="275"/>
            <ac:spMk id="6" creationId="{7DB38482-0C05-158D-A7DE-BDE5CE95C99E}"/>
          </ac:spMkLst>
        </pc:spChg>
      </pc:sldChg>
      <pc:sldChg chg="modSp">
        <pc:chgData name="Jennifer Elorreaga" userId="S::jennifer.elorreaga@logan.edu::e1aa907a-6c11-435a-a88c-cc89013b43d8" providerId="AD" clId="Web-{634EE346-ADD6-F1BC-3348-86DE0FE82A89}" dt="2024-01-25T22:17:15.327" v="30" actId="20577"/>
        <pc:sldMkLst>
          <pc:docMk/>
          <pc:sldMk cId="420664609" sldId="287"/>
        </pc:sldMkLst>
        <pc:graphicFrameChg chg="modGraphic">
          <ac:chgData name="Jennifer Elorreaga" userId="S::jennifer.elorreaga@logan.edu::e1aa907a-6c11-435a-a88c-cc89013b43d8" providerId="AD" clId="Web-{634EE346-ADD6-F1BC-3348-86DE0FE82A89}" dt="2024-01-25T22:17:15.327" v="30" actId="20577"/>
          <ac:graphicFrameMkLst>
            <pc:docMk/>
            <pc:sldMk cId="420664609" sldId="287"/>
            <ac:graphicFrameMk id="17" creationId="{20FFAA4C-409B-1873-E00F-E02DBC875551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4AEF5D59-FF90-D60D-982E-DA65945A82D8}"/>
    <pc:docChg chg="modSld">
      <pc:chgData name="Jennifer Elorreaga" userId="S::jennifer.elorreaga@logan.edu::e1aa907a-6c11-435a-a88c-cc89013b43d8" providerId="AD" clId="Web-{4AEF5D59-FF90-D60D-982E-DA65945A82D8}" dt="2024-04-26T19:17:59.063" v="12" actId="14100"/>
      <pc:docMkLst>
        <pc:docMk/>
      </pc:docMkLst>
      <pc:sldChg chg="modSp">
        <pc:chgData name="Jennifer Elorreaga" userId="S::jennifer.elorreaga@logan.edu::e1aa907a-6c11-435a-a88c-cc89013b43d8" providerId="AD" clId="Web-{4AEF5D59-FF90-D60D-982E-DA65945A82D8}" dt="2024-04-26T19:17:59.063" v="12" actId="14100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4AEF5D59-FF90-D60D-982E-DA65945A82D8}" dt="2024-04-26T19:17:59.063" v="12" actId="14100"/>
          <ac:spMkLst>
            <pc:docMk/>
            <pc:sldMk cId="3347698232" sldId="273"/>
            <ac:spMk id="3" creationId="{95ACB4B6-C3FA-C034-DC52-8F491EF3BFAA}"/>
          </ac:spMkLst>
        </pc:spChg>
      </pc:sldChg>
    </pc:docChg>
  </pc:docChgLst>
  <pc:docChgLst>
    <pc:chgData name="Jennifer Elorreaga" userId="S::jennifer.elorreaga@logan.edu::e1aa907a-6c11-435a-a88c-cc89013b43d8" providerId="AD" clId="Web-{5AD7EBF8-7475-56DE-5F90-4ADF7FA63A8B}"/>
    <pc:docChg chg="delSld modSld">
      <pc:chgData name="Jennifer Elorreaga" userId="S::jennifer.elorreaga@logan.edu::e1aa907a-6c11-435a-a88c-cc89013b43d8" providerId="AD" clId="Web-{5AD7EBF8-7475-56DE-5F90-4ADF7FA63A8B}" dt="2023-09-08T21:36:44.314" v="201" actId="20577"/>
      <pc:docMkLst>
        <pc:docMk/>
      </pc:docMkLst>
      <pc:sldChg chg="del">
        <pc:chgData name="Jennifer Elorreaga" userId="S::jennifer.elorreaga@logan.edu::e1aa907a-6c11-435a-a88c-cc89013b43d8" providerId="AD" clId="Web-{5AD7EBF8-7475-56DE-5F90-4ADF7FA63A8B}" dt="2023-09-08T21:18:37.562" v="4"/>
        <pc:sldMkLst>
          <pc:docMk/>
          <pc:sldMk cId="1344647200" sldId="264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29.451" v="2"/>
        <pc:sldMkLst>
          <pc:docMk/>
          <pc:sldMk cId="3635862414" sldId="269"/>
        </pc:sldMkLst>
      </pc:sldChg>
      <pc:sldChg chg="modSp">
        <pc:chgData name="Jennifer Elorreaga" userId="S::jennifer.elorreaga@logan.edu::e1aa907a-6c11-435a-a88c-cc89013b43d8" providerId="AD" clId="Web-{5AD7EBF8-7475-56DE-5F90-4ADF7FA63A8B}" dt="2023-09-08T21:36:32.641" v="199" actId="20577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5AD7EBF8-7475-56DE-5F90-4ADF7FA63A8B}" dt="2023-09-08T21:36:32.641" v="199" actId="20577"/>
          <ac:spMkLst>
            <pc:docMk/>
            <pc:sldMk cId="3347698232" sldId="273"/>
            <ac:spMk id="2" creationId="{3E293275-5D34-43AB-891F-D5BCED72D7EA}"/>
          </ac:spMkLst>
        </pc:spChg>
        <pc:spChg chg="mod">
          <ac:chgData name="Jennifer Elorreaga" userId="S::jennifer.elorreaga@logan.edu::e1aa907a-6c11-435a-a88c-cc89013b43d8" providerId="AD" clId="Web-{5AD7EBF8-7475-56DE-5F90-4ADF7FA63A8B}" dt="2023-09-08T21:36:19.078" v="196" actId="1076"/>
          <ac:spMkLst>
            <pc:docMk/>
            <pc:sldMk cId="3347698232" sldId="273"/>
            <ac:spMk id="3" creationId="{95ACB4B6-C3FA-C034-DC52-8F491EF3BFAA}"/>
          </ac:spMkLst>
        </pc:spChg>
        <pc:spChg chg="mod">
          <ac:chgData name="Jennifer Elorreaga" userId="S::jennifer.elorreaga@logan.edu::e1aa907a-6c11-435a-a88c-cc89013b43d8" providerId="AD" clId="Web-{5AD7EBF8-7475-56DE-5F90-4ADF7FA63A8B}" dt="2023-09-08T21:36:24.188" v="197" actId="1076"/>
          <ac:spMkLst>
            <pc:docMk/>
            <pc:sldMk cId="3347698232" sldId="273"/>
            <ac:spMk id="4" creationId="{28988C60-F053-401A-BD16-8A23AFE7A8E6}"/>
          </ac:spMkLst>
        </pc:spChg>
        <pc:graphicFrameChg chg="mod modGraphic">
          <ac:chgData name="Jennifer Elorreaga" userId="S::jennifer.elorreaga@logan.edu::e1aa907a-6c11-435a-a88c-cc89013b43d8" providerId="AD" clId="Web-{5AD7EBF8-7475-56DE-5F90-4ADF7FA63A8B}" dt="2023-09-08T21:36:14.235" v="195" actId="1076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  <pc:sldChg chg="modSp">
        <pc:chgData name="Jennifer Elorreaga" userId="S::jennifer.elorreaga@logan.edu::e1aa907a-6c11-435a-a88c-cc89013b43d8" providerId="AD" clId="Web-{5AD7EBF8-7475-56DE-5F90-4ADF7FA63A8B}" dt="2023-09-08T21:36:39.001" v="200" actId="20577"/>
        <pc:sldMkLst>
          <pc:docMk/>
          <pc:sldMk cId="342131329" sldId="275"/>
        </pc:sldMkLst>
        <pc:spChg chg="mod">
          <ac:chgData name="Jennifer Elorreaga" userId="S::jennifer.elorreaga@logan.edu::e1aa907a-6c11-435a-a88c-cc89013b43d8" providerId="AD" clId="Web-{5AD7EBF8-7475-56DE-5F90-4ADF7FA63A8B}" dt="2023-09-08T21:36:39.001" v="200" actId="20577"/>
          <ac:spMkLst>
            <pc:docMk/>
            <pc:sldMk cId="342131329" sldId="275"/>
            <ac:spMk id="2" creationId="{021699C2-32BF-423F-9FCB-C7261C5F4388}"/>
          </ac:spMkLst>
        </pc:spChg>
        <pc:spChg chg="mod">
          <ac:chgData name="Jennifer Elorreaga" userId="S::jennifer.elorreaga@logan.edu::e1aa907a-6c11-435a-a88c-cc89013b43d8" providerId="AD" clId="Web-{5AD7EBF8-7475-56DE-5F90-4ADF7FA63A8B}" dt="2023-09-08T21:35:59.062" v="193" actId="1076"/>
          <ac:spMkLst>
            <pc:docMk/>
            <pc:sldMk cId="342131329" sldId="275"/>
            <ac:spMk id="3" creationId="{B9666BDC-BE49-4CA1-C31F-B5FDE2A5EA86}"/>
          </ac:spMkLst>
        </pc:spChg>
        <pc:spChg chg="mod">
          <ac:chgData name="Jennifer Elorreaga" userId="S::jennifer.elorreaga@logan.edu::e1aa907a-6c11-435a-a88c-cc89013b43d8" providerId="AD" clId="Web-{5AD7EBF8-7475-56DE-5F90-4ADF7FA63A8B}" dt="2023-09-08T21:36:02.687" v="194" actId="1076"/>
          <ac:spMkLst>
            <pc:docMk/>
            <pc:sldMk cId="342131329" sldId="275"/>
            <ac:spMk id="5" creationId="{155A63A7-E29B-6DF6-1B74-B9E983109546}"/>
          </ac:spMkLst>
        </pc:spChg>
      </pc:sldChg>
      <pc:sldChg chg="del">
        <pc:chgData name="Jennifer Elorreaga" userId="S::jennifer.elorreaga@logan.edu::e1aa907a-6c11-435a-a88c-cc89013b43d8" providerId="AD" clId="Web-{5AD7EBF8-7475-56DE-5F90-4ADF7FA63A8B}" dt="2023-09-08T21:18:35.202" v="3"/>
        <pc:sldMkLst>
          <pc:docMk/>
          <pc:sldMk cId="214253364" sldId="277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39.842" v="5"/>
        <pc:sldMkLst>
          <pc:docMk/>
          <pc:sldMk cId="3113318487" sldId="280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21.436" v="0"/>
        <pc:sldMkLst>
          <pc:docMk/>
          <pc:sldMk cId="809263698" sldId="283"/>
        </pc:sldMkLst>
      </pc:sldChg>
      <pc:sldChg chg="del">
        <pc:chgData name="Jennifer Elorreaga" userId="S::jennifer.elorreaga@logan.edu::e1aa907a-6c11-435a-a88c-cc89013b43d8" providerId="AD" clId="Web-{5AD7EBF8-7475-56DE-5F90-4ADF7FA63A8B}" dt="2023-09-08T21:18:23.764" v="1"/>
        <pc:sldMkLst>
          <pc:docMk/>
          <pc:sldMk cId="306933949" sldId="286"/>
        </pc:sldMkLst>
      </pc:sldChg>
      <pc:sldChg chg="modSp">
        <pc:chgData name="Jennifer Elorreaga" userId="S::jennifer.elorreaga@logan.edu::e1aa907a-6c11-435a-a88c-cc89013b43d8" providerId="AD" clId="Web-{5AD7EBF8-7475-56DE-5F90-4ADF7FA63A8B}" dt="2023-09-08T21:36:44.314" v="201" actId="20577"/>
        <pc:sldMkLst>
          <pc:docMk/>
          <pc:sldMk cId="420664609" sldId="287"/>
        </pc:sldMkLst>
        <pc:spChg chg="mod">
          <ac:chgData name="Jennifer Elorreaga" userId="S::jennifer.elorreaga@logan.edu::e1aa907a-6c11-435a-a88c-cc89013b43d8" providerId="AD" clId="Web-{5AD7EBF8-7475-56DE-5F90-4ADF7FA63A8B}" dt="2023-09-08T21:36:44.314" v="201" actId="20577"/>
          <ac:spMkLst>
            <pc:docMk/>
            <pc:sldMk cId="420664609" sldId="287"/>
            <ac:spMk id="13" creationId="{D89F8EE1-8482-AE21-0498-A2F02B77AD44}"/>
          </ac:spMkLst>
        </pc:spChg>
        <pc:graphicFrameChg chg="mod modGraphic">
          <ac:chgData name="Jennifer Elorreaga" userId="S::jennifer.elorreaga@logan.edu::e1aa907a-6c11-435a-a88c-cc89013b43d8" providerId="AD" clId="Web-{5AD7EBF8-7475-56DE-5F90-4ADF7FA63A8B}" dt="2023-09-08T21:35:45.249" v="192" actId="20577"/>
          <ac:graphicFrameMkLst>
            <pc:docMk/>
            <pc:sldMk cId="420664609" sldId="287"/>
            <ac:graphicFrameMk id="17" creationId="{20FFAA4C-409B-1873-E00F-E02DBC875551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25B9B303-A1E6-87F9-BD0B-F2916C935A75}"/>
    <pc:docChg chg="modSld">
      <pc:chgData name="Jennifer Elorreaga" userId="S::jennifer.elorreaga@logan.edu::e1aa907a-6c11-435a-a88c-cc89013b43d8" providerId="AD" clId="Web-{25B9B303-A1E6-87F9-BD0B-F2916C935A75}" dt="2024-02-22T21:02:23.070" v="95"/>
      <pc:docMkLst>
        <pc:docMk/>
      </pc:docMkLst>
      <pc:sldChg chg="modSp">
        <pc:chgData name="Jennifer Elorreaga" userId="S::jennifer.elorreaga@logan.edu::e1aa907a-6c11-435a-a88c-cc89013b43d8" providerId="AD" clId="Web-{25B9B303-A1E6-87F9-BD0B-F2916C935A75}" dt="2024-02-22T21:02:23.070" v="95"/>
        <pc:sldMkLst>
          <pc:docMk/>
          <pc:sldMk cId="3347698232" sldId="273"/>
        </pc:sldMkLst>
        <pc:graphicFrameChg chg="mod modGraphic">
          <ac:chgData name="Jennifer Elorreaga" userId="S::jennifer.elorreaga@logan.edu::e1aa907a-6c11-435a-a88c-cc89013b43d8" providerId="AD" clId="Web-{25B9B303-A1E6-87F9-BD0B-F2916C935A75}" dt="2024-02-22T21:02:23.070" v="95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F37BE9AC-ABAC-F2BE-84F1-37D06B7A8D6E}"/>
    <pc:docChg chg="modSld">
      <pc:chgData name="Jennifer Elorreaga" userId="S::jennifer.elorreaga@logan.edu::e1aa907a-6c11-435a-a88c-cc89013b43d8" providerId="AD" clId="Web-{F37BE9AC-ABAC-F2BE-84F1-37D06B7A8D6E}" dt="2023-07-21T18:27:42.815" v="2"/>
      <pc:docMkLst>
        <pc:docMk/>
      </pc:docMkLst>
      <pc:sldChg chg="modSp">
        <pc:chgData name="Jennifer Elorreaga" userId="S::jennifer.elorreaga@logan.edu::e1aa907a-6c11-435a-a88c-cc89013b43d8" providerId="AD" clId="Web-{F37BE9AC-ABAC-F2BE-84F1-37D06B7A8D6E}" dt="2023-07-21T18:27:42.815" v="2"/>
        <pc:sldMkLst>
          <pc:docMk/>
          <pc:sldMk cId="214253364" sldId="277"/>
        </pc:sldMkLst>
        <pc:picChg chg="mod">
          <ac:chgData name="Jennifer Elorreaga" userId="S::jennifer.elorreaga@logan.edu::e1aa907a-6c11-435a-a88c-cc89013b43d8" providerId="AD" clId="Web-{F37BE9AC-ABAC-F2BE-84F1-37D06B7A8D6E}" dt="2023-07-21T18:16:18.685" v="0"/>
          <ac:picMkLst>
            <pc:docMk/>
            <pc:sldMk cId="214253364" sldId="277"/>
            <ac:picMk id="26" creationId="{A83B3A1A-1842-4B27-A578-D179E6A77E14}"/>
          </ac:picMkLst>
        </pc:picChg>
        <pc:picChg chg="mod">
          <ac:chgData name="Jennifer Elorreaga" userId="S::jennifer.elorreaga@logan.edu::e1aa907a-6c11-435a-a88c-cc89013b43d8" providerId="AD" clId="Web-{F37BE9AC-ABAC-F2BE-84F1-37D06B7A8D6E}" dt="2023-07-21T18:20:12.833" v="1"/>
          <ac:picMkLst>
            <pc:docMk/>
            <pc:sldMk cId="214253364" sldId="277"/>
            <ac:picMk id="28" creationId="{A0FEAE46-9AE4-4548-A546-E3A75A1EE344}"/>
          </ac:picMkLst>
        </pc:picChg>
        <pc:picChg chg="mod">
          <ac:chgData name="Jennifer Elorreaga" userId="S::jennifer.elorreaga@logan.edu::e1aa907a-6c11-435a-a88c-cc89013b43d8" providerId="AD" clId="Web-{F37BE9AC-ABAC-F2BE-84F1-37D06B7A8D6E}" dt="2023-07-21T18:27:42.815" v="2"/>
          <ac:picMkLst>
            <pc:docMk/>
            <pc:sldMk cId="214253364" sldId="277"/>
            <ac:picMk id="30" creationId="{3FA97161-1437-4446-8F3D-9F9A8F4AA454}"/>
          </ac:picMkLst>
        </pc:picChg>
      </pc:sldChg>
    </pc:docChg>
  </pc:docChgLst>
  <pc:docChgLst>
    <pc:chgData name="Jennifer Elorreaga" userId="S::jennifer.elorreaga@logan.edu::e1aa907a-6c11-435a-a88c-cc89013b43d8" providerId="AD" clId="Web-{0A97F4D5-6A76-6784-4D8E-1B2F170D7F99}"/>
    <pc:docChg chg="modSld">
      <pc:chgData name="Jennifer Elorreaga" userId="S::jennifer.elorreaga@logan.edu::e1aa907a-6c11-435a-a88c-cc89013b43d8" providerId="AD" clId="Web-{0A97F4D5-6A76-6784-4D8E-1B2F170D7F99}" dt="2023-07-21T15:35:52.608" v="7" actId="14100"/>
      <pc:docMkLst>
        <pc:docMk/>
      </pc:docMkLst>
      <pc:sldChg chg="modSp">
        <pc:chgData name="Jennifer Elorreaga" userId="S::jennifer.elorreaga@logan.edu::e1aa907a-6c11-435a-a88c-cc89013b43d8" providerId="AD" clId="Web-{0A97F4D5-6A76-6784-4D8E-1B2F170D7F99}" dt="2023-07-21T15:35:52.608" v="7" actId="14100"/>
        <pc:sldMkLst>
          <pc:docMk/>
          <pc:sldMk cId="214253364" sldId="277"/>
        </pc:sldMkLst>
        <pc:spChg chg="mod">
          <ac:chgData name="Jennifer Elorreaga" userId="S::jennifer.elorreaga@logan.edu::e1aa907a-6c11-435a-a88c-cc89013b43d8" providerId="AD" clId="Web-{0A97F4D5-6A76-6784-4D8E-1B2F170D7F99}" dt="2023-07-21T15:35:52.608" v="7" actId="14100"/>
          <ac:spMkLst>
            <pc:docMk/>
            <pc:sldMk cId="214253364" sldId="277"/>
            <ac:spMk id="13" creationId="{0960DE56-ADD5-4F3F-BFE6-076D46045B33}"/>
          </ac:spMkLst>
        </pc:spChg>
        <pc:spChg chg="mod">
          <ac:chgData name="Jennifer Elorreaga" userId="S::jennifer.elorreaga@logan.edu::e1aa907a-6c11-435a-a88c-cc89013b43d8" providerId="AD" clId="Web-{0A97F4D5-6A76-6784-4D8E-1B2F170D7F99}" dt="2023-07-21T15:35:10.685" v="0" actId="1076"/>
          <ac:spMkLst>
            <pc:docMk/>
            <pc:sldMk cId="214253364" sldId="277"/>
            <ac:spMk id="14" creationId="{5F4FCFEF-E48A-A14B-8D45-D4A9673C0B59}"/>
          </ac:spMkLst>
        </pc:spChg>
        <pc:spChg chg="mod">
          <ac:chgData name="Jennifer Elorreaga" userId="S::jennifer.elorreaga@logan.edu::e1aa907a-6c11-435a-a88c-cc89013b43d8" providerId="AD" clId="Web-{0A97F4D5-6A76-6784-4D8E-1B2F170D7F99}" dt="2023-07-21T15:35:15.748" v="1" actId="1076"/>
          <ac:spMkLst>
            <pc:docMk/>
            <pc:sldMk cId="214253364" sldId="277"/>
            <ac:spMk id="16" creationId="{8F93D0B3-1EBC-4A31-B6D5-EB3DA64B9FBF}"/>
          </ac:spMkLst>
        </pc:spChg>
        <pc:spChg chg="mod">
          <ac:chgData name="Jennifer Elorreaga" userId="S::jennifer.elorreaga@logan.edu::e1aa907a-6c11-435a-a88c-cc89013b43d8" providerId="AD" clId="Web-{0A97F4D5-6A76-6784-4D8E-1B2F170D7F99}" dt="2023-07-21T15:35:20.685" v="2" actId="1076"/>
          <ac:spMkLst>
            <pc:docMk/>
            <pc:sldMk cId="214253364" sldId="277"/>
            <ac:spMk id="22" creationId="{4B311816-FA44-451E-99BA-593D9A59D4AB}"/>
          </ac:spMkLst>
        </pc:spChg>
      </pc:sldChg>
    </pc:docChg>
  </pc:docChgLst>
  <pc:docChgLst>
    <pc:chgData name="Jennifer Elorreaga" userId="S::jennifer.elorreaga@logan.edu::e1aa907a-6c11-435a-a88c-cc89013b43d8" providerId="AD" clId="Web-{B43E7966-8371-2C5A-DA3B-665A99ED043C}"/>
    <pc:docChg chg="modSld">
      <pc:chgData name="Jennifer Elorreaga" userId="S::jennifer.elorreaga@logan.edu::e1aa907a-6c11-435a-a88c-cc89013b43d8" providerId="AD" clId="Web-{B43E7966-8371-2C5A-DA3B-665A99ED043C}" dt="2023-07-24T15:30:07.130" v="197" actId="20577"/>
      <pc:docMkLst>
        <pc:docMk/>
      </pc:docMkLst>
      <pc:sldChg chg="modSp">
        <pc:chgData name="Jennifer Elorreaga" userId="S::jennifer.elorreaga@logan.edu::e1aa907a-6c11-435a-a88c-cc89013b43d8" providerId="AD" clId="Web-{B43E7966-8371-2C5A-DA3B-665A99ED043C}" dt="2023-07-24T15:23:46.322" v="2" actId="20577"/>
        <pc:sldMkLst>
          <pc:docMk/>
          <pc:sldMk cId="3635862414" sldId="269"/>
        </pc:sldMkLst>
        <pc:spChg chg="mod">
          <ac:chgData name="Jennifer Elorreaga" userId="S::jennifer.elorreaga@logan.edu::e1aa907a-6c11-435a-a88c-cc89013b43d8" providerId="AD" clId="Web-{B43E7966-8371-2C5A-DA3B-665A99ED043C}" dt="2023-07-24T15:23:46.322" v="2" actId="20577"/>
          <ac:spMkLst>
            <pc:docMk/>
            <pc:sldMk cId="3635862414" sldId="269"/>
            <ac:spMk id="5" creationId="{34A5DB88-69E3-46D5-A161-0AAEFD20F5FF}"/>
          </ac:spMkLst>
        </pc:spChg>
      </pc:sldChg>
      <pc:sldChg chg="modSp">
        <pc:chgData name="Jennifer Elorreaga" userId="S::jennifer.elorreaga@logan.edu::e1aa907a-6c11-435a-a88c-cc89013b43d8" providerId="AD" clId="Web-{B43E7966-8371-2C5A-DA3B-665A99ED043C}" dt="2023-07-24T15:24:14.167" v="5" actId="20577"/>
        <pc:sldMkLst>
          <pc:docMk/>
          <pc:sldMk cId="342131329" sldId="275"/>
        </pc:sldMkLst>
        <pc:spChg chg="mod">
          <ac:chgData name="Jennifer Elorreaga" userId="S::jennifer.elorreaga@logan.edu::e1aa907a-6c11-435a-a88c-cc89013b43d8" providerId="AD" clId="Web-{B43E7966-8371-2C5A-DA3B-665A99ED043C}" dt="2023-07-24T15:24:14.167" v="5" actId="20577"/>
          <ac:spMkLst>
            <pc:docMk/>
            <pc:sldMk cId="342131329" sldId="275"/>
            <ac:spMk id="3" creationId="{B9666BDC-BE49-4CA1-C31F-B5FDE2A5EA86}"/>
          </ac:spMkLst>
        </pc:spChg>
      </pc:sldChg>
      <pc:sldChg chg="modSp">
        <pc:chgData name="Jennifer Elorreaga" userId="S::jennifer.elorreaga@logan.edu::e1aa907a-6c11-435a-a88c-cc89013b43d8" providerId="AD" clId="Web-{B43E7966-8371-2C5A-DA3B-665A99ED043C}" dt="2023-07-24T15:24:44.652" v="8" actId="20577"/>
        <pc:sldMkLst>
          <pc:docMk/>
          <pc:sldMk cId="3113318487" sldId="280"/>
        </pc:sldMkLst>
        <pc:spChg chg="mod">
          <ac:chgData name="Jennifer Elorreaga" userId="S::jennifer.elorreaga@logan.edu::e1aa907a-6c11-435a-a88c-cc89013b43d8" providerId="AD" clId="Web-{B43E7966-8371-2C5A-DA3B-665A99ED043C}" dt="2023-07-24T15:24:44.652" v="8" actId="20577"/>
          <ac:spMkLst>
            <pc:docMk/>
            <pc:sldMk cId="3113318487" sldId="280"/>
            <ac:spMk id="3" creationId="{D2DDABB1-5E6B-4365-AD9E-DDCE7E972742}"/>
          </ac:spMkLst>
        </pc:spChg>
        <pc:spChg chg="mod">
          <ac:chgData name="Jennifer Elorreaga" userId="S::jennifer.elorreaga@logan.edu::e1aa907a-6c11-435a-a88c-cc89013b43d8" providerId="AD" clId="Web-{B43E7966-8371-2C5A-DA3B-665A99ED043C}" dt="2023-07-24T15:24:30.964" v="6" actId="20577"/>
          <ac:spMkLst>
            <pc:docMk/>
            <pc:sldMk cId="3113318487" sldId="280"/>
            <ac:spMk id="4" creationId="{37530160-A714-49C8-85A0-932553905B40}"/>
          </ac:spMkLst>
        </pc:spChg>
        <pc:spChg chg="mod">
          <ac:chgData name="Jennifer Elorreaga" userId="S::jennifer.elorreaga@logan.edu::e1aa907a-6c11-435a-a88c-cc89013b43d8" providerId="AD" clId="Web-{B43E7966-8371-2C5A-DA3B-665A99ED043C}" dt="2023-07-24T15:24:36.027" v="7" actId="20577"/>
          <ac:spMkLst>
            <pc:docMk/>
            <pc:sldMk cId="3113318487" sldId="280"/>
            <ac:spMk id="6" creationId="{282CA365-4170-41B8-B4B3-7A2FA6DBD751}"/>
          </ac:spMkLst>
        </pc:spChg>
      </pc:sldChg>
      <pc:sldChg chg="addSp delSp modSp">
        <pc:chgData name="Jennifer Elorreaga" userId="S::jennifer.elorreaga@logan.edu::e1aa907a-6c11-435a-a88c-cc89013b43d8" providerId="AD" clId="Web-{B43E7966-8371-2C5A-DA3B-665A99ED043C}" dt="2023-07-24T15:30:07.130" v="197" actId="20577"/>
        <pc:sldMkLst>
          <pc:docMk/>
          <pc:sldMk cId="809263698" sldId="283"/>
        </pc:sldMkLst>
        <pc:spChg chg="mod">
          <ac:chgData name="Jennifer Elorreaga" userId="S::jennifer.elorreaga@logan.edu::e1aa907a-6c11-435a-a88c-cc89013b43d8" providerId="AD" clId="Web-{B43E7966-8371-2C5A-DA3B-665A99ED043C}" dt="2023-07-24T15:27:34.204" v="94" actId="20577"/>
          <ac:spMkLst>
            <pc:docMk/>
            <pc:sldMk cId="809263698" sldId="283"/>
            <ac:spMk id="2" creationId="{4F50E8F8-CBC6-4A56-A60B-FDBF1E1F1214}"/>
          </ac:spMkLst>
        </pc:spChg>
        <pc:spChg chg="del mod">
          <ac:chgData name="Jennifer Elorreaga" userId="S::jennifer.elorreaga@logan.edu::e1aa907a-6c11-435a-a88c-cc89013b43d8" providerId="AD" clId="Web-{B43E7966-8371-2C5A-DA3B-665A99ED043C}" dt="2023-07-24T15:28:08.142" v="115"/>
          <ac:spMkLst>
            <pc:docMk/>
            <pc:sldMk cId="809263698" sldId="283"/>
            <ac:spMk id="3" creationId="{72258620-D380-473B-A288-E14928A16BDB}"/>
          </ac:spMkLst>
        </pc:spChg>
        <pc:spChg chg="add del mod">
          <ac:chgData name="Jennifer Elorreaga" userId="S::jennifer.elorreaga@logan.edu::e1aa907a-6c11-435a-a88c-cc89013b43d8" providerId="AD" clId="Web-{B43E7966-8371-2C5A-DA3B-665A99ED043C}" dt="2023-07-24T15:28:16.314" v="117"/>
          <ac:spMkLst>
            <pc:docMk/>
            <pc:sldMk cId="809263698" sldId="283"/>
            <ac:spMk id="6" creationId="{D1077987-7CA9-E2D1-719E-2A967A4240FC}"/>
          </ac:spMkLst>
        </pc:spChg>
        <pc:spChg chg="add mod">
          <ac:chgData name="Jennifer Elorreaga" userId="S::jennifer.elorreaga@logan.edu::e1aa907a-6c11-435a-a88c-cc89013b43d8" providerId="AD" clId="Web-{B43E7966-8371-2C5A-DA3B-665A99ED043C}" dt="2023-07-24T15:30:07.130" v="197" actId="20577"/>
          <ac:spMkLst>
            <pc:docMk/>
            <pc:sldMk cId="809263698" sldId="283"/>
            <ac:spMk id="7" creationId="{5642E693-A78B-6ED4-0AF3-F71E48CD86DD}"/>
          </ac:spMkLst>
        </pc:spChg>
      </pc:sldChg>
    </pc:docChg>
  </pc:docChgLst>
  <pc:docChgLst>
    <pc:chgData name="Jennifer Elorreaga" userId="S::jennifer.elorreaga@logan.edu::e1aa907a-6c11-435a-a88c-cc89013b43d8" providerId="AD" clId="Web-{914BCACD-842A-185F-0785-CD1AA8FE0A12}"/>
    <pc:docChg chg="modSld">
      <pc:chgData name="Jennifer Elorreaga" userId="S::jennifer.elorreaga@logan.edu::e1aa907a-6c11-435a-a88c-cc89013b43d8" providerId="AD" clId="Web-{914BCACD-842A-185F-0785-CD1AA8FE0A12}" dt="2023-07-21T13:26:17.041" v="11" actId="20577"/>
      <pc:docMkLst>
        <pc:docMk/>
      </pc:docMkLst>
      <pc:sldChg chg="modSp">
        <pc:chgData name="Jennifer Elorreaga" userId="S::jennifer.elorreaga@logan.edu::e1aa907a-6c11-435a-a88c-cc89013b43d8" providerId="AD" clId="Web-{914BCACD-842A-185F-0785-CD1AA8FE0A12}" dt="2023-07-21T13:26:17.041" v="11" actId="20577"/>
        <pc:sldMkLst>
          <pc:docMk/>
          <pc:sldMk cId="214253364" sldId="277"/>
        </pc:sldMkLst>
        <pc:spChg chg="mod">
          <ac:chgData name="Jennifer Elorreaga" userId="S::jennifer.elorreaga@logan.edu::e1aa907a-6c11-435a-a88c-cc89013b43d8" providerId="AD" clId="Web-{914BCACD-842A-185F-0785-CD1AA8FE0A12}" dt="2023-07-21T13:26:17.041" v="11" actId="20577"/>
          <ac:spMkLst>
            <pc:docMk/>
            <pc:sldMk cId="214253364" sldId="277"/>
            <ac:spMk id="22" creationId="{4B311816-FA44-451E-99BA-593D9A59D4AB}"/>
          </ac:spMkLst>
        </pc:spChg>
        <pc:picChg chg="mod">
          <ac:chgData name="Jennifer Elorreaga" userId="S::jennifer.elorreaga@logan.edu::e1aa907a-6c11-435a-a88c-cc89013b43d8" providerId="AD" clId="Web-{914BCACD-842A-185F-0785-CD1AA8FE0A12}" dt="2023-07-21T13:25:11.477" v="0"/>
          <ac:picMkLst>
            <pc:docMk/>
            <pc:sldMk cId="214253364" sldId="277"/>
            <ac:picMk id="34" creationId="{2A7A440D-D1A9-486C-9C65-A36D410B9465}"/>
          </ac:picMkLst>
        </pc:picChg>
      </pc:sldChg>
    </pc:docChg>
  </pc:docChgLst>
  <pc:docChgLst>
    <pc:chgData name="Jennifer Elorreaga" userId="S::jennifer.elorreaga@logan.edu::e1aa907a-6c11-435a-a88c-cc89013b43d8" providerId="AD" clId="Web-{05E9A322-BD98-B196-F55D-3EEE7815F324}"/>
    <pc:docChg chg="modSld">
      <pc:chgData name="Jennifer Elorreaga" userId="S::jennifer.elorreaga@logan.edu::e1aa907a-6c11-435a-a88c-cc89013b43d8" providerId="AD" clId="Web-{05E9A322-BD98-B196-F55D-3EEE7815F324}" dt="2024-04-19T19:42:42.664" v="57" actId="20577"/>
      <pc:docMkLst>
        <pc:docMk/>
      </pc:docMkLst>
      <pc:sldChg chg="modSp">
        <pc:chgData name="Jennifer Elorreaga" userId="S::jennifer.elorreaga@logan.edu::e1aa907a-6c11-435a-a88c-cc89013b43d8" providerId="AD" clId="Web-{05E9A322-BD98-B196-F55D-3EEE7815F324}" dt="2024-04-19T19:41:57.928" v="25"/>
        <pc:sldMkLst>
          <pc:docMk/>
          <pc:sldMk cId="3347698232" sldId="273"/>
        </pc:sldMkLst>
        <pc:graphicFrameChg chg="mod modGraphic">
          <ac:chgData name="Jennifer Elorreaga" userId="S::jennifer.elorreaga@logan.edu::e1aa907a-6c11-435a-a88c-cc89013b43d8" providerId="AD" clId="Web-{05E9A322-BD98-B196-F55D-3EEE7815F324}" dt="2024-04-19T19:41:57.928" v="25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  <pc:sldChg chg="modSp">
        <pc:chgData name="Jennifer Elorreaga" userId="S::jennifer.elorreaga@logan.edu::e1aa907a-6c11-435a-a88c-cc89013b43d8" providerId="AD" clId="Web-{05E9A322-BD98-B196-F55D-3EEE7815F324}" dt="2024-04-19T19:42:26.304" v="45" actId="14100"/>
        <pc:sldMkLst>
          <pc:docMk/>
          <pc:sldMk cId="342131329" sldId="275"/>
        </pc:sldMkLst>
        <pc:spChg chg="mod">
          <ac:chgData name="Jennifer Elorreaga" userId="S::jennifer.elorreaga@logan.edu::e1aa907a-6c11-435a-a88c-cc89013b43d8" providerId="AD" clId="Web-{05E9A322-BD98-B196-F55D-3EEE7815F324}" dt="2024-04-19T19:42:26.304" v="45" actId="14100"/>
          <ac:spMkLst>
            <pc:docMk/>
            <pc:sldMk cId="342131329" sldId="275"/>
            <ac:spMk id="6" creationId="{7DB38482-0C05-158D-A7DE-BDE5CE95C99E}"/>
          </ac:spMkLst>
        </pc:spChg>
      </pc:sldChg>
      <pc:sldChg chg="modSp">
        <pc:chgData name="Jennifer Elorreaga" userId="S::jennifer.elorreaga@logan.edu::e1aa907a-6c11-435a-a88c-cc89013b43d8" providerId="AD" clId="Web-{05E9A322-BD98-B196-F55D-3EEE7815F324}" dt="2024-04-19T19:42:42.664" v="57" actId="20577"/>
        <pc:sldMkLst>
          <pc:docMk/>
          <pc:sldMk cId="420664609" sldId="287"/>
        </pc:sldMkLst>
        <pc:graphicFrameChg chg="modGraphic">
          <ac:chgData name="Jennifer Elorreaga" userId="S::jennifer.elorreaga@logan.edu::e1aa907a-6c11-435a-a88c-cc89013b43d8" providerId="AD" clId="Web-{05E9A322-BD98-B196-F55D-3EEE7815F324}" dt="2024-04-19T19:42:42.664" v="57" actId="20577"/>
          <ac:graphicFrameMkLst>
            <pc:docMk/>
            <pc:sldMk cId="420664609" sldId="287"/>
            <ac:graphicFrameMk id="17" creationId="{20FFAA4C-409B-1873-E00F-E02DBC875551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2CF0AA2B-BD55-9BF7-9ABB-199409B49B2D}"/>
    <pc:docChg chg="modSld">
      <pc:chgData name="Jennifer Elorreaga" userId="S::jennifer.elorreaga@logan.edu::e1aa907a-6c11-435a-a88c-cc89013b43d8" providerId="AD" clId="Web-{2CF0AA2B-BD55-9BF7-9ABB-199409B49B2D}" dt="2024-02-09T21:05:07.842" v="0"/>
      <pc:docMkLst>
        <pc:docMk/>
      </pc:docMkLst>
      <pc:sldChg chg="modSp">
        <pc:chgData name="Jennifer Elorreaga" userId="S::jennifer.elorreaga@logan.edu::e1aa907a-6c11-435a-a88c-cc89013b43d8" providerId="AD" clId="Web-{2CF0AA2B-BD55-9BF7-9ABB-199409B49B2D}" dt="2024-02-09T21:05:07.842" v="0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2CF0AA2B-BD55-9BF7-9ABB-199409B49B2D}" dt="2024-02-09T21:05:07.842" v="0"/>
          <ac:spMkLst>
            <pc:docMk/>
            <pc:sldMk cId="3347698232" sldId="273"/>
            <ac:spMk id="3" creationId="{95ACB4B6-C3FA-C034-DC52-8F491EF3BFAA}"/>
          </ac:spMkLst>
        </pc:spChg>
      </pc:sldChg>
    </pc:docChg>
  </pc:docChgLst>
  <pc:docChgLst>
    <pc:chgData name="Jennifer Elorreaga" userId="S::jennifer.elorreaga@logan.edu::e1aa907a-6c11-435a-a88c-cc89013b43d8" providerId="AD" clId="Web-{263D769B-3225-02B4-2F2A-486017D8B6CA}"/>
    <pc:docChg chg="modSld">
      <pc:chgData name="Jennifer Elorreaga" userId="S::jennifer.elorreaga@logan.edu::e1aa907a-6c11-435a-a88c-cc89013b43d8" providerId="AD" clId="Web-{263D769B-3225-02B4-2F2A-486017D8B6CA}" dt="2024-06-03T21:21:58.690" v="1" actId="1076"/>
      <pc:docMkLst>
        <pc:docMk/>
      </pc:docMkLst>
      <pc:sldChg chg="modSp">
        <pc:chgData name="Jennifer Elorreaga" userId="S::jennifer.elorreaga@logan.edu::e1aa907a-6c11-435a-a88c-cc89013b43d8" providerId="AD" clId="Web-{263D769B-3225-02B4-2F2A-486017D8B6CA}" dt="2024-06-03T21:21:58.690" v="1" actId="1076"/>
        <pc:sldMkLst>
          <pc:docMk/>
          <pc:sldMk cId="3347698232" sldId="273"/>
        </pc:sldMkLst>
        <pc:picChg chg="mod">
          <ac:chgData name="Jennifer Elorreaga" userId="S::jennifer.elorreaga@logan.edu::e1aa907a-6c11-435a-a88c-cc89013b43d8" providerId="AD" clId="Web-{263D769B-3225-02B4-2F2A-486017D8B6CA}" dt="2024-06-03T21:21:58.690" v="1" actId="1076"/>
          <ac:picMkLst>
            <pc:docMk/>
            <pc:sldMk cId="3347698232" sldId="273"/>
            <ac:picMk id="4" creationId="{F3AF6B1B-BA89-0833-8BB9-91F57479BF83}"/>
          </ac:picMkLst>
        </pc:picChg>
      </pc:sldChg>
    </pc:docChg>
  </pc:docChgLst>
  <pc:docChgLst>
    <pc:chgData name="Jennifer Elorreaga" userId="S::jennifer.elorreaga@logan.edu::e1aa907a-6c11-435a-a88c-cc89013b43d8" providerId="AD" clId="Web-{41CD462B-3AC6-DB48-2BC1-66164D78BC79}"/>
    <pc:docChg chg="modSld">
      <pc:chgData name="Jennifer Elorreaga" userId="S::jennifer.elorreaga@logan.edu::e1aa907a-6c11-435a-a88c-cc89013b43d8" providerId="AD" clId="Web-{41CD462B-3AC6-DB48-2BC1-66164D78BC79}" dt="2024-02-22T20:47:26.583" v="3"/>
      <pc:docMkLst>
        <pc:docMk/>
      </pc:docMkLst>
      <pc:sldChg chg="modSp">
        <pc:chgData name="Jennifer Elorreaga" userId="S::jennifer.elorreaga@logan.edu::e1aa907a-6c11-435a-a88c-cc89013b43d8" providerId="AD" clId="Web-{41CD462B-3AC6-DB48-2BC1-66164D78BC79}" dt="2024-02-22T20:47:26.583" v="3"/>
        <pc:sldMkLst>
          <pc:docMk/>
          <pc:sldMk cId="3347698232" sldId="273"/>
        </pc:sldMkLst>
        <pc:graphicFrameChg chg="mod modGraphic">
          <ac:chgData name="Jennifer Elorreaga" userId="S::jennifer.elorreaga@logan.edu::e1aa907a-6c11-435a-a88c-cc89013b43d8" providerId="AD" clId="Web-{41CD462B-3AC6-DB48-2BC1-66164D78BC79}" dt="2024-02-22T20:47:26.583" v="3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8D864E76-04A0-2126-E7A2-7D27CF68A26A}"/>
    <pc:docChg chg="modSld">
      <pc:chgData name="Jennifer Elorreaga" userId="S::jennifer.elorreaga@logan.edu::e1aa907a-6c11-435a-a88c-cc89013b43d8" providerId="AD" clId="Web-{8D864E76-04A0-2126-E7A2-7D27CF68A26A}" dt="2024-04-24T18:04:46.449" v="255" actId="1076"/>
      <pc:docMkLst>
        <pc:docMk/>
      </pc:docMkLst>
      <pc:sldChg chg="modSp">
        <pc:chgData name="Jennifer Elorreaga" userId="S::jennifer.elorreaga@logan.edu::e1aa907a-6c11-435a-a88c-cc89013b43d8" providerId="AD" clId="Web-{8D864E76-04A0-2126-E7A2-7D27CF68A26A}" dt="2024-04-24T18:04:46.449" v="255" actId="1076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8D864E76-04A0-2126-E7A2-7D27CF68A26A}" dt="2024-04-24T18:04:46.449" v="255" actId="1076"/>
          <ac:spMkLst>
            <pc:docMk/>
            <pc:sldMk cId="3347698232" sldId="273"/>
            <ac:spMk id="3" creationId="{95ACB4B6-C3FA-C034-DC52-8F491EF3BFAA}"/>
          </ac:spMkLst>
        </pc:spChg>
        <pc:graphicFrameChg chg="mod modGraphic">
          <ac:chgData name="Jennifer Elorreaga" userId="S::jennifer.elorreaga@logan.edu::e1aa907a-6c11-435a-a88c-cc89013b43d8" providerId="AD" clId="Web-{8D864E76-04A0-2126-E7A2-7D27CF68A26A}" dt="2024-04-24T18:04:35.355" v="254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4CD20EAD-7A8C-28FD-85D4-AB49FCA4E404}"/>
    <pc:docChg chg="modSld">
      <pc:chgData name="Jennifer Elorreaga" userId="S::jennifer.elorreaga@logan.edu::e1aa907a-6c11-435a-a88c-cc89013b43d8" providerId="AD" clId="Web-{4CD20EAD-7A8C-28FD-85D4-AB49FCA4E404}" dt="2023-07-19T16:24:15.073" v="453"/>
      <pc:docMkLst>
        <pc:docMk/>
      </pc:docMkLst>
      <pc:sldChg chg="modSp">
        <pc:chgData name="Jennifer Elorreaga" userId="S::jennifer.elorreaga@logan.edu::e1aa907a-6c11-435a-a88c-cc89013b43d8" providerId="AD" clId="Web-{4CD20EAD-7A8C-28FD-85D4-AB49FCA4E404}" dt="2023-07-19T16:24:15.073" v="453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4CD20EAD-7A8C-28FD-85D4-AB49FCA4E404}" dt="2023-07-19T15:15:50.961" v="355" actId="20577"/>
          <ac:spMkLst>
            <pc:docMk/>
            <pc:sldMk cId="3347698232" sldId="273"/>
            <ac:spMk id="4" creationId="{28988C60-F053-401A-BD16-8A23AFE7A8E6}"/>
          </ac:spMkLst>
        </pc:spChg>
        <pc:graphicFrameChg chg="mod modGraphic">
          <ac:chgData name="Jennifer Elorreaga" userId="S::jennifer.elorreaga@logan.edu::e1aa907a-6c11-435a-a88c-cc89013b43d8" providerId="AD" clId="Web-{4CD20EAD-7A8C-28FD-85D4-AB49FCA4E404}" dt="2023-07-19T16:24:15.073" v="453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  <pc:sldChg chg="addSp modSp">
        <pc:chgData name="Jennifer Elorreaga" userId="S::jennifer.elorreaga@logan.edu::e1aa907a-6c11-435a-a88c-cc89013b43d8" providerId="AD" clId="Web-{4CD20EAD-7A8C-28FD-85D4-AB49FCA4E404}" dt="2023-07-19T15:29:06.613" v="363" actId="20577"/>
        <pc:sldMkLst>
          <pc:docMk/>
          <pc:sldMk cId="214253364" sldId="277"/>
        </pc:sldMkLst>
        <pc:spChg chg="mod">
          <ac:chgData name="Jennifer Elorreaga" userId="S::jennifer.elorreaga@logan.edu::e1aa907a-6c11-435a-a88c-cc89013b43d8" providerId="AD" clId="Web-{4CD20EAD-7A8C-28FD-85D4-AB49FCA4E404}" dt="2023-07-19T14:50:02.110" v="150" actId="20577"/>
          <ac:spMkLst>
            <pc:docMk/>
            <pc:sldMk cId="214253364" sldId="277"/>
            <ac:spMk id="3" creationId="{96D7CEBE-50B8-4649-B7B3-12F0A067544E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11:03.513" v="256" actId="1076"/>
          <ac:spMkLst>
            <pc:docMk/>
            <pc:sldMk cId="214253364" sldId="277"/>
            <ac:spMk id="6" creationId="{CA4E43DC-79BE-45E7-A216-2671BD944C67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11:33.108" v="273" actId="20577"/>
          <ac:spMkLst>
            <pc:docMk/>
            <pc:sldMk cId="214253364" sldId="277"/>
            <ac:spMk id="7" creationId="{D4BFA3CF-DB91-465B-9E17-6332187729B0}"/>
          </ac:spMkLst>
        </pc:spChg>
        <pc:spChg chg="add mod">
          <ac:chgData name="Jennifer Elorreaga" userId="S::jennifer.elorreaga@logan.edu::e1aa907a-6c11-435a-a88c-cc89013b43d8" providerId="AD" clId="Web-{4CD20EAD-7A8C-28FD-85D4-AB49FCA4E404}" dt="2023-07-19T15:13:00.502" v="291" actId="1076"/>
          <ac:spMkLst>
            <pc:docMk/>
            <pc:sldMk cId="214253364" sldId="277"/>
            <ac:spMk id="8" creationId="{7F162857-4AEE-ABDC-DA90-6715C6F3D187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11:20.842" v="259" actId="1076"/>
          <ac:spMkLst>
            <pc:docMk/>
            <pc:sldMk cId="214253364" sldId="277"/>
            <ac:spMk id="9" creationId="{52501EAB-3443-481B-9C04-A7B933F36285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11:38.686" v="282" actId="20577"/>
          <ac:spMkLst>
            <pc:docMk/>
            <pc:sldMk cId="214253364" sldId="277"/>
            <ac:spMk id="10" creationId="{12184F99-4DD3-4944-ABFC-1BAC53C2B447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4:50:24.892" v="155" actId="1076"/>
          <ac:spMkLst>
            <pc:docMk/>
            <pc:sldMk cId="214253364" sldId="277"/>
            <ac:spMk id="12" creationId="{E7EDDEA1-898C-4B9E-891D-BE99BDBE1059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4:50:29.111" v="156" actId="1076"/>
          <ac:spMkLst>
            <pc:docMk/>
            <pc:sldMk cId="214253364" sldId="277"/>
            <ac:spMk id="13" creationId="{0960DE56-ADD5-4F3F-BFE6-076D46045B33}"/>
          </ac:spMkLst>
        </pc:spChg>
        <pc:spChg chg="add mod">
          <ac:chgData name="Jennifer Elorreaga" userId="S::jennifer.elorreaga@logan.edu::e1aa907a-6c11-435a-a88c-cc89013b43d8" providerId="AD" clId="Web-{4CD20EAD-7A8C-28FD-85D4-AB49FCA4E404}" dt="2023-07-19T15:29:06.613" v="363" actId="20577"/>
          <ac:spMkLst>
            <pc:docMk/>
            <pc:sldMk cId="214253364" sldId="277"/>
            <ac:spMk id="14" creationId="{5F4FCFEF-E48A-A14B-8D45-D4A9673C0B59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13:10.549" v="293" actId="1076"/>
          <ac:spMkLst>
            <pc:docMk/>
            <pc:sldMk cId="214253364" sldId="277"/>
            <ac:spMk id="15" creationId="{1A277DA6-6AF7-4645-85B6-E2DD818E96E1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28:48.660" v="360" actId="1076"/>
          <ac:spMkLst>
            <pc:docMk/>
            <pc:sldMk cId="214253364" sldId="277"/>
            <ac:spMk id="16" creationId="{8F93D0B3-1EBC-4A31-B6D5-EB3DA64B9FBF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12:10.250" v="285" actId="1076"/>
          <ac:spMkLst>
            <pc:docMk/>
            <pc:sldMk cId="214253364" sldId="277"/>
            <ac:spMk id="18" creationId="{29A93B4B-935D-4D19-8CC5-5D8CC08FD022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12:25.344" v="287" actId="20577"/>
          <ac:spMkLst>
            <pc:docMk/>
            <pc:sldMk cId="214253364" sldId="277"/>
            <ac:spMk id="19" creationId="{0F949A24-E239-4AB3-A3FC-EDFF83BDE9CA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23:47.883" v="357" actId="1076"/>
          <ac:spMkLst>
            <pc:docMk/>
            <pc:sldMk cId="214253364" sldId="277"/>
            <ac:spMk id="21" creationId="{C30081B2-8CBF-44F8-A13B-DEFA7589439A}"/>
          </ac:spMkLst>
        </pc:spChg>
        <pc:spChg chg="mod">
          <ac:chgData name="Jennifer Elorreaga" userId="S::jennifer.elorreaga@logan.edu::e1aa907a-6c11-435a-a88c-cc89013b43d8" providerId="AD" clId="Web-{4CD20EAD-7A8C-28FD-85D4-AB49FCA4E404}" dt="2023-07-19T15:29:03.957" v="362" actId="1076"/>
          <ac:spMkLst>
            <pc:docMk/>
            <pc:sldMk cId="214253364" sldId="277"/>
            <ac:spMk id="22" creationId="{4B311816-FA44-451E-99BA-593D9A59D4AB}"/>
          </ac:spMkLst>
        </pc:spChg>
        <pc:picChg chg="add mod">
          <ac:chgData name="Jennifer Elorreaga" userId="S::jennifer.elorreaga@logan.edu::e1aa907a-6c11-435a-a88c-cc89013b43d8" providerId="AD" clId="Web-{4CD20EAD-7A8C-28FD-85D4-AB49FCA4E404}" dt="2023-07-19T15:12:37.376" v="288" actId="1076"/>
          <ac:picMkLst>
            <pc:docMk/>
            <pc:sldMk cId="214253364" sldId="277"/>
            <ac:picMk id="4" creationId="{BBA87D56-AC74-62D7-B4E7-9E0DEE8A11B4}"/>
          </ac:picMkLst>
        </pc:picChg>
        <pc:picChg chg="mod">
          <ac:chgData name="Jennifer Elorreaga" userId="S::jennifer.elorreaga@logan.edu::e1aa907a-6c11-435a-a88c-cc89013b43d8" providerId="AD" clId="Web-{4CD20EAD-7A8C-28FD-85D4-AB49FCA4E404}" dt="2023-07-19T14:45:05.241" v="70" actId="1076"/>
          <ac:picMkLst>
            <pc:docMk/>
            <pc:sldMk cId="214253364" sldId="277"/>
            <ac:picMk id="24" creationId="{FC371A7F-EE65-4195-86A1-8ECED0B4207A}"/>
          </ac:picMkLst>
        </pc:picChg>
        <pc:picChg chg="mod">
          <ac:chgData name="Jennifer Elorreaga" userId="S::jennifer.elorreaga@logan.edu::e1aa907a-6c11-435a-a88c-cc89013b43d8" providerId="AD" clId="Web-{4CD20EAD-7A8C-28FD-85D4-AB49FCA4E404}" dt="2023-07-19T15:11:13.779" v="258" actId="1076"/>
          <ac:picMkLst>
            <pc:docMk/>
            <pc:sldMk cId="214253364" sldId="277"/>
            <ac:picMk id="26" creationId="{A83B3A1A-1842-4B27-A578-D179E6A77E14}"/>
          </ac:picMkLst>
        </pc:picChg>
        <pc:picChg chg="mod">
          <ac:chgData name="Jennifer Elorreaga" userId="S::jennifer.elorreaga@logan.edu::e1aa907a-6c11-435a-a88c-cc89013b43d8" providerId="AD" clId="Web-{4CD20EAD-7A8C-28FD-85D4-AB49FCA4E404}" dt="2023-07-19T15:12:01.406" v="283" actId="1076"/>
          <ac:picMkLst>
            <pc:docMk/>
            <pc:sldMk cId="214253364" sldId="277"/>
            <ac:picMk id="28" creationId="{A0FEAE46-9AE4-4548-A546-E3A75A1EE344}"/>
          </ac:picMkLst>
        </pc:picChg>
        <pc:picChg chg="mod">
          <ac:chgData name="Jennifer Elorreaga" userId="S::jennifer.elorreaga@logan.edu::e1aa907a-6c11-435a-a88c-cc89013b43d8" providerId="AD" clId="Web-{4CD20EAD-7A8C-28FD-85D4-AB49FCA4E404}" dt="2023-07-19T15:12:40.751" v="289" actId="1076"/>
          <ac:picMkLst>
            <pc:docMk/>
            <pc:sldMk cId="214253364" sldId="277"/>
            <ac:picMk id="30" creationId="{3FA97161-1437-4446-8F3D-9F9A8F4AA454}"/>
          </ac:picMkLst>
        </pc:picChg>
        <pc:picChg chg="mod">
          <ac:chgData name="Jennifer Elorreaga" userId="S::jennifer.elorreaga@logan.edu::e1aa907a-6c11-435a-a88c-cc89013b43d8" providerId="AD" clId="Web-{4CD20EAD-7A8C-28FD-85D4-AB49FCA4E404}" dt="2023-07-19T15:12:05.437" v="284" actId="1076"/>
          <ac:picMkLst>
            <pc:docMk/>
            <pc:sldMk cId="214253364" sldId="277"/>
            <ac:picMk id="32" creationId="{BBB096B6-0847-4F89-83D8-A1DADF7112F6}"/>
          </ac:picMkLst>
        </pc:picChg>
        <pc:picChg chg="mod">
          <ac:chgData name="Jennifer Elorreaga" userId="S::jennifer.elorreaga@logan.edu::e1aa907a-6c11-435a-a88c-cc89013b43d8" providerId="AD" clId="Web-{4CD20EAD-7A8C-28FD-85D4-AB49FCA4E404}" dt="2023-07-19T15:23:43.633" v="356"/>
          <ac:picMkLst>
            <pc:docMk/>
            <pc:sldMk cId="214253364" sldId="277"/>
            <ac:picMk id="34" creationId="{2A7A440D-D1A9-486C-9C65-A36D410B9465}"/>
          </ac:picMkLst>
        </pc:picChg>
      </pc:sldChg>
      <pc:sldChg chg="modSp">
        <pc:chgData name="Jennifer Elorreaga" userId="S::jennifer.elorreaga@logan.edu::e1aa907a-6c11-435a-a88c-cc89013b43d8" providerId="AD" clId="Web-{4CD20EAD-7A8C-28FD-85D4-AB49FCA4E404}" dt="2023-07-19T15:14:59.615" v="341" actId="20577"/>
        <pc:sldMkLst>
          <pc:docMk/>
          <pc:sldMk cId="306933949" sldId="286"/>
        </pc:sldMkLst>
        <pc:spChg chg="mod">
          <ac:chgData name="Jennifer Elorreaga" userId="S::jennifer.elorreaga@logan.edu::e1aa907a-6c11-435a-a88c-cc89013b43d8" providerId="AD" clId="Web-{4CD20EAD-7A8C-28FD-85D4-AB49FCA4E404}" dt="2023-07-19T15:14:59.615" v="341" actId="20577"/>
          <ac:spMkLst>
            <pc:docMk/>
            <pc:sldMk cId="306933949" sldId="286"/>
            <ac:spMk id="5" creationId="{3AC3383D-1096-836E-AE07-7285F6FDD723}"/>
          </ac:spMkLst>
        </pc:spChg>
      </pc:sldChg>
    </pc:docChg>
  </pc:docChgLst>
  <pc:docChgLst>
    <pc:chgData name="Jennifer Elorreaga" userId="S::jennifer.elorreaga@logan.edu::e1aa907a-6c11-435a-a88c-cc89013b43d8" providerId="AD" clId="Web-{3770A78C-EEA4-8B15-5857-A7D58F9E564B}"/>
    <pc:docChg chg="modSld">
      <pc:chgData name="Jennifer Elorreaga" userId="S::jennifer.elorreaga@logan.edu::e1aa907a-6c11-435a-a88c-cc89013b43d8" providerId="AD" clId="Web-{3770A78C-EEA4-8B15-5857-A7D58F9E564B}" dt="2024-10-17T14:46:32.891" v="45"/>
      <pc:docMkLst>
        <pc:docMk/>
      </pc:docMkLst>
      <pc:sldChg chg="modSp">
        <pc:chgData name="Jennifer Elorreaga" userId="S::jennifer.elorreaga@logan.edu::e1aa907a-6c11-435a-a88c-cc89013b43d8" providerId="AD" clId="Web-{3770A78C-EEA4-8B15-5857-A7D58F9E564B}" dt="2024-10-17T14:46:32.891" v="45"/>
        <pc:sldMkLst>
          <pc:docMk/>
          <pc:sldMk cId="3347698232" sldId="273"/>
        </pc:sldMkLst>
        <pc:graphicFrameChg chg="mod modGraphic">
          <ac:chgData name="Jennifer Elorreaga" userId="S::jennifer.elorreaga@logan.edu::e1aa907a-6c11-435a-a88c-cc89013b43d8" providerId="AD" clId="Web-{3770A78C-EEA4-8B15-5857-A7D58F9E564B}" dt="2024-10-17T14:46:32.891" v="45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42B13B64-D5EB-A582-77C0-905D054AA5D5}"/>
    <pc:docChg chg="modSld">
      <pc:chgData name="Jennifer Elorreaga" userId="S::jennifer.elorreaga@logan.edu::e1aa907a-6c11-435a-a88c-cc89013b43d8" providerId="AD" clId="Web-{42B13B64-D5EB-A582-77C0-905D054AA5D5}" dt="2023-07-20T13:35:35.882" v="0" actId="20577"/>
      <pc:docMkLst>
        <pc:docMk/>
      </pc:docMkLst>
      <pc:sldChg chg="modSp">
        <pc:chgData name="Jennifer Elorreaga" userId="S::jennifer.elorreaga@logan.edu::e1aa907a-6c11-435a-a88c-cc89013b43d8" providerId="AD" clId="Web-{42B13B64-D5EB-A582-77C0-905D054AA5D5}" dt="2023-07-20T13:35:35.882" v="0" actId="20577"/>
        <pc:sldMkLst>
          <pc:docMk/>
          <pc:sldMk cId="214253364" sldId="277"/>
        </pc:sldMkLst>
        <pc:spChg chg="mod">
          <ac:chgData name="Jennifer Elorreaga" userId="S::jennifer.elorreaga@logan.edu::e1aa907a-6c11-435a-a88c-cc89013b43d8" providerId="AD" clId="Web-{42B13B64-D5EB-A582-77C0-905D054AA5D5}" dt="2023-07-20T13:35:35.882" v="0" actId="20577"/>
          <ac:spMkLst>
            <pc:docMk/>
            <pc:sldMk cId="214253364" sldId="277"/>
            <ac:spMk id="8" creationId="{7F162857-4AEE-ABDC-DA90-6715C6F3D187}"/>
          </ac:spMkLst>
        </pc:spChg>
      </pc:sldChg>
    </pc:docChg>
  </pc:docChgLst>
  <pc:docChgLst>
    <pc:chgData name="Jennifer Elorreaga" userId="S::jennifer.elorreaga@logan.edu::e1aa907a-6c11-435a-a88c-cc89013b43d8" providerId="AD" clId="Web-{E5101C8F-2F2C-5864-2DBF-192F4489A5DC}"/>
    <pc:docChg chg="modSld addMainMaster delMainMaster">
      <pc:chgData name="Jennifer Elorreaga" userId="S::jennifer.elorreaga@logan.edu::e1aa907a-6c11-435a-a88c-cc89013b43d8" providerId="AD" clId="Web-{E5101C8F-2F2C-5864-2DBF-192F4489A5DC}" dt="2024-01-25T16:55:59.929" v="842" actId="1076"/>
      <pc:docMkLst>
        <pc:docMk/>
      </pc:docMkLst>
      <pc:sldChg chg="modSp mod setBg modClrScheme chgLayout">
        <pc:chgData name="Jennifer Elorreaga" userId="S::jennifer.elorreaga@logan.edu::e1aa907a-6c11-435a-a88c-cc89013b43d8" providerId="AD" clId="Web-{E5101C8F-2F2C-5864-2DBF-192F4489A5DC}" dt="2024-01-25T16:43:02.606" v="640"/>
        <pc:sldMkLst>
          <pc:docMk/>
          <pc:sldMk cId="3347698232" sldId="273"/>
        </pc:sldMkLst>
        <pc:spChg chg="mod ord">
          <ac:chgData name="Jennifer Elorreaga" userId="S::jennifer.elorreaga@logan.edu::e1aa907a-6c11-435a-a88c-cc89013b43d8" providerId="AD" clId="Web-{E5101C8F-2F2C-5864-2DBF-192F4489A5DC}" dt="2024-01-25T16:06:12.735" v="63" actId="20577"/>
          <ac:spMkLst>
            <pc:docMk/>
            <pc:sldMk cId="3347698232" sldId="273"/>
            <ac:spMk id="2" creationId="{3E293275-5D34-43AB-891F-D5BCED72D7EA}"/>
          </ac:spMkLst>
        </pc:spChg>
        <pc:spChg chg="mod">
          <ac:chgData name="Jennifer Elorreaga" userId="S::jennifer.elorreaga@logan.edu::e1aa907a-6c11-435a-a88c-cc89013b43d8" providerId="AD" clId="Web-{E5101C8F-2F2C-5864-2DBF-192F4489A5DC}" dt="2024-01-25T16:21:57.142" v="248" actId="20577"/>
          <ac:spMkLst>
            <pc:docMk/>
            <pc:sldMk cId="3347698232" sldId="273"/>
            <ac:spMk id="3" creationId="{95ACB4B6-C3FA-C034-DC52-8F491EF3BFAA}"/>
          </ac:spMkLst>
        </pc:spChg>
        <pc:spChg chg="mod ord">
          <ac:chgData name="Jennifer Elorreaga" userId="S::jennifer.elorreaga@logan.edu::e1aa907a-6c11-435a-a88c-cc89013b43d8" providerId="AD" clId="Web-{E5101C8F-2F2C-5864-2DBF-192F4489A5DC}" dt="2024-01-25T16:06:27.986" v="67"/>
          <ac:spMkLst>
            <pc:docMk/>
            <pc:sldMk cId="3347698232" sldId="273"/>
            <ac:spMk id="4" creationId="{28988C60-F053-401A-BD16-8A23AFE7A8E6}"/>
          </ac:spMkLst>
        </pc:spChg>
        <pc:spChg chg="mod ord">
          <ac:chgData name="Jennifer Elorreaga" userId="S::jennifer.elorreaga@logan.edu::e1aa907a-6c11-435a-a88c-cc89013b43d8" providerId="AD" clId="Web-{E5101C8F-2F2C-5864-2DBF-192F4489A5DC}" dt="2024-01-25T16:05:18.109" v="58"/>
          <ac:spMkLst>
            <pc:docMk/>
            <pc:sldMk cId="3347698232" sldId="273"/>
            <ac:spMk id="7" creationId="{07720371-38D5-4950-B57F-5F0F0D621583}"/>
          </ac:spMkLst>
        </pc:spChg>
        <pc:graphicFrameChg chg="mod modGraphic">
          <ac:chgData name="Jennifer Elorreaga" userId="S::jennifer.elorreaga@logan.edu::e1aa907a-6c11-435a-a88c-cc89013b43d8" providerId="AD" clId="Web-{E5101C8F-2F2C-5864-2DBF-192F4489A5DC}" dt="2024-01-25T16:43:02.606" v="640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  <pc:sldChg chg="addSp delSp modSp mod setBg modClrScheme chgLayout">
        <pc:chgData name="Jennifer Elorreaga" userId="S::jennifer.elorreaga@logan.edu::e1aa907a-6c11-435a-a88c-cc89013b43d8" providerId="AD" clId="Web-{E5101C8F-2F2C-5864-2DBF-192F4489A5DC}" dt="2024-01-25T16:55:59.929" v="842" actId="1076"/>
        <pc:sldMkLst>
          <pc:docMk/>
          <pc:sldMk cId="342131329" sldId="275"/>
        </pc:sldMkLst>
        <pc:spChg chg="mod ord">
          <ac:chgData name="Jennifer Elorreaga" userId="S::jennifer.elorreaga@logan.edu::e1aa907a-6c11-435a-a88c-cc89013b43d8" providerId="AD" clId="Web-{E5101C8F-2F2C-5864-2DBF-192F4489A5DC}" dt="2024-01-25T16:05:54.172" v="62" actId="1076"/>
          <ac:spMkLst>
            <pc:docMk/>
            <pc:sldMk cId="342131329" sldId="275"/>
            <ac:spMk id="2" creationId="{021699C2-32BF-423F-9FCB-C7261C5F4388}"/>
          </ac:spMkLst>
        </pc:spChg>
        <pc:spChg chg="del mod">
          <ac:chgData name="Jennifer Elorreaga" userId="S::jennifer.elorreaga@logan.edu::e1aa907a-6c11-435a-a88c-cc89013b43d8" providerId="AD" clId="Web-{E5101C8F-2F2C-5864-2DBF-192F4489A5DC}" dt="2024-01-25T16:43:30.873" v="643"/>
          <ac:spMkLst>
            <pc:docMk/>
            <pc:sldMk cId="342131329" sldId="275"/>
            <ac:spMk id="3" creationId="{B9666BDC-BE49-4CA1-C31F-B5FDE2A5EA86}"/>
          </ac:spMkLst>
        </pc:spChg>
        <pc:spChg chg="mod ord">
          <ac:chgData name="Jennifer Elorreaga" userId="S::jennifer.elorreaga@logan.edu::e1aa907a-6c11-435a-a88c-cc89013b43d8" providerId="AD" clId="Web-{E5101C8F-2F2C-5864-2DBF-192F4489A5DC}" dt="2024-01-25T16:05:10.983" v="57"/>
          <ac:spMkLst>
            <pc:docMk/>
            <pc:sldMk cId="342131329" sldId="275"/>
            <ac:spMk id="4" creationId="{E54EA5D4-1E30-49DD-A58C-946933F58EFE}"/>
          </ac:spMkLst>
        </pc:spChg>
        <pc:spChg chg="del">
          <ac:chgData name="Jennifer Elorreaga" userId="S::jennifer.elorreaga@logan.edu::e1aa907a-6c11-435a-a88c-cc89013b43d8" providerId="AD" clId="Web-{E5101C8F-2F2C-5864-2DBF-192F4489A5DC}" dt="2024-01-25T16:43:32.935" v="644"/>
          <ac:spMkLst>
            <pc:docMk/>
            <pc:sldMk cId="342131329" sldId="275"/>
            <ac:spMk id="5" creationId="{155A63A7-E29B-6DF6-1B74-B9E983109546}"/>
          </ac:spMkLst>
        </pc:spChg>
        <pc:spChg chg="add mod">
          <ac:chgData name="Jennifer Elorreaga" userId="S::jennifer.elorreaga@logan.edu::e1aa907a-6c11-435a-a88c-cc89013b43d8" providerId="AD" clId="Web-{E5101C8F-2F2C-5864-2DBF-192F4489A5DC}" dt="2024-01-25T16:55:59.929" v="842" actId="1076"/>
          <ac:spMkLst>
            <pc:docMk/>
            <pc:sldMk cId="342131329" sldId="275"/>
            <ac:spMk id="6" creationId="{7DB38482-0C05-158D-A7DE-BDE5CE95C99E}"/>
          </ac:spMkLst>
        </pc:spChg>
      </pc:sldChg>
      <pc:sldChg chg="modSp mod modClrScheme chgLayout">
        <pc:chgData name="Jennifer Elorreaga" userId="S::jennifer.elorreaga@logan.edu::e1aa907a-6c11-435a-a88c-cc89013b43d8" providerId="AD" clId="Web-{E5101C8F-2F2C-5864-2DBF-192F4489A5DC}" dt="2024-01-25T16:55:47.241" v="840" actId="20577"/>
        <pc:sldMkLst>
          <pc:docMk/>
          <pc:sldMk cId="420664609" sldId="287"/>
        </pc:sldMkLst>
        <pc:spChg chg="mod ord">
          <ac:chgData name="Jennifer Elorreaga" userId="S::jennifer.elorreaga@logan.edu::e1aa907a-6c11-435a-a88c-cc89013b43d8" providerId="AD" clId="Web-{E5101C8F-2F2C-5864-2DBF-192F4489A5DC}" dt="2024-01-25T16:05:02.030" v="56"/>
          <ac:spMkLst>
            <pc:docMk/>
            <pc:sldMk cId="420664609" sldId="287"/>
            <ac:spMk id="3" creationId="{E0E3CE52-6887-B1B7-5FC6-E1BAEF3174D5}"/>
          </ac:spMkLst>
        </pc:spChg>
        <pc:spChg chg="mod ord">
          <ac:chgData name="Jennifer Elorreaga" userId="S::jennifer.elorreaga@logan.edu::e1aa907a-6c11-435a-a88c-cc89013b43d8" providerId="AD" clId="Web-{E5101C8F-2F2C-5864-2DBF-192F4489A5DC}" dt="2024-01-25T16:05:02.030" v="56"/>
          <ac:spMkLst>
            <pc:docMk/>
            <pc:sldMk cId="420664609" sldId="287"/>
            <ac:spMk id="13" creationId="{D89F8EE1-8482-AE21-0498-A2F02B77AD44}"/>
          </ac:spMkLst>
        </pc:spChg>
        <pc:graphicFrameChg chg="mod ord modGraphic">
          <ac:chgData name="Jennifer Elorreaga" userId="S::jennifer.elorreaga@logan.edu::e1aa907a-6c11-435a-a88c-cc89013b43d8" providerId="AD" clId="Web-{E5101C8F-2F2C-5864-2DBF-192F4489A5DC}" dt="2024-01-25T16:55:47.241" v="840" actId="20577"/>
          <ac:graphicFrameMkLst>
            <pc:docMk/>
            <pc:sldMk cId="420664609" sldId="287"/>
            <ac:graphicFrameMk id="17" creationId="{20FFAA4C-409B-1873-E00F-E02DBC875551}"/>
          </ac:graphicFrameMkLst>
        </pc:graphicFrameChg>
      </pc:sldChg>
      <pc:sldMasterChg chg="del delSldLayout">
        <pc:chgData name="Jennifer Elorreaga" userId="S::jennifer.elorreaga@logan.edu::e1aa907a-6c11-435a-a88c-cc89013b43d8" providerId="AD" clId="Web-{E5101C8F-2F2C-5864-2DBF-192F4489A5DC}" dt="2024-01-25T16:04:44.060" v="55"/>
        <pc:sldMasterMkLst>
          <pc:docMk/>
          <pc:sldMasterMk cId="946163275" sldId="2147483648"/>
        </pc:sldMasterMkLst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734501631" sldId="2147483650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891552186" sldId="2147483652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2139098627" sldId="2147483653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505855276" sldId="2147483654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139767039" sldId="2147483655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518559430" sldId="2147483662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421750877" sldId="2147483663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23498353" sldId="2147483664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2623822546" sldId="2147483665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77873217" sldId="2147483666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9311935" sldId="2147483667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472371103" sldId="2147483668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877649518" sldId="2147483669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2430366151" sldId="2147483670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470484840" sldId="2147483671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909005853" sldId="2147483672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212643181" sldId="2147483673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212893058" sldId="2147483674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337832630" sldId="2147483675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741885152" sldId="2147483676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795196888" sldId="2147483677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571505411" sldId="2147483678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630659579" sldId="2147483679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1535501931" sldId="2147483680"/>
          </pc:sldLayoutMkLst>
        </pc:sldLayoutChg>
        <pc:sldLayoutChg chg="del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946163275" sldId="2147483648"/>
            <pc:sldLayoutMk cId="3658187814" sldId="2147483681"/>
          </pc:sldLayoutMkLst>
        </pc:sldLayoutChg>
      </pc:sldMasterChg>
      <pc:sldMasterChg chg="add addSldLayout modSldLayout">
        <pc:chgData name="Jennifer Elorreaga" userId="S::jennifer.elorreaga@logan.edu::e1aa907a-6c11-435a-a88c-cc89013b43d8" providerId="AD" clId="Web-{E5101C8F-2F2C-5864-2DBF-192F4489A5DC}" dt="2024-01-25T16:04:44.060" v="55"/>
        <pc:sldMasterMkLst>
          <pc:docMk/>
          <pc:sldMasterMk cId="2660325885" sldId="2147483682"/>
        </pc:sldMasterMkLst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3330067925" sldId="2147483683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880256267" sldId="2147483684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3504837034" sldId="2147483685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210146204" sldId="2147483686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764642673" sldId="2147483687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1912402491" sldId="2147483688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3988331965" sldId="2147483689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697361980" sldId="2147483690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2284541226" sldId="2147483691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545421119" sldId="2147483692"/>
          </pc:sldLayoutMkLst>
        </pc:sldLayoutChg>
        <pc:sldLayoutChg chg="add mod replId">
          <pc:chgData name="Jennifer Elorreaga" userId="S::jennifer.elorreaga@logan.edu::e1aa907a-6c11-435a-a88c-cc89013b43d8" providerId="AD" clId="Web-{E5101C8F-2F2C-5864-2DBF-192F4489A5DC}" dt="2024-01-25T16:04:44.060" v="55"/>
          <pc:sldLayoutMkLst>
            <pc:docMk/>
            <pc:sldMasterMk cId="2660325885" sldId="2147483682"/>
            <pc:sldLayoutMk cId="826059305" sldId="2147483693"/>
          </pc:sldLayoutMkLst>
        </pc:sldLayoutChg>
      </pc:sldMasterChg>
    </pc:docChg>
  </pc:docChgLst>
  <pc:docChgLst>
    <pc:chgData name="Jennifer Elorreaga" userId="S::jennifer.elorreaga@logan.edu::e1aa907a-6c11-435a-a88c-cc89013b43d8" providerId="AD" clId="Web-{7D40C5B6-18C1-D19A-56D4-65571DC03464}"/>
    <pc:docChg chg="modSld">
      <pc:chgData name="Jennifer Elorreaga" userId="S::jennifer.elorreaga@logan.edu::e1aa907a-6c11-435a-a88c-cc89013b43d8" providerId="AD" clId="Web-{7D40C5B6-18C1-D19A-56D4-65571DC03464}" dt="2024-01-25T18:24:16.605" v="43"/>
      <pc:docMkLst>
        <pc:docMk/>
      </pc:docMkLst>
      <pc:sldChg chg="modSp">
        <pc:chgData name="Jennifer Elorreaga" userId="S::jennifer.elorreaga@logan.edu::e1aa907a-6c11-435a-a88c-cc89013b43d8" providerId="AD" clId="Web-{7D40C5B6-18C1-D19A-56D4-65571DC03464}" dt="2024-01-25T18:24:16.605" v="43"/>
        <pc:sldMkLst>
          <pc:docMk/>
          <pc:sldMk cId="3347698232" sldId="273"/>
        </pc:sldMkLst>
        <pc:graphicFrameChg chg="mod modGraphic">
          <ac:chgData name="Jennifer Elorreaga" userId="S::jennifer.elorreaga@logan.edu::e1aa907a-6c11-435a-a88c-cc89013b43d8" providerId="AD" clId="Web-{7D40C5B6-18C1-D19A-56D4-65571DC03464}" dt="2024-01-25T18:24:16.605" v="43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8AEBC36A-E252-0A11-EE38-110B798CD676}"/>
    <pc:docChg chg="modSld">
      <pc:chgData name="Jennifer Elorreaga" userId="S::jennifer.elorreaga@logan.edu::e1aa907a-6c11-435a-a88c-cc89013b43d8" providerId="AD" clId="Web-{8AEBC36A-E252-0A11-EE38-110B798CD676}" dt="2024-04-24T18:07:00.009" v="21" actId="1076"/>
      <pc:docMkLst>
        <pc:docMk/>
      </pc:docMkLst>
      <pc:sldChg chg="modSp">
        <pc:chgData name="Jennifer Elorreaga" userId="S::jennifer.elorreaga@logan.edu::e1aa907a-6c11-435a-a88c-cc89013b43d8" providerId="AD" clId="Web-{8AEBC36A-E252-0A11-EE38-110B798CD676}" dt="2024-04-24T18:07:00.009" v="21" actId="1076"/>
        <pc:sldMkLst>
          <pc:docMk/>
          <pc:sldMk cId="3347698232" sldId="273"/>
        </pc:sldMkLst>
        <pc:spChg chg="mod">
          <ac:chgData name="Jennifer Elorreaga" userId="S::jennifer.elorreaga@logan.edu::e1aa907a-6c11-435a-a88c-cc89013b43d8" providerId="AD" clId="Web-{8AEBC36A-E252-0A11-EE38-110B798CD676}" dt="2024-04-24T18:07:00.009" v="21" actId="1076"/>
          <ac:spMkLst>
            <pc:docMk/>
            <pc:sldMk cId="3347698232" sldId="273"/>
            <ac:spMk id="3" creationId="{95ACB4B6-C3FA-C034-DC52-8F491EF3BFAA}"/>
          </ac:spMkLst>
        </pc:spChg>
        <pc:graphicFrameChg chg="mod modGraphic">
          <ac:chgData name="Jennifer Elorreaga" userId="S::jennifer.elorreaga@logan.edu::e1aa907a-6c11-435a-a88c-cc89013b43d8" providerId="AD" clId="Web-{8AEBC36A-E252-0A11-EE38-110B798CD676}" dt="2024-04-24T18:06:55.290" v="20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</pc:docChg>
  </pc:docChgLst>
  <pc:docChgLst>
    <pc:chgData name="Jennifer Elorreaga" userId="S::jennifer.elorreaga@logan.edu::e1aa907a-6c11-435a-a88c-cc89013b43d8" providerId="AD" clId="Web-{40A0F432-B8FB-33D4-6FC0-E6BC5E394C39}"/>
    <pc:docChg chg="modSld">
      <pc:chgData name="Jennifer Elorreaga" userId="S::jennifer.elorreaga@logan.edu::e1aa907a-6c11-435a-a88c-cc89013b43d8" providerId="AD" clId="Web-{40A0F432-B8FB-33D4-6FC0-E6BC5E394C39}" dt="2023-06-15T18:25:19.715" v="65" actId="20577"/>
      <pc:docMkLst>
        <pc:docMk/>
      </pc:docMkLst>
      <pc:sldChg chg="addSp delSp modSp">
        <pc:chgData name="Jennifer Elorreaga" userId="S::jennifer.elorreaga@logan.edu::e1aa907a-6c11-435a-a88c-cc89013b43d8" providerId="AD" clId="Web-{40A0F432-B8FB-33D4-6FC0-E6BC5E394C39}" dt="2023-06-15T18:25:19.715" v="65" actId="20577"/>
        <pc:sldMkLst>
          <pc:docMk/>
          <pc:sldMk cId="214253364" sldId="277"/>
        </pc:sldMkLst>
        <pc:spChg chg="add del mod">
          <ac:chgData name="Jennifer Elorreaga" userId="S::jennifer.elorreaga@logan.edu::e1aa907a-6c11-435a-a88c-cc89013b43d8" providerId="AD" clId="Web-{40A0F432-B8FB-33D4-6FC0-E6BC5E394C39}" dt="2023-06-15T18:23:42.462" v="18"/>
          <ac:spMkLst>
            <pc:docMk/>
            <pc:sldMk cId="214253364" sldId="277"/>
            <ac:spMk id="5" creationId="{4A4DF9E0-044B-E3EB-40A4-08454E3F4C5B}"/>
          </ac:spMkLst>
        </pc:spChg>
        <pc:spChg chg="mod">
          <ac:chgData name="Jennifer Elorreaga" userId="S::jennifer.elorreaga@logan.edu::e1aa907a-6c11-435a-a88c-cc89013b43d8" providerId="AD" clId="Web-{40A0F432-B8FB-33D4-6FC0-E6BC5E394C39}" dt="2023-06-15T18:24:26.542" v="36" actId="20577"/>
          <ac:spMkLst>
            <pc:docMk/>
            <pc:sldMk cId="214253364" sldId="277"/>
            <ac:spMk id="6" creationId="{CA4E43DC-79BE-45E7-A216-2671BD944C67}"/>
          </ac:spMkLst>
        </pc:spChg>
        <pc:spChg chg="mod">
          <ac:chgData name="Jennifer Elorreaga" userId="S::jennifer.elorreaga@logan.edu::e1aa907a-6c11-435a-a88c-cc89013b43d8" providerId="AD" clId="Web-{40A0F432-B8FB-33D4-6FC0-E6BC5E394C39}" dt="2023-06-15T18:24:37.214" v="38" actId="20577"/>
          <ac:spMkLst>
            <pc:docMk/>
            <pc:sldMk cId="214253364" sldId="277"/>
            <ac:spMk id="7" creationId="{D4BFA3CF-DB91-465B-9E17-6332187729B0}"/>
          </ac:spMkLst>
        </pc:spChg>
        <pc:spChg chg="mod">
          <ac:chgData name="Jennifer Elorreaga" userId="S::jennifer.elorreaga@logan.edu::e1aa907a-6c11-435a-a88c-cc89013b43d8" providerId="AD" clId="Web-{40A0F432-B8FB-33D4-6FC0-E6BC5E394C39}" dt="2023-06-15T18:24:30.510" v="37" actId="20577"/>
          <ac:spMkLst>
            <pc:docMk/>
            <pc:sldMk cId="214253364" sldId="277"/>
            <ac:spMk id="9" creationId="{52501EAB-3443-481B-9C04-A7B933F36285}"/>
          </ac:spMkLst>
        </pc:spChg>
        <pc:spChg chg="mod">
          <ac:chgData name="Jennifer Elorreaga" userId="S::jennifer.elorreaga@logan.edu::e1aa907a-6c11-435a-a88c-cc89013b43d8" providerId="AD" clId="Web-{40A0F432-B8FB-33D4-6FC0-E6BC5E394C39}" dt="2023-06-15T18:24:42.011" v="39" actId="20577"/>
          <ac:spMkLst>
            <pc:docMk/>
            <pc:sldMk cId="214253364" sldId="277"/>
            <ac:spMk id="10" creationId="{12184F99-4DD3-4944-ABFC-1BAC53C2B447}"/>
          </ac:spMkLst>
        </pc:spChg>
        <pc:spChg chg="mod">
          <ac:chgData name="Jennifer Elorreaga" userId="S::jennifer.elorreaga@logan.edu::e1aa907a-6c11-435a-a88c-cc89013b43d8" providerId="AD" clId="Web-{40A0F432-B8FB-33D4-6FC0-E6BC5E394C39}" dt="2023-06-15T18:24:22.682" v="35" actId="20577"/>
          <ac:spMkLst>
            <pc:docMk/>
            <pc:sldMk cId="214253364" sldId="277"/>
            <ac:spMk id="12" creationId="{E7EDDEA1-898C-4B9E-891D-BE99BDBE1059}"/>
          </ac:spMkLst>
        </pc:spChg>
        <pc:spChg chg="mod">
          <ac:chgData name="Jennifer Elorreaga" userId="S::jennifer.elorreaga@logan.edu::e1aa907a-6c11-435a-a88c-cc89013b43d8" providerId="AD" clId="Web-{40A0F432-B8FB-33D4-6FC0-E6BC5E394C39}" dt="2023-06-15T18:25:19.715" v="65" actId="20577"/>
          <ac:spMkLst>
            <pc:docMk/>
            <pc:sldMk cId="214253364" sldId="277"/>
            <ac:spMk id="13" creationId="{0960DE56-ADD5-4F3F-BFE6-076D46045B33}"/>
          </ac:spMkLst>
        </pc:spChg>
        <pc:spChg chg="add del mod">
          <ac:chgData name="Jennifer Elorreaga" userId="S::jennifer.elorreaga@logan.edu::e1aa907a-6c11-435a-a88c-cc89013b43d8" providerId="AD" clId="Web-{40A0F432-B8FB-33D4-6FC0-E6BC5E394C39}" dt="2023-06-15T18:23:26.821" v="12"/>
          <ac:spMkLst>
            <pc:docMk/>
            <pc:sldMk cId="214253364" sldId="277"/>
            <ac:spMk id="14" creationId="{667CAD06-4CAC-9251-ADFF-798002B4DFF1}"/>
          </ac:spMkLst>
        </pc:spChg>
        <pc:picChg chg="add del mod">
          <ac:chgData name="Jennifer Elorreaga" userId="S::jennifer.elorreaga@logan.edu::e1aa907a-6c11-435a-a88c-cc89013b43d8" providerId="AD" clId="Web-{40A0F432-B8FB-33D4-6FC0-E6BC5E394C39}" dt="2023-06-15T18:23:59.025" v="20"/>
          <ac:picMkLst>
            <pc:docMk/>
            <pc:sldMk cId="214253364" sldId="277"/>
            <ac:picMk id="2" creationId="{CCD142AB-1F62-FCDB-C73F-6FE413AB9452}"/>
          </ac:picMkLst>
        </pc:picChg>
        <pc:picChg chg="add del mod ord">
          <ac:chgData name="Jennifer Elorreaga" userId="S::jennifer.elorreaga@logan.edu::e1aa907a-6c11-435a-a88c-cc89013b43d8" providerId="AD" clId="Web-{40A0F432-B8FB-33D4-6FC0-E6BC5E394C39}" dt="2023-06-15T18:23:36.243" v="16"/>
          <ac:picMkLst>
            <pc:docMk/>
            <pc:sldMk cId="214253364" sldId="277"/>
            <ac:picMk id="8" creationId="{B4F02EF7-15BC-FE2C-517C-626639F5C08E}"/>
          </ac:picMkLst>
        </pc:picChg>
        <pc:picChg chg="add del mod">
          <ac:chgData name="Jennifer Elorreaga" userId="S::jennifer.elorreaga@logan.edu::e1aa907a-6c11-435a-a88c-cc89013b43d8" providerId="AD" clId="Web-{40A0F432-B8FB-33D4-6FC0-E6BC5E394C39}" dt="2023-06-15T18:23:54.228" v="19"/>
          <ac:picMkLst>
            <pc:docMk/>
            <pc:sldMk cId="214253364" sldId="277"/>
            <ac:picMk id="28" creationId="{A0FEAE46-9AE4-4548-A546-E3A75A1EE344}"/>
          </ac:picMkLst>
        </pc:picChg>
      </pc:sldChg>
    </pc:docChg>
  </pc:docChgLst>
  <pc:docChgLst>
    <pc:chgData name="Jennifer Elorreaga" userId="S::jennifer.elorreaga@logan.edu::e1aa907a-6c11-435a-a88c-cc89013b43d8" providerId="AD" clId="Web-{6D35451F-6A03-E5FA-6A0A-E0008A22BC91}"/>
    <pc:docChg chg="modSld">
      <pc:chgData name="Jennifer Elorreaga" userId="S::jennifer.elorreaga@logan.edu::e1aa907a-6c11-435a-a88c-cc89013b43d8" providerId="AD" clId="Web-{6D35451F-6A03-E5FA-6A0A-E0008A22BC91}" dt="2024-04-24T17:38:57.490" v="11" actId="1076"/>
      <pc:docMkLst>
        <pc:docMk/>
      </pc:docMkLst>
      <pc:sldChg chg="addSp delSp modSp">
        <pc:chgData name="Jennifer Elorreaga" userId="S::jennifer.elorreaga@logan.edu::e1aa907a-6c11-435a-a88c-cc89013b43d8" providerId="AD" clId="Web-{6D35451F-6A03-E5FA-6A0A-E0008A22BC91}" dt="2024-04-24T17:38:57.490" v="11" actId="1076"/>
        <pc:sldMkLst>
          <pc:docMk/>
          <pc:sldMk cId="3347698232" sldId="273"/>
        </pc:sldMkLst>
        <pc:picChg chg="del">
          <ac:chgData name="Jennifer Elorreaga" userId="S::jennifer.elorreaga@logan.edu::e1aa907a-6c11-435a-a88c-cc89013b43d8" providerId="AD" clId="Web-{6D35451F-6A03-E5FA-6A0A-E0008A22BC91}" dt="2024-04-24T17:38:18.176" v="0"/>
          <ac:picMkLst>
            <pc:docMk/>
            <pc:sldMk cId="3347698232" sldId="273"/>
            <ac:picMk id="4" creationId="{179C0638-989F-ED43-82C2-E2FB4027AC2F}"/>
          </ac:picMkLst>
        </pc:picChg>
        <pc:picChg chg="add mod">
          <ac:chgData name="Jennifer Elorreaga" userId="S::jennifer.elorreaga@logan.edu::e1aa907a-6c11-435a-a88c-cc89013b43d8" providerId="AD" clId="Web-{6D35451F-6A03-E5FA-6A0A-E0008A22BC91}" dt="2024-04-24T17:38:57.490" v="11" actId="1076"/>
          <ac:picMkLst>
            <pc:docMk/>
            <pc:sldMk cId="3347698232" sldId="273"/>
            <ac:picMk id="6" creationId="{9B841ADB-17CF-626C-3606-C20DDC27B285}"/>
          </ac:picMkLst>
        </pc:picChg>
      </pc:sldChg>
    </pc:docChg>
  </pc:docChgLst>
  <pc:docChgLst>
    <pc:chgData name="Jennifer Elorreaga" userId="S::jennifer.elorreaga@logan.edu::e1aa907a-6c11-435a-a88c-cc89013b43d8" providerId="AD" clId="Web-{0E28FD84-7F96-C995-B95A-B7FFB999D295}"/>
    <pc:docChg chg="modSld">
      <pc:chgData name="Jennifer Elorreaga" userId="S::jennifer.elorreaga@logan.edu::e1aa907a-6c11-435a-a88c-cc89013b43d8" providerId="AD" clId="Web-{0E28FD84-7F96-C995-B95A-B7FFB999D295}" dt="2023-07-24T15:34:40.015" v="105" actId="1076"/>
      <pc:docMkLst>
        <pc:docMk/>
      </pc:docMkLst>
      <pc:sldChg chg="addSp modSp">
        <pc:chgData name="Jennifer Elorreaga" userId="S::jennifer.elorreaga@logan.edu::e1aa907a-6c11-435a-a88c-cc89013b43d8" providerId="AD" clId="Web-{0E28FD84-7F96-C995-B95A-B7FFB999D295}" dt="2023-07-24T15:34:40.015" v="105" actId="1076"/>
        <pc:sldMkLst>
          <pc:docMk/>
          <pc:sldMk cId="3347698232" sldId="273"/>
        </pc:sldMkLst>
        <pc:spChg chg="add mod">
          <ac:chgData name="Jennifer Elorreaga" userId="S::jennifer.elorreaga@logan.edu::e1aa907a-6c11-435a-a88c-cc89013b43d8" providerId="AD" clId="Web-{0E28FD84-7F96-C995-B95A-B7FFB999D295}" dt="2023-07-24T15:34:40.015" v="105" actId="1076"/>
          <ac:spMkLst>
            <pc:docMk/>
            <pc:sldMk cId="3347698232" sldId="273"/>
            <ac:spMk id="3" creationId="{95ACB4B6-C3FA-C034-DC52-8F491EF3BFAA}"/>
          </ac:spMkLst>
        </pc:spChg>
        <pc:graphicFrameChg chg="mod modGraphic">
          <ac:chgData name="Jennifer Elorreaga" userId="S::jennifer.elorreaga@logan.edu::e1aa907a-6c11-435a-a88c-cc89013b43d8" providerId="AD" clId="Web-{0E28FD84-7F96-C995-B95A-B7FFB999D295}" dt="2023-07-24T15:34:11.842" v="103"/>
          <ac:graphicFrameMkLst>
            <pc:docMk/>
            <pc:sldMk cId="3347698232" sldId="273"/>
            <ac:graphicFrameMk id="5" creationId="{06A16F58-BB49-40F1-AE0B-C3A394D468CB}"/>
          </ac:graphicFrameMkLst>
        </pc:graphicFrameChg>
      </pc:sldChg>
      <pc:sldChg chg="addSp modSp">
        <pc:chgData name="Jennifer Elorreaga" userId="S::jennifer.elorreaga@logan.edu::e1aa907a-6c11-435a-a88c-cc89013b43d8" providerId="AD" clId="Web-{0E28FD84-7F96-C995-B95A-B7FFB999D295}" dt="2023-07-24T15:33:01.027" v="72" actId="1076"/>
        <pc:sldMkLst>
          <pc:docMk/>
          <pc:sldMk cId="3113318487" sldId="280"/>
        </pc:sldMkLst>
        <pc:spChg chg="add mod">
          <ac:chgData name="Jennifer Elorreaga" userId="S::jennifer.elorreaga@logan.edu::e1aa907a-6c11-435a-a88c-cc89013b43d8" providerId="AD" clId="Web-{0E28FD84-7F96-C995-B95A-B7FFB999D295}" dt="2023-07-24T15:32:20.714" v="62" actId="1076"/>
          <ac:spMkLst>
            <pc:docMk/>
            <pc:sldMk cId="3113318487" sldId="280"/>
            <ac:spMk id="2" creationId="{F4BAF0FE-BA0A-4F4C-AD9B-9804EEC95A53}"/>
          </ac:spMkLst>
        </pc:spChg>
        <pc:spChg chg="mod">
          <ac:chgData name="Jennifer Elorreaga" userId="S::jennifer.elorreaga@logan.edu::e1aa907a-6c11-435a-a88c-cc89013b43d8" providerId="AD" clId="Web-{0E28FD84-7F96-C995-B95A-B7FFB999D295}" dt="2023-07-24T15:32:16.995" v="61" actId="1076"/>
          <ac:spMkLst>
            <pc:docMk/>
            <pc:sldMk cId="3113318487" sldId="280"/>
            <ac:spMk id="3" creationId="{D2DDABB1-5E6B-4365-AD9E-DDCE7E972742}"/>
          </ac:spMkLst>
        </pc:spChg>
        <pc:spChg chg="mod">
          <ac:chgData name="Jennifer Elorreaga" userId="S::jennifer.elorreaga@logan.edu::e1aa907a-6c11-435a-a88c-cc89013b43d8" providerId="AD" clId="Web-{0E28FD84-7F96-C995-B95A-B7FFB999D295}" dt="2023-07-24T15:32:42.918" v="67" actId="1076"/>
          <ac:spMkLst>
            <pc:docMk/>
            <pc:sldMk cId="3113318487" sldId="280"/>
            <ac:spMk id="4" creationId="{37530160-A714-49C8-85A0-932553905B40}"/>
          </ac:spMkLst>
        </pc:spChg>
        <pc:spChg chg="add mod">
          <ac:chgData name="Jennifer Elorreaga" userId="S::jennifer.elorreaga@logan.edu::e1aa907a-6c11-435a-a88c-cc89013b43d8" providerId="AD" clId="Web-{0E28FD84-7F96-C995-B95A-B7FFB999D295}" dt="2023-07-24T15:32:32.980" v="66" actId="20577"/>
          <ac:spMkLst>
            <pc:docMk/>
            <pc:sldMk cId="3113318487" sldId="280"/>
            <ac:spMk id="5" creationId="{6E81ED58-6D39-B01D-FA97-251C2A2A0081}"/>
          </ac:spMkLst>
        </pc:spChg>
        <pc:spChg chg="mod">
          <ac:chgData name="Jennifer Elorreaga" userId="S::jennifer.elorreaga@logan.edu::e1aa907a-6c11-435a-a88c-cc89013b43d8" providerId="AD" clId="Web-{0E28FD84-7F96-C995-B95A-B7FFB999D295}" dt="2023-07-24T15:32:57.199" v="71" actId="1076"/>
          <ac:spMkLst>
            <pc:docMk/>
            <pc:sldMk cId="3113318487" sldId="280"/>
            <ac:spMk id="6" creationId="{282CA365-4170-41B8-B4B3-7A2FA6DBD751}"/>
          </ac:spMkLst>
        </pc:spChg>
        <pc:spChg chg="mod">
          <ac:chgData name="Jennifer Elorreaga" userId="S::jennifer.elorreaga@logan.edu::e1aa907a-6c11-435a-a88c-cc89013b43d8" providerId="AD" clId="Web-{0E28FD84-7F96-C995-B95A-B7FFB999D295}" dt="2023-07-24T15:32:54.277" v="70" actId="1076"/>
          <ac:spMkLst>
            <pc:docMk/>
            <pc:sldMk cId="3113318487" sldId="280"/>
            <ac:spMk id="7" creationId="{75739431-ADAD-416E-818C-4B616D2870E5}"/>
          </ac:spMkLst>
        </pc:spChg>
        <pc:spChg chg="mod">
          <ac:chgData name="Jennifer Elorreaga" userId="S::jennifer.elorreaga@logan.edu::e1aa907a-6c11-435a-a88c-cc89013b43d8" providerId="AD" clId="Web-{0E28FD84-7F96-C995-B95A-B7FFB999D295}" dt="2023-07-24T15:33:01.027" v="72" actId="1076"/>
          <ac:spMkLst>
            <pc:docMk/>
            <pc:sldMk cId="3113318487" sldId="280"/>
            <ac:spMk id="8" creationId="{2258B848-99A6-4681-9D22-50069C0BDE97}"/>
          </ac:spMkLst>
        </pc:spChg>
        <pc:picChg chg="mod">
          <ac:chgData name="Jennifer Elorreaga" userId="S::jennifer.elorreaga@logan.edu::e1aa907a-6c11-435a-a88c-cc89013b43d8" providerId="AD" clId="Web-{0E28FD84-7F96-C995-B95A-B7FFB999D295}" dt="2023-07-24T15:32:47.402" v="68" actId="1076"/>
          <ac:picMkLst>
            <pc:docMk/>
            <pc:sldMk cId="3113318487" sldId="280"/>
            <ac:picMk id="13" creationId="{A24A1417-AE3F-44AE-98EB-3E6ADA1E2017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9CC810-FA74-40A3-A31C-A9CBE88C8487}" type="doc">
      <dgm:prSet loTypeId="urn:microsoft.com/office/officeart/2005/8/layout/default" loCatId="list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6EAFF197-19D0-4EAE-AC0C-4E04EBA90F3C}">
      <dgm:prSet/>
      <dgm:spPr/>
      <dgm:t>
        <a:bodyPr/>
        <a:lstStyle/>
        <a:p>
          <a:r>
            <a:rPr lang="en-US">
              <a:latin typeface="Corbel"/>
            </a:rPr>
            <a:t>Nutritionist</a:t>
          </a:r>
          <a:endParaRPr lang="en-US"/>
        </a:p>
      </dgm:t>
    </dgm:pt>
    <dgm:pt modelId="{3D8008AB-D966-4A9F-8A73-0E124DAB777F}" type="parTrans" cxnId="{4C1409CC-194B-4E6C-AD5C-F9FD970A6425}">
      <dgm:prSet/>
      <dgm:spPr/>
      <dgm:t>
        <a:bodyPr/>
        <a:lstStyle/>
        <a:p>
          <a:endParaRPr lang="en-US"/>
        </a:p>
      </dgm:t>
    </dgm:pt>
    <dgm:pt modelId="{A8D7EEDA-2631-4EC6-84EA-DD5791F6730F}" type="sibTrans" cxnId="{4C1409CC-194B-4E6C-AD5C-F9FD970A6425}">
      <dgm:prSet/>
      <dgm:spPr/>
      <dgm:t>
        <a:bodyPr/>
        <a:lstStyle/>
        <a:p>
          <a:endParaRPr lang="en-US"/>
        </a:p>
      </dgm:t>
    </dgm:pt>
    <dgm:pt modelId="{5F8A5942-8C33-4D40-BEE6-A3A2013C21CB}">
      <dgm:prSet phldr="0"/>
      <dgm:spPr/>
      <dgm:t>
        <a:bodyPr/>
        <a:lstStyle/>
        <a:p>
          <a:pPr rtl="0"/>
          <a:r>
            <a:rPr lang="en-US">
              <a:latin typeface="Corbel"/>
            </a:rPr>
            <a:t>Registered Dietitian</a:t>
          </a:r>
        </a:p>
      </dgm:t>
    </dgm:pt>
    <dgm:pt modelId="{EC8362E3-B582-4E1D-B7B5-DD9FA4E7DFC2}" type="parTrans" cxnId="{0999CAC6-ECD8-4DBB-8269-8BB607093E0E}">
      <dgm:prSet/>
      <dgm:spPr/>
    </dgm:pt>
    <dgm:pt modelId="{4BCA94A4-4FE4-4A05-B8F2-F3E7F13CCC37}" type="sibTrans" cxnId="{0999CAC6-ECD8-4DBB-8269-8BB607093E0E}">
      <dgm:prSet/>
      <dgm:spPr/>
    </dgm:pt>
    <dgm:pt modelId="{58EFF281-0E7A-456F-BA2C-DE161049766D}">
      <dgm:prSet phldr="0"/>
      <dgm:spPr/>
      <dgm:t>
        <a:bodyPr/>
        <a:lstStyle/>
        <a:p>
          <a:pPr rtl="0"/>
          <a:r>
            <a:rPr lang="en-US">
              <a:latin typeface="Corbel"/>
            </a:rPr>
            <a:t>Dance Nutrition Specialist</a:t>
          </a:r>
        </a:p>
      </dgm:t>
    </dgm:pt>
    <dgm:pt modelId="{768ABF86-714C-4C9E-B209-994A70FEDD8B}" type="parTrans" cxnId="{84D4DE08-F09F-489F-A99D-FBC38E5A2097}">
      <dgm:prSet/>
      <dgm:spPr/>
    </dgm:pt>
    <dgm:pt modelId="{78F42ED9-7BD4-4F40-9702-1FFA1586920B}" type="sibTrans" cxnId="{84D4DE08-F09F-489F-A99D-FBC38E5A2097}">
      <dgm:prSet/>
      <dgm:spPr/>
    </dgm:pt>
    <dgm:pt modelId="{953B961F-A199-49FE-8D4C-593623F12F4E}">
      <dgm:prSet phldr="0"/>
      <dgm:spPr/>
      <dgm:t>
        <a:bodyPr/>
        <a:lstStyle/>
        <a:p>
          <a:pPr rtl="0"/>
          <a:r>
            <a:rPr lang="en-US">
              <a:latin typeface="Corbel"/>
            </a:rPr>
            <a:t>Health Coach</a:t>
          </a:r>
        </a:p>
      </dgm:t>
    </dgm:pt>
    <dgm:pt modelId="{FBE2E903-D796-4B2B-B9CB-DEDCE4FF1DDC}" type="parTrans" cxnId="{D46155EC-1128-426B-B7CF-99285AF5E86C}">
      <dgm:prSet/>
      <dgm:spPr/>
    </dgm:pt>
    <dgm:pt modelId="{3B61965F-4537-47C3-886B-E444E4D5A77C}" type="sibTrans" cxnId="{D46155EC-1128-426B-B7CF-99285AF5E86C}">
      <dgm:prSet/>
      <dgm:spPr/>
    </dgm:pt>
    <dgm:pt modelId="{B0BC3ACF-FBDA-436E-A884-AE84D5FDF7EE}">
      <dgm:prSet phldr="0"/>
      <dgm:spPr/>
      <dgm:t>
        <a:bodyPr/>
        <a:lstStyle/>
        <a:p>
          <a:pPr rtl="0"/>
          <a:r>
            <a:rPr lang="en-US">
              <a:latin typeface="Corbel"/>
            </a:rPr>
            <a:t>Nutrition Coach</a:t>
          </a:r>
        </a:p>
      </dgm:t>
    </dgm:pt>
    <dgm:pt modelId="{66554A74-DFBB-4176-A0F9-AAED1618AB1A}" type="parTrans" cxnId="{494A06D5-8006-46DE-90A6-7D5A93A3EF82}">
      <dgm:prSet/>
      <dgm:spPr/>
    </dgm:pt>
    <dgm:pt modelId="{2BEE1D44-C13A-4D7B-B229-4F27024014BA}" type="sibTrans" cxnId="{494A06D5-8006-46DE-90A6-7D5A93A3EF82}">
      <dgm:prSet/>
      <dgm:spPr/>
    </dgm:pt>
    <dgm:pt modelId="{FBFA7A2B-45B8-48CF-BC32-8F2B138B16CF}">
      <dgm:prSet phldr="0"/>
      <dgm:spPr/>
      <dgm:t>
        <a:bodyPr/>
        <a:lstStyle/>
        <a:p>
          <a:r>
            <a:rPr lang="en-US">
              <a:latin typeface="Corbel"/>
            </a:rPr>
            <a:t>Owner</a:t>
          </a:r>
        </a:p>
      </dgm:t>
    </dgm:pt>
    <dgm:pt modelId="{C8F0113F-6DA7-4D40-9F6D-6A9BA33F8C56}" type="parTrans" cxnId="{53713360-DDDB-49A5-BF1B-6AC5B3432CBA}">
      <dgm:prSet/>
      <dgm:spPr/>
    </dgm:pt>
    <dgm:pt modelId="{01EC62DB-9C11-49A1-85EE-DE0709D7A3BE}" type="sibTrans" cxnId="{53713360-DDDB-49A5-BF1B-6AC5B3432CBA}">
      <dgm:prSet/>
      <dgm:spPr/>
    </dgm:pt>
    <dgm:pt modelId="{708C3969-295F-480F-A6FD-B47BCEF3CB60}">
      <dgm:prSet phldr="0"/>
      <dgm:spPr/>
      <dgm:t>
        <a:bodyPr/>
        <a:lstStyle/>
        <a:p>
          <a:r>
            <a:rPr lang="en-US">
              <a:latin typeface="Corbel"/>
            </a:rPr>
            <a:t>Founder</a:t>
          </a:r>
        </a:p>
      </dgm:t>
    </dgm:pt>
    <dgm:pt modelId="{1616BA7F-AF1A-4F7A-9EA4-61262FC9AF79}" type="parTrans" cxnId="{B7A333A9-21F1-4234-B396-C87E0C084300}">
      <dgm:prSet/>
      <dgm:spPr/>
    </dgm:pt>
    <dgm:pt modelId="{45FDF8FE-F321-47E5-B0D0-5D108D93BE47}" type="sibTrans" cxnId="{B7A333A9-21F1-4234-B396-C87E0C084300}">
      <dgm:prSet/>
      <dgm:spPr/>
    </dgm:pt>
    <dgm:pt modelId="{20072392-E338-4BFD-81DB-189B2F782458}">
      <dgm:prSet phldr="0"/>
      <dgm:spPr/>
      <dgm:t>
        <a:bodyPr/>
        <a:lstStyle/>
        <a:p>
          <a:r>
            <a:rPr lang="en-US">
              <a:latin typeface="Corbel"/>
            </a:rPr>
            <a:t>Entrepreneur</a:t>
          </a:r>
        </a:p>
      </dgm:t>
    </dgm:pt>
    <dgm:pt modelId="{14271066-AB92-44B5-86EB-B81CAB626AEA}" type="parTrans" cxnId="{9055FE65-F388-442D-A00A-2998A07C63DE}">
      <dgm:prSet/>
      <dgm:spPr/>
    </dgm:pt>
    <dgm:pt modelId="{1CB0CDB6-4422-4065-8F51-9A2859C75AFA}" type="sibTrans" cxnId="{9055FE65-F388-442D-A00A-2998A07C63DE}">
      <dgm:prSet/>
      <dgm:spPr/>
    </dgm:pt>
    <dgm:pt modelId="{8A254BE2-C163-4813-B33F-2A71B7398DF8}">
      <dgm:prSet phldr="0"/>
      <dgm:spPr/>
      <dgm:t>
        <a:bodyPr/>
        <a:lstStyle/>
        <a:p>
          <a:pPr rtl="0"/>
          <a:r>
            <a:rPr lang="en-US">
              <a:latin typeface="Corbel"/>
            </a:rPr>
            <a:t>Extension Educator</a:t>
          </a:r>
        </a:p>
      </dgm:t>
    </dgm:pt>
    <dgm:pt modelId="{909879EC-728D-4ACB-AD15-8DDAAD94B43F}" type="parTrans" cxnId="{D783E744-DB9A-4738-BD3F-0BEA673D736E}">
      <dgm:prSet/>
      <dgm:spPr/>
    </dgm:pt>
    <dgm:pt modelId="{202B85D7-0CB7-492F-875D-700289113495}" type="sibTrans" cxnId="{D783E744-DB9A-4738-BD3F-0BEA673D736E}">
      <dgm:prSet/>
      <dgm:spPr/>
    </dgm:pt>
    <dgm:pt modelId="{402A248A-0A6E-4A2B-A68B-9B0F0A1E21C1}">
      <dgm:prSet phldr="0"/>
      <dgm:spPr/>
      <dgm:t>
        <a:bodyPr/>
        <a:lstStyle/>
        <a:p>
          <a:pPr rtl="0"/>
          <a:r>
            <a:rPr lang="en-US">
              <a:latin typeface="Corbel"/>
            </a:rPr>
            <a:t>Patient Navigator</a:t>
          </a:r>
        </a:p>
      </dgm:t>
    </dgm:pt>
    <dgm:pt modelId="{2C74C250-B478-47F7-9525-A72AB9D12B76}" type="parTrans" cxnId="{38F2D426-7E75-41E7-853C-6BB50AA9045C}">
      <dgm:prSet/>
      <dgm:spPr/>
    </dgm:pt>
    <dgm:pt modelId="{C06013CB-A093-487F-9F74-E6F2A903FAE4}" type="sibTrans" cxnId="{38F2D426-7E75-41E7-853C-6BB50AA9045C}">
      <dgm:prSet/>
      <dgm:spPr/>
    </dgm:pt>
    <dgm:pt modelId="{CE8E7DA8-60F0-4483-9ECA-DA9C32B943F1}">
      <dgm:prSet phldr="0"/>
      <dgm:spPr/>
      <dgm:t>
        <a:bodyPr/>
        <a:lstStyle/>
        <a:p>
          <a:r>
            <a:rPr lang="en-US">
              <a:latin typeface="Corbel"/>
            </a:rPr>
            <a:t>Dietitian</a:t>
          </a:r>
          <a:endParaRPr lang="en-US"/>
        </a:p>
      </dgm:t>
    </dgm:pt>
    <dgm:pt modelId="{382AEDA8-0661-46B1-9683-2D2564B57937}" type="parTrans" cxnId="{0AC7135F-DBA6-412E-B99F-332B8C3FA7FE}">
      <dgm:prSet/>
      <dgm:spPr/>
    </dgm:pt>
    <dgm:pt modelId="{11C521FC-2F96-423B-B42B-E2A92E1AD246}" type="sibTrans" cxnId="{0AC7135F-DBA6-412E-B99F-332B8C3FA7FE}">
      <dgm:prSet/>
      <dgm:spPr/>
    </dgm:pt>
    <dgm:pt modelId="{42034379-D40D-46C0-ACBA-73B223D226AD}">
      <dgm:prSet phldr="0"/>
      <dgm:spPr/>
      <dgm:t>
        <a:bodyPr/>
        <a:lstStyle/>
        <a:p>
          <a:r>
            <a:rPr lang="en-US">
              <a:latin typeface="Corbel"/>
            </a:rPr>
            <a:t>Trainer</a:t>
          </a:r>
        </a:p>
      </dgm:t>
    </dgm:pt>
    <dgm:pt modelId="{F7C6F6E1-A91C-416E-BE27-1CA8090A1844}" type="parTrans" cxnId="{CCA3FB7F-1736-454F-BE88-10CCE1A40D6C}">
      <dgm:prSet/>
      <dgm:spPr/>
    </dgm:pt>
    <dgm:pt modelId="{6B0600DD-74FA-469C-AF83-6635D4794B2C}" type="sibTrans" cxnId="{CCA3FB7F-1736-454F-BE88-10CCE1A40D6C}">
      <dgm:prSet/>
      <dgm:spPr/>
    </dgm:pt>
    <dgm:pt modelId="{6FE35577-13AE-4F3A-BE21-E2F6A7542A84}">
      <dgm:prSet phldr="0"/>
      <dgm:spPr/>
      <dgm:t>
        <a:bodyPr/>
        <a:lstStyle/>
        <a:p>
          <a:pPr rtl="0"/>
          <a:r>
            <a:rPr lang="en-US">
              <a:latin typeface="Corbel"/>
            </a:rPr>
            <a:t>Nutritionist RD</a:t>
          </a:r>
        </a:p>
      </dgm:t>
    </dgm:pt>
    <dgm:pt modelId="{FC574530-8BAA-4BA9-9D7C-0B1DEFCFB7AE}" type="parTrans" cxnId="{FE7F6680-C164-4444-88EA-9E2D36FC68DB}">
      <dgm:prSet/>
      <dgm:spPr/>
    </dgm:pt>
    <dgm:pt modelId="{69FC30BD-78FF-4924-A155-073DC9F5528C}" type="sibTrans" cxnId="{FE7F6680-C164-4444-88EA-9E2D36FC68DB}">
      <dgm:prSet/>
      <dgm:spPr/>
    </dgm:pt>
    <dgm:pt modelId="{64A2D741-FC1F-4EE7-AFDB-88BAA924E022}" type="pres">
      <dgm:prSet presAssocID="{9B9CC810-FA74-40A3-A31C-A9CBE88C8487}" presName="diagram" presStyleCnt="0">
        <dgm:presLayoutVars>
          <dgm:dir/>
          <dgm:resizeHandles val="exact"/>
        </dgm:presLayoutVars>
      </dgm:prSet>
      <dgm:spPr/>
    </dgm:pt>
    <dgm:pt modelId="{50DEF954-FFEE-447B-8538-268F70BA4CEE}" type="pres">
      <dgm:prSet presAssocID="{58EFF281-0E7A-456F-BA2C-DE161049766D}" presName="node" presStyleLbl="node1" presStyleIdx="0" presStyleCnt="13">
        <dgm:presLayoutVars>
          <dgm:bulletEnabled val="1"/>
        </dgm:presLayoutVars>
      </dgm:prSet>
      <dgm:spPr/>
    </dgm:pt>
    <dgm:pt modelId="{A7D901EC-902D-4A90-9A54-E4CA6AF94C4A}" type="pres">
      <dgm:prSet presAssocID="{78F42ED9-7BD4-4F40-9702-1FFA1586920B}" presName="sibTrans" presStyleCnt="0"/>
      <dgm:spPr/>
    </dgm:pt>
    <dgm:pt modelId="{7A1D7635-8B6F-4342-83E7-9CCBBA6F7C6C}" type="pres">
      <dgm:prSet presAssocID="{CE8E7DA8-60F0-4483-9ECA-DA9C32B943F1}" presName="node" presStyleLbl="node1" presStyleIdx="1" presStyleCnt="13">
        <dgm:presLayoutVars>
          <dgm:bulletEnabled val="1"/>
        </dgm:presLayoutVars>
      </dgm:prSet>
      <dgm:spPr/>
    </dgm:pt>
    <dgm:pt modelId="{DE57D1A8-1AB6-41C8-BF8D-FA3406421BFD}" type="pres">
      <dgm:prSet presAssocID="{11C521FC-2F96-423B-B42B-E2A92E1AD246}" presName="sibTrans" presStyleCnt="0"/>
      <dgm:spPr/>
    </dgm:pt>
    <dgm:pt modelId="{7F3C708F-FECC-4863-B78D-BE28A45AC9A1}" type="pres">
      <dgm:prSet presAssocID="{20072392-E338-4BFD-81DB-189B2F782458}" presName="node" presStyleLbl="node1" presStyleIdx="2" presStyleCnt="13">
        <dgm:presLayoutVars>
          <dgm:bulletEnabled val="1"/>
        </dgm:presLayoutVars>
      </dgm:prSet>
      <dgm:spPr/>
    </dgm:pt>
    <dgm:pt modelId="{8363FE97-3896-4F01-A182-B99096924147}" type="pres">
      <dgm:prSet presAssocID="{1CB0CDB6-4422-4065-8F51-9A2859C75AFA}" presName="sibTrans" presStyleCnt="0"/>
      <dgm:spPr/>
    </dgm:pt>
    <dgm:pt modelId="{215FD799-B0B5-4081-8A6D-479825821AB2}" type="pres">
      <dgm:prSet presAssocID="{8A254BE2-C163-4813-B33F-2A71B7398DF8}" presName="node" presStyleLbl="node1" presStyleIdx="3" presStyleCnt="13">
        <dgm:presLayoutVars>
          <dgm:bulletEnabled val="1"/>
        </dgm:presLayoutVars>
      </dgm:prSet>
      <dgm:spPr/>
    </dgm:pt>
    <dgm:pt modelId="{AFC0226E-BB79-4301-B41C-26F8355FC19D}" type="pres">
      <dgm:prSet presAssocID="{202B85D7-0CB7-492F-875D-700289113495}" presName="sibTrans" presStyleCnt="0"/>
      <dgm:spPr/>
    </dgm:pt>
    <dgm:pt modelId="{2359A67D-5A81-4D8A-AFB9-DBB6246D0024}" type="pres">
      <dgm:prSet presAssocID="{708C3969-295F-480F-A6FD-B47BCEF3CB60}" presName="node" presStyleLbl="node1" presStyleIdx="4" presStyleCnt="13">
        <dgm:presLayoutVars>
          <dgm:bulletEnabled val="1"/>
        </dgm:presLayoutVars>
      </dgm:prSet>
      <dgm:spPr/>
    </dgm:pt>
    <dgm:pt modelId="{848BF332-06B0-463D-BCE6-E68AD79F3097}" type="pres">
      <dgm:prSet presAssocID="{45FDF8FE-F321-47E5-B0D0-5D108D93BE47}" presName="sibTrans" presStyleCnt="0"/>
      <dgm:spPr/>
    </dgm:pt>
    <dgm:pt modelId="{0ACF7B53-DE50-4F85-941C-29D408EA6E79}" type="pres">
      <dgm:prSet presAssocID="{953B961F-A199-49FE-8D4C-593623F12F4E}" presName="node" presStyleLbl="node1" presStyleIdx="5" presStyleCnt="13">
        <dgm:presLayoutVars>
          <dgm:bulletEnabled val="1"/>
        </dgm:presLayoutVars>
      </dgm:prSet>
      <dgm:spPr/>
    </dgm:pt>
    <dgm:pt modelId="{8D8B2FBD-F0F1-4118-BC63-FD2468873041}" type="pres">
      <dgm:prSet presAssocID="{3B61965F-4537-47C3-886B-E444E4D5A77C}" presName="sibTrans" presStyleCnt="0"/>
      <dgm:spPr/>
    </dgm:pt>
    <dgm:pt modelId="{3C6F96CD-A78C-41A1-96E1-AD0B3EDE97AC}" type="pres">
      <dgm:prSet presAssocID="{B0BC3ACF-FBDA-436E-A884-AE84D5FDF7EE}" presName="node" presStyleLbl="node1" presStyleIdx="6" presStyleCnt="13">
        <dgm:presLayoutVars>
          <dgm:bulletEnabled val="1"/>
        </dgm:presLayoutVars>
      </dgm:prSet>
      <dgm:spPr/>
    </dgm:pt>
    <dgm:pt modelId="{1E10E627-32FA-4BFD-B855-98B3E37CBB17}" type="pres">
      <dgm:prSet presAssocID="{2BEE1D44-C13A-4D7B-B229-4F27024014BA}" presName="sibTrans" presStyleCnt="0"/>
      <dgm:spPr/>
    </dgm:pt>
    <dgm:pt modelId="{7486A222-A3B9-4400-9686-4418DEACE358}" type="pres">
      <dgm:prSet presAssocID="{6EAFF197-19D0-4EAE-AC0C-4E04EBA90F3C}" presName="node" presStyleLbl="node1" presStyleIdx="7" presStyleCnt="13">
        <dgm:presLayoutVars>
          <dgm:bulletEnabled val="1"/>
        </dgm:presLayoutVars>
      </dgm:prSet>
      <dgm:spPr/>
    </dgm:pt>
    <dgm:pt modelId="{DA2C364E-87EF-463B-8E96-690333CF3683}" type="pres">
      <dgm:prSet presAssocID="{A8D7EEDA-2631-4EC6-84EA-DD5791F6730F}" presName="sibTrans" presStyleCnt="0"/>
      <dgm:spPr/>
    </dgm:pt>
    <dgm:pt modelId="{7A8FDD70-73CF-49E6-824D-3D08D0003EA0}" type="pres">
      <dgm:prSet presAssocID="{6FE35577-13AE-4F3A-BE21-E2F6A7542A84}" presName="node" presStyleLbl="node1" presStyleIdx="8" presStyleCnt="13">
        <dgm:presLayoutVars>
          <dgm:bulletEnabled val="1"/>
        </dgm:presLayoutVars>
      </dgm:prSet>
      <dgm:spPr/>
    </dgm:pt>
    <dgm:pt modelId="{9CC33EE5-B827-4EBB-A7AE-7B725D4AFD8F}" type="pres">
      <dgm:prSet presAssocID="{69FC30BD-78FF-4924-A155-073DC9F5528C}" presName="sibTrans" presStyleCnt="0"/>
      <dgm:spPr/>
    </dgm:pt>
    <dgm:pt modelId="{35C12C1A-87D2-4476-853B-218440286CDD}" type="pres">
      <dgm:prSet presAssocID="{402A248A-0A6E-4A2B-A68B-9B0F0A1E21C1}" presName="node" presStyleLbl="node1" presStyleIdx="9" presStyleCnt="13">
        <dgm:presLayoutVars>
          <dgm:bulletEnabled val="1"/>
        </dgm:presLayoutVars>
      </dgm:prSet>
      <dgm:spPr/>
    </dgm:pt>
    <dgm:pt modelId="{56876480-017E-4801-B8FA-BFF4F84B393B}" type="pres">
      <dgm:prSet presAssocID="{C06013CB-A093-487F-9F74-E6F2A903FAE4}" presName="sibTrans" presStyleCnt="0"/>
      <dgm:spPr/>
    </dgm:pt>
    <dgm:pt modelId="{6092D711-7D61-4A06-82DE-78B8D659CB33}" type="pres">
      <dgm:prSet presAssocID="{FBFA7A2B-45B8-48CF-BC32-8F2B138B16CF}" presName="node" presStyleLbl="node1" presStyleIdx="10" presStyleCnt="13">
        <dgm:presLayoutVars>
          <dgm:bulletEnabled val="1"/>
        </dgm:presLayoutVars>
      </dgm:prSet>
      <dgm:spPr/>
    </dgm:pt>
    <dgm:pt modelId="{1C1BB0B2-1A03-432C-88AE-B65E4B58FCB0}" type="pres">
      <dgm:prSet presAssocID="{01EC62DB-9C11-49A1-85EE-DE0709D7A3BE}" presName="sibTrans" presStyleCnt="0"/>
      <dgm:spPr/>
    </dgm:pt>
    <dgm:pt modelId="{EC5CF534-E364-4A38-BB5A-D9623359264F}" type="pres">
      <dgm:prSet presAssocID="{5F8A5942-8C33-4D40-BEE6-A3A2013C21CB}" presName="node" presStyleLbl="node1" presStyleIdx="11" presStyleCnt="13">
        <dgm:presLayoutVars>
          <dgm:bulletEnabled val="1"/>
        </dgm:presLayoutVars>
      </dgm:prSet>
      <dgm:spPr/>
    </dgm:pt>
    <dgm:pt modelId="{8324F043-58F8-4A2E-A38D-CB72E2EABA98}" type="pres">
      <dgm:prSet presAssocID="{4BCA94A4-4FE4-4A05-B8F2-F3E7F13CCC37}" presName="sibTrans" presStyleCnt="0"/>
      <dgm:spPr/>
    </dgm:pt>
    <dgm:pt modelId="{CC2F75FD-E547-4ED2-9FF2-3952D96C3C28}" type="pres">
      <dgm:prSet presAssocID="{42034379-D40D-46C0-ACBA-73B223D226AD}" presName="node" presStyleLbl="node1" presStyleIdx="12" presStyleCnt="13">
        <dgm:presLayoutVars>
          <dgm:bulletEnabled val="1"/>
        </dgm:presLayoutVars>
      </dgm:prSet>
      <dgm:spPr/>
    </dgm:pt>
  </dgm:ptLst>
  <dgm:cxnLst>
    <dgm:cxn modelId="{84D4DE08-F09F-489F-A99D-FBC38E5A2097}" srcId="{9B9CC810-FA74-40A3-A31C-A9CBE88C8487}" destId="{58EFF281-0E7A-456F-BA2C-DE161049766D}" srcOrd="0" destOrd="0" parTransId="{768ABF86-714C-4C9E-B209-994A70FEDD8B}" sibTransId="{78F42ED9-7BD4-4F40-9702-1FFA1586920B}"/>
    <dgm:cxn modelId="{38F2D426-7E75-41E7-853C-6BB50AA9045C}" srcId="{9B9CC810-FA74-40A3-A31C-A9CBE88C8487}" destId="{402A248A-0A6E-4A2B-A68B-9B0F0A1E21C1}" srcOrd="9" destOrd="0" parTransId="{2C74C250-B478-47F7-9525-A72AB9D12B76}" sibTransId="{C06013CB-A093-487F-9F74-E6F2A903FAE4}"/>
    <dgm:cxn modelId="{B4E93D2A-7AFC-4AE4-BDBC-AF08A9808D54}" type="presOf" srcId="{953B961F-A199-49FE-8D4C-593623F12F4E}" destId="{0ACF7B53-DE50-4F85-941C-29D408EA6E79}" srcOrd="0" destOrd="0" presId="urn:microsoft.com/office/officeart/2005/8/layout/default"/>
    <dgm:cxn modelId="{D79DCC5E-B532-4049-A364-4B8AC98745E9}" type="presOf" srcId="{9B9CC810-FA74-40A3-A31C-A9CBE88C8487}" destId="{64A2D741-FC1F-4EE7-AFDB-88BAA924E022}" srcOrd="0" destOrd="0" presId="urn:microsoft.com/office/officeart/2005/8/layout/default"/>
    <dgm:cxn modelId="{0AC7135F-DBA6-412E-B99F-332B8C3FA7FE}" srcId="{9B9CC810-FA74-40A3-A31C-A9CBE88C8487}" destId="{CE8E7DA8-60F0-4483-9ECA-DA9C32B943F1}" srcOrd="1" destOrd="0" parTransId="{382AEDA8-0661-46B1-9683-2D2564B57937}" sibTransId="{11C521FC-2F96-423B-B42B-E2A92E1AD246}"/>
    <dgm:cxn modelId="{53713360-DDDB-49A5-BF1B-6AC5B3432CBA}" srcId="{9B9CC810-FA74-40A3-A31C-A9CBE88C8487}" destId="{FBFA7A2B-45B8-48CF-BC32-8F2B138B16CF}" srcOrd="10" destOrd="0" parTransId="{C8F0113F-6DA7-4D40-9F6D-6A9BA33F8C56}" sibTransId="{01EC62DB-9C11-49A1-85EE-DE0709D7A3BE}"/>
    <dgm:cxn modelId="{2387D464-1968-4DA2-87E7-D469A713AD22}" type="presOf" srcId="{FBFA7A2B-45B8-48CF-BC32-8F2B138B16CF}" destId="{6092D711-7D61-4A06-82DE-78B8D659CB33}" srcOrd="0" destOrd="0" presId="urn:microsoft.com/office/officeart/2005/8/layout/default"/>
    <dgm:cxn modelId="{D783E744-DB9A-4738-BD3F-0BEA673D736E}" srcId="{9B9CC810-FA74-40A3-A31C-A9CBE88C8487}" destId="{8A254BE2-C163-4813-B33F-2A71B7398DF8}" srcOrd="3" destOrd="0" parTransId="{909879EC-728D-4ACB-AD15-8DDAAD94B43F}" sibTransId="{202B85D7-0CB7-492F-875D-700289113495}"/>
    <dgm:cxn modelId="{9055FE65-F388-442D-A00A-2998A07C63DE}" srcId="{9B9CC810-FA74-40A3-A31C-A9CBE88C8487}" destId="{20072392-E338-4BFD-81DB-189B2F782458}" srcOrd="2" destOrd="0" parTransId="{14271066-AB92-44B5-86EB-B81CAB626AEA}" sibTransId="{1CB0CDB6-4422-4065-8F51-9A2859C75AFA}"/>
    <dgm:cxn modelId="{24B60558-0ED9-4F5E-972A-9350C91FFBAE}" type="presOf" srcId="{6EAFF197-19D0-4EAE-AC0C-4E04EBA90F3C}" destId="{7486A222-A3B9-4400-9686-4418DEACE358}" srcOrd="0" destOrd="0" presId="urn:microsoft.com/office/officeart/2005/8/layout/default"/>
    <dgm:cxn modelId="{CCA3FB7F-1736-454F-BE88-10CCE1A40D6C}" srcId="{9B9CC810-FA74-40A3-A31C-A9CBE88C8487}" destId="{42034379-D40D-46C0-ACBA-73B223D226AD}" srcOrd="12" destOrd="0" parTransId="{F7C6F6E1-A91C-416E-BE27-1CA8090A1844}" sibTransId="{6B0600DD-74FA-469C-AF83-6635D4794B2C}"/>
    <dgm:cxn modelId="{FE7F6680-C164-4444-88EA-9E2D36FC68DB}" srcId="{9B9CC810-FA74-40A3-A31C-A9CBE88C8487}" destId="{6FE35577-13AE-4F3A-BE21-E2F6A7542A84}" srcOrd="8" destOrd="0" parTransId="{FC574530-8BAA-4BA9-9D7C-0B1DEFCFB7AE}" sibTransId="{69FC30BD-78FF-4924-A155-073DC9F5528C}"/>
    <dgm:cxn modelId="{06259D80-8158-4E09-BB20-0F9716275883}" type="presOf" srcId="{58EFF281-0E7A-456F-BA2C-DE161049766D}" destId="{50DEF954-FFEE-447B-8538-268F70BA4CEE}" srcOrd="0" destOrd="0" presId="urn:microsoft.com/office/officeart/2005/8/layout/default"/>
    <dgm:cxn modelId="{C5DCC381-9833-4928-A4F7-EAC9DF6EAA18}" type="presOf" srcId="{8A254BE2-C163-4813-B33F-2A71B7398DF8}" destId="{215FD799-B0B5-4081-8A6D-479825821AB2}" srcOrd="0" destOrd="0" presId="urn:microsoft.com/office/officeart/2005/8/layout/default"/>
    <dgm:cxn modelId="{1C5E659E-34C9-44F4-B4EA-A29EC58E43A5}" type="presOf" srcId="{B0BC3ACF-FBDA-436E-A884-AE84D5FDF7EE}" destId="{3C6F96CD-A78C-41A1-96E1-AD0B3EDE97AC}" srcOrd="0" destOrd="0" presId="urn:microsoft.com/office/officeart/2005/8/layout/default"/>
    <dgm:cxn modelId="{296AE0A2-ACE0-48F3-8251-39B5F2A70155}" type="presOf" srcId="{708C3969-295F-480F-A6FD-B47BCEF3CB60}" destId="{2359A67D-5A81-4D8A-AFB9-DBB6246D0024}" srcOrd="0" destOrd="0" presId="urn:microsoft.com/office/officeart/2005/8/layout/default"/>
    <dgm:cxn modelId="{8DA055A3-86B5-4802-9394-FD5992964169}" type="presOf" srcId="{20072392-E338-4BFD-81DB-189B2F782458}" destId="{7F3C708F-FECC-4863-B78D-BE28A45AC9A1}" srcOrd="0" destOrd="0" presId="urn:microsoft.com/office/officeart/2005/8/layout/default"/>
    <dgm:cxn modelId="{B7A333A9-21F1-4234-B396-C87E0C084300}" srcId="{9B9CC810-FA74-40A3-A31C-A9CBE88C8487}" destId="{708C3969-295F-480F-A6FD-B47BCEF3CB60}" srcOrd="4" destOrd="0" parTransId="{1616BA7F-AF1A-4F7A-9EA4-61262FC9AF79}" sibTransId="{45FDF8FE-F321-47E5-B0D0-5D108D93BE47}"/>
    <dgm:cxn modelId="{40BBABC5-ADFB-483F-89B0-9D2F30AD0919}" type="presOf" srcId="{CE8E7DA8-60F0-4483-9ECA-DA9C32B943F1}" destId="{7A1D7635-8B6F-4342-83E7-9CCBBA6F7C6C}" srcOrd="0" destOrd="0" presId="urn:microsoft.com/office/officeart/2005/8/layout/default"/>
    <dgm:cxn modelId="{0999CAC6-ECD8-4DBB-8269-8BB607093E0E}" srcId="{9B9CC810-FA74-40A3-A31C-A9CBE88C8487}" destId="{5F8A5942-8C33-4D40-BEE6-A3A2013C21CB}" srcOrd="11" destOrd="0" parTransId="{EC8362E3-B582-4E1D-B7B5-DD9FA4E7DFC2}" sibTransId="{4BCA94A4-4FE4-4A05-B8F2-F3E7F13CCC37}"/>
    <dgm:cxn modelId="{1D416ECB-7CA2-45CC-AF6A-B53217A10AED}" type="presOf" srcId="{5F8A5942-8C33-4D40-BEE6-A3A2013C21CB}" destId="{EC5CF534-E364-4A38-BB5A-D9623359264F}" srcOrd="0" destOrd="0" presId="urn:microsoft.com/office/officeart/2005/8/layout/default"/>
    <dgm:cxn modelId="{4C1409CC-194B-4E6C-AD5C-F9FD970A6425}" srcId="{9B9CC810-FA74-40A3-A31C-A9CBE88C8487}" destId="{6EAFF197-19D0-4EAE-AC0C-4E04EBA90F3C}" srcOrd="7" destOrd="0" parTransId="{3D8008AB-D966-4A9F-8A73-0E124DAB777F}" sibTransId="{A8D7EEDA-2631-4EC6-84EA-DD5791F6730F}"/>
    <dgm:cxn modelId="{494A06D5-8006-46DE-90A6-7D5A93A3EF82}" srcId="{9B9CC810-FA74-40A3-A31C-A9CBE88C8487}" destId="{B0BC3ACF-FBDA-436E-A884-AE84D5FDF7EE}" srcOrd="6" destOrd="0" parTransId="{66554A74-DFBB-4176-A0F9-AAED1618AB1A}" sibTransId="{2BEE1D44-C13A-4D7B-B229-4F27024014BA}"/>
    <dgm:cxn modelId="{6216EBD7-0265-47B0-B305-E70DF32114EC}" type="presOf" srcId="{402A248A-0A6E-4A2B-A68B-9B0F0A1E21C1}" destId="{35C12C1A-87D2-4476-853B-218440286CDD}" srcOrd="0" destOrd="0" presId="urn:microsoft.com/office/officeart/2005/8/layout/default"/>
    <dgm:cxn modelId="{23F02CDC-5E13-48B2-9FE1-59E571C55A58}" type="presOf" srcId="{42034379-D40D-46C0-ACBA-73B223D226AD}" destId="{CC2F75FD-E547-4ED2-9FF2-3952D96C3C28}" srcOrd="0" destOrd="0" presId="urn:microsoft.com/office/officeart/2005/8/layout/default"/>
    <dgm:cxn modelId="{AA90DAE8-E30F-44A4-86FF-7C07DA3615A2}" type="presOf" srcId="{6FE35577-13AE-4F3A-BE21-E2F6A7542A84}" destId="{7A8FDD70-73CF-49E6-824D-3D08D0003EA0}" srcOrd="0" destOrd="0" presId="urn:microsoft.com/office/officeart/2005/8/layout/default"/>
    <dgm:cxn modelId="{D46155EC-1128-426B-B7CF-99285AF5E86C}" srcId="{9B9CC810-FA74-40A3-A31C-A9CBE88C8487}" destId="{953B961F-A199-49FE-8D4C-593623F12F4E}" srcOrd="5" destOrd="0" parTransId="{FBE2E903-D796-4B2B-B9CB-DEDCE4FF1DDC}" sibTransId="{3B61965F-4537-47C3-886B-E444E4D5A77C}"/>
    <dgm:cxn modelId="{0D9CD700-E9E1-4FD6-A0A9-E195ADFE487E}" type="presParOf" srcId="{64A2D741-FC1F-4EE7-AFDB-88BAA924E022}" destId="{50DEF954-FFEE-447B-8538-268F70BA4CEE}" srcOrd="0" destOrd="0" presId="urn:microsoft.com/office/officeart/2005/8/layout/default"/>
    <dgm:cxn modelId="{6BA3CD7F-4EE3-4674-BDE3-A1CAC75D5028}" type="presParOf" srcId="{64A2D741-FC1F-4EE7-AFDB-88BAA924E022}" destId="{A7D901EC-902D-4A90-9A54-E4CA6AF94C4A}" srcOrd="1" destOrd="0" presId="urn:microsoft.com/office/officeart/2005/8/layout/default"/>
    <dgm:cxn modelId="{E9125F47-DFD1-43BF-A988-216DF315E3C5}" type="presParOf" srcId="{64A2D741-FC1F-4EE7-AFDB-88BAA924E022}" destId="{7A1D7635-8B6F-4342-83E7-9CCBBA6F7C6C}" srcOrd="2" destOrd="0" presId="urn:microsoft.com/office/officeart/2005/8/layout/default"/>
    <dgm:cxn modelId="{1F7CFAE5-1510-4B3C-B7E9-809E866E99FB}" type="presParOf" srcId="{64A2D741-FC1F-4EE7-AFDB-88BAA924E022}" destId="{DE57D1A8-1AB6-41C8-BF8D-FA3406421BFD}" srcOrd="3" destOrd="0" presId="urn:microsoft.com/office/officeart/2005/8/layout/default"/>
    <dgm:cxn modelId="{E5C7FE55-0752-4FA5-AC2E-0578DFFCCEEA}" type="presParOf" srcId="{64A2D741-FC1F-4EE7-AFDB-88BAA924E022}" destId="{7F3C708F-FECC-4863-B78D-BE28A45AC9A1}" srcOrd="4" destOrd="0" presId="urn:microsoft.com/office/officeart/2005/8/layout/default"/>
    <dgm:cxn modelId="{6850FDDE-F5B6-43E8-8D19-7E37BC590E1E}" type="presParOf" srcId="{64A2D741-FC1F-4EE7-AFDB-88BAA924E022}" destId="{8363FE97-3896-4F01-A182-B99096924147}" srcOrd="5" destOrd="0" presId="urn:microsoft.com/office/officeart/2005/8/layout/default"/>
    <dgm:cxn modelId="{AF52E709-998B-47A1-98FD-EF356C74130D}" type="presParOf" srcId="{64A2D741-FC1F-4EE7-AFDB-88BAA924E022}" destId="{215FD799-B0B5-4081-8A6D-479825821AB2}" srcOrd="6" destOrd="0" presId="urn:microsoft.com/office/officeart/2005/8/layout/default"/>
    <dgm:cxn modelId="{8BFF07B8-B9B9-4871-B964-50B6421F62E7}" type="presParOf" srcId="{64A2D741-FC1F-4EE7-AFDB-88BAA924E022}" destId="{AFC0226E-BB79-4301-B41C-26F8355FC19D}" srcOrd="7" destOrd="0" presId="urn:microsoft.com/office/officeart/2005/8/layout/default"/>
    <dgm:cxn modelId="{74C991F2-3FEE-4B56-A66C-5799DD55FCB6}" type="presParOf" srcId="{64A2D741-FC1F-4EE7-AFDB-88BAA924E022}" destId="{2359A67D-5A81-4D8A-AFB9-DBB6246D0024}" srcOrd="8" destOrd="0" presId="urn:microsoft.com/office/officeart/2005/8/layout/default"/>
    <dgm:cxn modelId="{8220EB3E-3883-4933-A815-7A2A16CE706F}" type="presParOf" srcId="{64A2D741-FC1F-4EE7-AFDB-88BAA924E022}" destId="{848BF332-06B0-463D-BCE6-E68AD79F3097}" srcOrd="9" destOrd="0" presId="urn:microsoft.com/office/officeart/2005/8/layout/default"/>
    <dgm:cxn modelId="{0AAC0309-0295-4DC8-9C3C-9FC531986DB2}" type="presParOf" srcId="{64A2D741-FC1F-4EE7-AFDB-88BAA924E022}" destId="{0ACF7B53-DE50-4F85-941C-29D408EA6E79}" srcOrd="10" destOrd="0" presId="urn:microsoft.com/office/officeart/2005/8/layout/default"/>
    <dgm:cxn modelId="{644FB018-49A0-48AC-B5F9-7C14D1BFED42}" type="presParOf" srcId="{64A2D741-FC1F-4EE7-AFDB-88BAA924E022}" destId="{8D8B2FBD-F0F1-4118-BC63-FD2468873041}" srcOrd="11" destOrd="0" presId="urn:microsoft.com/office/officeart/2005/8/layout/default"/>
    <dgm:cxn modelId="{D6EF926E-7F62-4E86-B829-8E6FEC5D5786}" type="presParOf" srcId="{64A2D741-FC1F-4EE7-AFDB-88BAA924E022}" destId="{3C6F96CD-A78C-41A1-96E1-AD0B3EDE97AC}" srcOrd="12" destOrd="0" presId="urn:microsoft.com/office/officeart/2005/8/layout/default"/>
    <dgm:cxn modelId="{AEF4C566-AD5F-4813-9198-06D45AEAC0B2}" type="presParOf" srcId="{64A2D741-FC1F-4EE7-AFDB-88BAA924E022}" destId="{1E10E627-32FA-4BFD-B855-98B3E37CBB17}" srcOrd="13" destOrd="0" presId="urn:microsoft.com/office/officeart/2005/8/layout/default"/>
    <dgm:cxn modelId="{B1E2FA18-E84B-40AA-9DAB-5423FCC8D682}" type="presParOf" srcId="{64A2D741-FC1F-4EE7-AFDB-88BAA924E022}" destId="{7486A222-A3B9-4400-9686-4418DEACE358}" srcOrd="14" destOrd="0" presId="urn:microsoft.com/office/officeart/2005/8/layout/default"/>
    <dgm:cxn modelId="{A92D10D7-2BAF-4ADC-925B-F626630B4F00}" type="presParOf" srcId="{64A2D741-FC1F-4EE7-AFDB-88BAA924E022}" destId="{DA2C364E-87EF-463B-8E96-690333CF3683}" srcOrd="15" destOrd="0" presId="urn:microsoft.com/office/officeart/2005/8/layout/default"/>
    <dgm:cxn modelId="{5C102C5B-F79E-4E35-8B0A-6E0361741F75}" type="presParOf" srcId="{64A2D741-FC1F-4EE7-AFDB-88BAA924E022}" destId="{7A8FDD70-73CF-49E6-824D-3D08D0003EA0}" srcOrd="16" destOrd="0" presId="urn:microsoft.com/office/officeart/2005/8/layout/default"/>
    <dgm:cxn modelId="{90B97611-6198-409F-A982-07C6DDAB7BD7}" type="presParOf" srcId="{64A2D741-FC1F-4EE7-AFDB-88BAA924E022}" destId="{9CC33EE5-B827-4EBB-A7AE-7B725D4AFD8F}" srcOrd="17" destOrd="0" presId="urn:microsoft.com/office/officeart/2005/8/layout/default"/>
    <dgm:cxn modelId="{908E0338-91FE-4C05-8AA0-8C8AA2ECD00A}" type="presParOf" srcId="{64A2D741-FC1F-4EE7-AFDB-88BAA924E022}" destId="{35C12C1A-87D2-4476-853B-218440286CDD}" srcOrd="18" destOrd="0" presId="urn:microsoft.com/office/officeart/2005/8/layout/default"/>
    <dgm:cxn modelId="{533FE04B-732B-4305-9DFE-75D71CEF711D}" type="presParOf" srcId="{64A2D741-FC1F-4EE7-AFDB-88BAA924E022}" destId="{56876480-017E-4801-B8FA-BFF4F84B393B}" srcOrd="19" destOrd="0" presId="urn:microsoft.com/office/officeart/2005/8/layout/default"/>
    <dgm:cxn modelId="{411327A5-52E1-4C44-B188-E502FCAD6A01}" type="presParOf" srcId="{64A2D741-FC1F-4EE7-AFDB-88BAA924E022}" destId="{6092D711-7D61-4A06-82DE-78B8D659CB33}" srcOrd="20" destOrd="0" presId="urn:microsoft.com/office/officeart/2005/8/layout/default"/>
    <dgm:cxn modelId="{9D5BEEF8-849D-49CD-8C43-71E9D16D7EE2}" type="presParOf" srcId="{64A2D741-FC1F-4EE7-AFDB-88BAA924E022}" destId="{1C1BB0B2-1A03-432C-88AE-B65E4B58FCB0}" srcOrd="21" destOrd="0" presId="urn:microsoft.com/office/officeart/2005/8/layout/default"/>
    <dgm:cxn modelId="{0519E191-976D-46C1-90D3-B4392E1E8B08}" type="presParOf" srcId="{64A2D741-FC1F-4EE7-AFDB-88BAA924E022}" destId="{EC5CF534-E364-4A38-BB5A-D9623359264F}" srcOrd="22" destOrd="0" presId="urn:microsoft.com/office/officeart/2005/8/layout/default"/>
    <dgm:cxn modelId="{B7977B32-5105-411B-8990-C689ECD52ED1}" type="presParOf" srcId="{64A2D741-FC1F-4EE7-AFDB-88BAA924E022}" destId="{8324F043-58F8-4A2E-A38D-CB72E2EABA98}" srcOrd="23" destOrd="0" presId="urn:microsoft.com/office/officeart/2005/8/layout/default"/>
    <dgm:cxn modelId="{EA919F6C-FE24-4E60-8D7E-E02470FF73A2}" type="presParOf" srcId="{64A2D741-FC1F-4EE7-AFDB-88BAA924E022}" destId="{CC2F75FD-E547-4ED2-9FF2-3952D96C3C28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DEF954-FFEE-447B-8538-268F70BA4CEE}">
      <dsp:nvSpPr>
        <dsp:cNvPr id="0" name=""/>
        <dsp:cNvSpPr/>
      </dsp:nvSpPr>
      <dsp:spPr>
        <a:xfrm>
          <a:off x="3872" y="422944"/>
          <a:ext cx="2096417" cy="1257850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orbel"/>
            </a:rPr>
            <a:t>Dance Nutrition Specialist</a:t>
          </a:r>
        </a:p>
      </dsp:txBody>
      <dsp:txXfrm>
        <a:off x="3872" y="422944"/>
        <a:ext cx="2096417" cy="1257850"/>
      </dsp:txXfrm>
    </dsp:sp>
    <dsp:sp modelId="{7A1D7635-8B6F-4342-83E7-9CCBBA6F7C6C}">
      <dsp:nvSpPr>
        <dsp:cNvPr id="0" name=""/>
        <dsp:cNvSpPr/>
      </dsp:nvSpPr>
      <dsp:spPr>
        <a:xfrm>
          <a:off x="2309931" y="422944"/>
          <a:ext cx="2096417" cy="1257850"/>
        </a:xfrm>
        <a:prstGeom prst="rect">
          <a:avLst/>
        </a:prstGeom>
        <a:solidFill>
          <a:schemeClr val="accent1">
            <a:shade val="50000"/>
            <a:hueOff val="37236"/>
            <a:satOff val="-695"/>
            <a:lumOff val="655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orbel"/>
            </a:rPr>
            <a:t>Dietitian</a:t>
          </a:r>
          <a:endParaRPr lang="en-US" sz="2500" kern="1200"/>
        </a:p>
      </dsp:txBody>
      <dsp:txXfrm>
        <a:off x="2309931" y="422944"/>
        <a:ext cx="2096417" cy="1257850"/>
      </dsp:txXfrm>
    </dsp:sp>
    <dsp:sp modelId="{7F3C708F-FECC-4863-B78D-BE28A45AC9A1}">
      <dsp:nvSpPr>
        <dsp:cNvPr id="0" name=""/>
        <dsp:cNvSpPr/>
      </dsp:nvSpPr>
      <dsp:spPr>
        <a:xfrm>
          <a:off x="4615991" y="422944"/>
          <a:ext cx="2096417" cy="1257850"/>
        </a:xfrm>
        <a:prstGeom prst="rect">
          <a:avLst/>
        </a:prstGeom>
        <a:solidFill>
          <a:schemeClr val="accent1">
            <a:shade val="50000"/>
            <a:hueOff val="74472"/>
            <a:satOff val="-1389"/>
            <a:lumOff val="13107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orbel"/>
            </a:rPr>
            <a:t>Entrepreneur</a:t>
          </a:r>
        </a:p>
      </dsp:txBody>
      <dsp:txXfrm>
        <a:off x="4615991" y="422944"/>
        <a:ext cx="2096417" cy="1257850"/>
      </dsp:txXfrm>
    </dsp:sp>
    <dsp:sp modelId="{215FD799-B0B5-4081-8A6D-479825821AB2}">
      <dsp:nvSpPr>
        <dsp:cNvPr id="0" name=""/>
        <dsp:cNvSpPr/>
      </dsp:nvSpPr>
      <dsp:spPr>
        <a:xfrm>
          <a:off x="6922050" y="422944"/>
          <a:ext cx="2096417" cy="1257850"/>
        </a:xfrm>
        <a:prstGeom prst="rect">
          <a:avLst/>
        </a:prstGeom>
        <a:solidFill>
          <a:schemeClr val="accent1">
            <a:shade val="50000"/>
            <a:hueOff val="111708"/>
            <a:satOff val="-2084"/>
            <a:lumOff val="19661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orbel"/>
            </a:rPr>
            <a:t>Extension Educator</a:t>
          </a:r>
        </a:p>
      </dsp:txBody>
      <dsp:txXfrm>
        <a:off x="6922050" y="422944"/>
        <a:ext cx="2096417" cy="1257850"/>
      </dsp:txXfrm>
    </dsp:sp>
    <dsp:sp modelId="{2359A67D-5A81-4D8A-AFB9-DBB6246D0024}">
      <dsp:nvSpPr>
        <dsp:cNvPr id="0" name=""/>
        <dsp:cNvSpPr/>
      </dsp:nvSpPr>
      <dsp:spPr>
        <a:xfrm>
          <a:off x="9228110" y="422944"/>
          <a:ext cx="2096417" cy="1257850"/>
        </a:xfrm>
        <a:prstGeom prst="rect">
          <a:avLst/>
        </a:prstGeom>
        <a:solidFill>
          <a:schemeClr val="accent1">
            <a:shade val="50000"/>
            <a:hueOff val="148944"/>
            <a:satOff val="-2778"/>
            <a:lumOff val="26215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orbel"/>
            </a:rPr>
            <a:t>Founder</a:t>
          </a:r>
        </a:p>
      </dsp:txBody>
      <dsp:txXfrm>
        <a:off x="9228110" y="422944"/>
        <a:ext cx="2096417" cy="1257850"/>
      </dsp:txXfrm>
    </dsp:sp>
    <dsp:sp modelId="{0ACF7B53-DE50-4F85-941C-29D408EA6E79}">
      <dsp:nvSpPr>
        <dsp:cNvPr id="0" name=""/>
        <dsp:cNvSpPr/>
      </dsp:nvSpPr>
      <dsp:spPr>
        <a:xfrm>
          <a:off x="3872" y="1890437"/>
          <a:ext cx="2096417" cy="1257850"/>
        </a:xfrm>
        <a:prstGeom prst="rect">
          <a:avLst/>
        </a:prstGeom>
        <a:solidFill>
          <a:schemeClr val="accent1">
            <a:shade val="50000"/>
            <a:hueOff val="186180"/>
            <a:satOff val="-3473"/>
            <a:lumOff val="3276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orbel"/>
            </a:rPr>
            <a:t>Health Coach</a:t>
          </a:r>
        </a:p>
      </dsp:txBody>
      <dsp:txXfrm>
        <a:off x="3872" y="1890437"/>
        <a:ext cx="2096417" cy="1257850"/>
      </dsp:txXfrm>
    </dsp:sp>
    <dsp:sp modelId="{3C6F96CD-A78C-41A1-96E1-AD0B3EDE97AC}">
      <dsp:nvSpPr>
        <dsp:cNvPr id="0" name=""/>
        <dsp:cNvSpPr/>
      </dsp:nvSpPr>
      <dsp:spPr>
        <a:xfrm>
          <a:off x="2309931" y="1890437"/>
          <a:ext cx="2096417" cy="1257850"/>
        </a:xfrm>
        <a:prstGeom prst="rect">
          <a:avLst/>
        </a:prstGeom>
        <a:solidFill>
          <a:schemeClr val="accent1">
            <a:shade val="50000"/>
            <a:hueOff val="223416"/>
            <a:satOff val="-4168"/>
            <a:lumOff val="3932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orbel"/>
            </a:rPr>
            <a:t>Nutrition Coach</a:t>
          </a:r>
        </a:p>
      </dsp:txBody>
      <dsp:txXfrm>
        <a:off x="2309931" y="1890437"/>
        <a:ext cx="2096417" cy="1257850"/>
      </dsp:txXfrm>
    </dsp:sp>
    <dsp:sp modelId="{7486A222-A3B9-4400-9686-4418DEACE358}">
      <dsp:nvSpPr>
        <dsp:cNvPr id="0" name=""/>
        <dsp:cNvSpPr/>
      </dsp:nvSpPr>
      <dsp:spPr>
        <a:xfrm>
          <a:off x="4615991" y="1890437"/>
          <a:ext cx="2096417" cy="1257850"/>
        </a:xfrm>
        <a:prstGeom prst="rect">
          <a:avLst/>
        </a:prstGeom>
        <a:solidFill>
          <a:schemeClr val="accent1">
            <a:shade val="50000"/>
            <a:hueOff val="223416"/>
            <a:satOff val="-4168"/>
            <a:lumOff val="39322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orbel"/>
            </a:rPr>
            <a:t>Nutritionist</a:t>
          </a:r>
          <a:endParaRPr lang="en-US" sz="2500" kern="1200"/>
        </a:p>
      </dsp:txBody>
      <dsp:txXfrm>
        <a:off x="4615991" y="1890437"/>
        <a:ext cx="2096417" cy="1257850"/>
      </dsp:txXfrm>
    </dsp:sp>
    <dsp:sp modelId="{7A8FDD70-73CF-49E6-824D-3D08D0003EA0}">
      <dsp:nvSpPr>
        <dsp:cNvPr id="0" name=""/>
        <dsp:cNvSpPr/>
      </dsp:nvSpPr>
      <dsp:spPr>
        <a:xfrm>
          <a:off x="6922050" y="1890437"/>
          <a:ext cx="2096417" cy="1257850"/>
        </a:xfrm>
        <a:prstGeom prst="rect">
          <a:avLst/>
        </a:prstGeom>
        <a:solidFill>
          <a:schemeClr val="accent1">
            <a:shade val="50000"/>
            <a:hueOff val="186180"/>
            <a:satOff val="-3473"/>
            <a:lumOff val="32768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orbel"/>
            </a:rPr>
            <a:t>Nutritionist RD</a:t>
          </a:r>
        </a:p>
      </dsp:txBody>
      <dsp:txXfrm>
        <a:off x="6922050" y="1890437"/>
        <a:ext cx="2096417" cy="1257850"/>
      </dsp:txXfrm>
    </dsp:sp>
    <dsp:sp modelId="{35C12C1A-87D2-4476-853B-218440286CDD}">
      <dsp:nvSpPr>
        <dsp:cNvPr id="0" name=""/>
        <dsp:cNvSpPr/>
      </dsp:nvSpPr>
      <dsp:spPr>
        <a:xfrm>
          <a:off x="9228110" y="1890437"/>
          <a:ext cx="2096417" cy="1257850"/>
        </a:xfrm>
        <a:prstGeom prst="rect">
          <a:avLst/>
        </a:prstGeom>
        <a:solidFill>
          <a:schemeClr val="accent1">
            <a:shade val="50000"/>
            <a:hueOff val="148944"/>
            <a:satOff val="-2778"/>
            <a:lumOff val="26215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orbel"/>
            </a:rPr>
            <a:t>Patient Navigator</a:t>
          </a:r>
        </a:p>
      </dsp:txBody>
      <dsp:txXfrm>
        <a:off x="9228110" y="1890437"/>
        <a:ext cx="2096417" cy="1257850"/>
      </dsp:txXfrm>
    </dsp:sp>
    <dsp:sp modelId="{6092D711-7D61-4A06-82DE-78B8D659CB33}">
      <dsp:nvSpPr>
        <dsp:cNvPr id="0" name=""/>
        <dsp:cNvSpPr/>
      </dsp:nvSpPr>
      <dsp:spPr>
        <a:xfrm>
          <a:off x="2309931" y="3357929"/>
          <a:ext cx="2096417" cy="1257850"/>
        </a:xfrm>
        <a:prstGeom prst="rect">
          <a:avLst/>
        </a:prstGeom>
        <a:solidFill>
          <a:schemeClr val="accent1">
            <a:shade val="50000"/>
            <a:hueOff val="111708"/>
            <a:satOff val="-2084"/>
            <a:lumOff val="19661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orbel"/>
            </a:rPr>
            <a:t>Owner</a:t>
          </a:r>
        </a:p>
      </dsp:txBody>
      <dsp:txXfrm>
        <a:off x="2309931" y="3357929"/>
        <a:ext cx="2096417" cy="1257850"/>
      </dsp:txXfrm>
    </dsp:sp>
    <dsp:sp modelId="{EC5CF534-E364-4A38-BB5A-D9623359264F}">
      <dsp:nvSpPr>
        <dsp:cNvPr id="0" name=""/>
        <dsp:cNvSpPr/>
      </dsp:nvSpPr>
      <dsp:spPr>
        <a:xfrm>
          <a:off x="4615991" y="3357929"/>
          <a:ext cx="2096417" cy="1257850"/>
        </a:xfrm>
        <a:prstGeom prst="rect">
          <a:avLst/>
        </a:prstGeom>
        <a:solidFill>
          <a:schemeClr val="accent1">
            <a:shade val="50000"/>
            <a:hueOff val="74472"/>
            <a:satOff val="-1389"/>
            <a:lumOff val="13107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orbel"/>
            </a:rPr>
            <a:t>Registered Dietitian</a:t>
          </a:r>
        </a:p>
      </dsp:txBody>
      <dsp:txXfrm>
        <a:off x="4615991" y="3357929"/>
        <a:ext cx="2096417" cy="1257850"/>
      </dsp:txXfrm>
    </dsp:sp>
    <dsp:sp modelId="{CC2F75FD-E547-4ED2-9FF2-3952D96C3C28}">
      <dsp:nvSpPr>
        <dsp:cNvPr id="0" name=""/>
        <dsp:cNvSpPr/>
      </dsp:nvSpPr>
      <dsp:spPr>
        <a:xfrm>
          <a:off x="6922050" y="3357929"/>
          <a:ext cx="2096417" cy="1257850"/>
        </a:xfrm>
        <a:prstGeom prst="rect">
          <a:avLst/>
        </a:prstGeom>
        <a:solidFill>
          <a:schemeClr val="accent1">
            <a:shade val="50000"/>
            <a:hueOff val="37236"/>
            <a:satOff val="-695"/>
            <a:lumOff val="6554"/>
            <a:alphaOff val="0"/>
          </a:schemeClr>
        </a:solidFill>
        <a:ln>
          <a:noFill/>
        </a:ln>
        <a:effectLst>
          <a:outerShdw blurRad="44450" dist="13970" dir="5400000" algn="ctr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twoPt" dir="tl"/>
        </a:scene3d>
        <a:sp3d prstMaterial="flat">
          <a:bevelT w="12700" h="254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>
              <a:latin typeface="Corbel"/>
            </a:rPr>
            <a:t>Trainer</a:t>
          </a:r>
        </a:p>
      </dsp:txBody>
      <dsp:txXfrm>
        <a:off x="6922050" y="3357929"/>
        <a:ext cx="2096417" cy="12578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DBDA2-4480-4D82-8886-1B64A7ECBBAC}" type="datetimeFigureOut">
              <a:rPr lang="en-US" noProof="0" smtClean="0"/>
              <a:t>10/21/2024</a:t>
            </a:fld>
            <a:endParaRPr lang="en-US" noProof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DBACE-0F8F-43FD-98F0-DEE13552DADA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5572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DDBACE-0F8F-43FD-98F0-DEE13552DADA}" type="slidenum">
              <a:rPr lang="en-US" noProof="0" smtClean="0"/>
              <a:t>1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0605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DDBACE-0F8F-43FD-98F0-DEE13552DADA}" type="slidenum">
              <a:rPr lang="en-US" noProof="0" smtClean="0"/>
              <a:t>2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50687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67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2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05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5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837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10/21/2024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4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10/21/2024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0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3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6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10/21/2024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4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32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720371-38D5-4950-B57F-5F0F0D621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7B645E-C5E5-4727-B977-D372A0AA71D9}" type="slidenum">
              <a:rPr lang="en-US" smtClean="0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293275-5D34-43AB-891F-D5BCED72D7EA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74750" y="112183"/>
            <a:ext cx="10218737" cy="942975"/>
          </a:xfrm>
        </p:spPr>
        <p:txBody>
          <a:bodyPr anchor="b">
            <a:normAutofit/>
          </a:bodyPr>
          <a:lstStyle/>
          <a:p>
            <a:pPr algn="ctr"/>
            <a:r>
              <a:rPr lang="en-US" b="1">
                <a:solidFill>
                  <a:schemeClr val="tx1"/>
                </a:solidFill>
                <a:latin typeface="Corbel"/>
              </a:rPr>
              <a:t>MSAND Graduate Outcomes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06A16F58-BB49-40F1-AE0B-C3A394D46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552467"/>
              </p:ext>
            </p:extLst>
          </p:nvPr>
        </p:nvGraphicFramePr>
        <p:xfrm>
          <a:off x="2114378" y="1051754"/>
          <a:ext cx="9125968" cy="5285530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836654">
                  <a:extLst>
                    <a:ext uri="{9D8B030D-6E8A-4147-A177-3AD203B41FA5}">
                      <a16:colId xmlns:a16="http://schemas.microsoft.com/office/drawing/2014/main" val="1173992025"/>
                    </a:ext>
                  </a:extLst>
                </a:gridCol>
                <a:gridCol w="1415878">
                  <a:extLst>
                    <a:ext uri="{9D8B030D-6E8A-4147-A177-3AD203B41FA5}">
                      <a16:colId xmlns:a16="http://schemas.microsoft.com/office/drawing/2014/main" val="115202853"/>
                    </a:ext>
                  </a:extLst>
                </a:gridCol>
                <a:gridCol w="1055469">
                  <a:extLst>
                    <a:ext uri="{9D8B030D-6E8A-4147-A177-3AD203B41FA5}">
                      <a16:colId xmlns:a16="http://schemas.microsoft.com/office/drawing/2014/main" val="1010693434"/>
                    </a:ext>
                  </a:extLst>
                </a:gridCol>
                <a:gridCol w="1055469">
                  <a:extLst>
                    <a:ext uri="{9D8B030D-6E8A-4147-A177-3AD203B41FA5}">
                      <a16:colId xmlns:a16="http://schemas.microsoft.com/office/drawing/2014/main" val="2230963489"/>
                    </a:ext>
                  </a:extLst>
                </a:gridCol>
                <a:gridCol w="1377263">
                  <a:extLst>
                    <a:ext uri="{9D8B030D-6E8A-4147-A177-3AD203B41FA5}">
                      <a16:colId xmlns:a16="http://schemas.microsoft.com/office/drawing/2014/main" val="3122906245"/>
                    </a:ext>
                  </a:extLst>
                </a:gridCol>
                <a:gridCol w="1029729">
                  <a:extLst>
                    <a:ext uri="{9D8B030D-6E8A-4147-A177-3AD203B41FA5}">
                      <a16:colId xmlns:a16="http://schemas.microsoft.com/office/drawing/2014/main" val="1031668503"/>
                    </a:ext>
                  </a:extLst>
                </a:gridCol>
                <a:gridCol w="926756">
                  <a:extLst>
                    <a:ext uri="{9D8B030D-6E8A-4147-A177-3AD203B41FA5}">
                      <a16:colId xmlns:a16="http://schemas.microsoft.com/office/drawing/2014/main" val="3778082769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136644251"/>
                    </a:ext>
                  </a:extLst>
                </a:gridCol>
              </a:tblGrid>
              <a:tr h="72081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</a:rPr>
                        <a:t>Survey Year</a:t>
                      </a:r>
                      <a:endParaRPr lang="en-US" dirty="0"/>
                    </a:p>
                  </a:txBody>
                  <a:tcPr marL="106130" marR="106130" marT="53065" marB="5306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BD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i="0" u="none" strike="noStrike" noProof="0" dirty="0">
                          <a:solidFill>
                            <a:schemeClr val="bg1"/>
                          </a:solidFill>
                          <a:latin typeface="Corbel"/>
                        </a:rPr>
                        <a:t>Response/</a:t>
                      </a:r>
                      <a:endParaRPr lang="en-ZA" sz="1600" b="1" i="0" u="none" strike="noStrike" noProof="0" dirty="0">
                        <a:solidFill>
                          <a:srgbClr val="FFFFFF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i="0" u="none" strike="noStrike" noProof="0" dirty="0">
                          <a:solidFill>
                            <a:schemeClr val="bg1"/>
                          </a:solidFill>
                          <a:latin typeface="Corbel"/>
                        </a:rPr>
                        <a:t>Knowledge</a:t>
                      </a:r>
                      <a:endParaRPr lang="en-ZA" sz="1600" b="1" i="0" u="none" strike="noStrike" noProof="0" dirty="0">
                        <a:solidFill>
                          <a:srgbClr val="FFFFFF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600" b="0" i="0" u="none" strike="noStrike" noProof="0" dirty="0">
                          <a:solidFill>
                            <a:schemeClr val="bg1"/>
                          </a:solidFill>
                          <a:latin typeface="Corbel"/>
                        </a:rPr>
                        <a:t>Rate</a:t>
                      </a:r>
                      <a:endParaRPr lang="en-US" sz="1600" b="1" i="0" u="none" strike="noStrike" noProof="0" dirty="0">
                        <a:solidFill>
                          <a:srgbClr val="FFFFFF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endParaRPr lang="en-ZA" sz="1600" b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106130" marR="106130" marT="53065" marB="5306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BD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*Working</a:t>
                      </a:r>
                      <a:endParaRPr lang="en-ZA" sz="1600" dirty="0"/>
                    </a:p>
                  </a:txBody>
                  <a:tcPr marL="106130" marR="106130" marT="53065" marB="5306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BD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*Not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Seeking</a:t>
                      </a:r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37BD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*Continuing Education </a:t>
                      </a:r>
                      <a:endParaRPr lang="en-US" dirty="0"/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37BD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*Military</a:t>
                      </a:r>
                      <a:endParaRPr lang="en-US" dirty="0"/>
                    </a:p>
                  </a:txBody>
                  <a:tcPr marL="106130" marR="106130" marT="53065" marB="53065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0">
                      <a:noFill/>
                    </a:lnT>
                    <a:lnB w="0">
                      <a:noFill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rgbClr val="37BD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*Still Looking</a:t>
                      </a:r>
                      <a:endParaRPr lang="en-US" dirty="0"/>
                    </a:p>
                  </a:txBody>
                  <a:tcPr marL="106130" marR="106130" marT="53065" marB="5306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BD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*Satisfactorily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ZA" sz="1600" b="0" dirty="0">
                          <a:solidFill>
                            <a:schemeClr val="bg1"/>
                          </a:solidFill>
                          <a:latin typeface="+mj-lt"/>
                        </a:rPr>
                        <a:t>Occupied</a:t>
                      </a:r>
                    </a:p>
                  </a:txBody>
                  <a:tcPr marL="106130" marR="106130" marT="53065" marB="5306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7BD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223600"/>
                  </a:ext>
                </a:extLst>
              </a:tr>
              <a:tr h="86465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b="1" dirty="0">
                          <a:solidFill>
                            <a:schemeClr val="tx1"/>
                          </a:solidFill>
                        </a:rPr>
                        <a:t>AY 23-24</a:t>
                      </a:r>
                    </a:p>
                    <a:p>
                      <a:pPr lvl="0" algn="ctr">
                        <a:buNone/>
                      </a:pPr>
                      <a:r>
                        <a:rPr lang="en-ZA" sz="1200" b="0" dirty="0">
                          <a:solidFill>
                            <a:schemeClr val="tx1"/>
                          </a:solidFill>
                        </a:rPr>
                        <a:t>(FA 23/SP 24/SU 24)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65%</a:t>
                      </a:r>
                    </a:p>
                  </a:txBody>
                  <a:tcPr marL="106130" marR="106130" marT="53065" marB="53065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14%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0">
                      <a:noFill/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21%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79%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132828"/>
                  </a:ext>
                </a:extLst>
              </a:tr>
              <a:tr h="86465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b="1" dirty="0">
                          <a:solidFill>
                            <a:schemeClr val="tx1"/>
                          </a:solidFill>
                        </a:rPr>
                        <a:t>AY 22-23</a:t>
                      </a:r>
                    </a:p>
                    <a:p>
                      <a:pPr lvl="0" algn="ctr">
                        <a:buNone/>
                      </a:pPr>
                      <a:r>
                        <a:rPr lang="en-ZA" sz="1200" b="0" dirty="0">
                          <a:solidFill>
                            <a:schemeClr val="tx1"/>
                          </a:solidFill>
                        </a:rPr>
                        <a:t>(FA 22/SP 23/SU 23)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 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63%</a:t>
                      </a:r>
                    </a:p>
                  </a:txBody>
                  <a:tcPr marL="106130" marR="106130" marT="53065" marB="53065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27%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73%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300830"/>
                  </a:ext>
                </a:extLst>
              </a:tr>
              <a:tr h="86465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b="1" dirty="0">
                          <a:solidFill>
                            <a:schemeClr val="tx1"/>
                          </a:solidFill>
                        </a:rPr>
                        <a:t>AY 21-22</a:t>
                      </a:r>
                      <a:endParaRPr lang="en-US" dirty="0"/>
                    </a:p>
                    <a:p>
                      <a:pPr lvl="0" algn="ctr">
                        <a:buNone/>
                      </a:pPr>
                      <a:r>
                        <a:rPr lang="en-ZA" sz="1200" b="0" dirty="0">
                          <a:solidFill>
                            <a:schemeClr val="tx1"/>
                          </a:solidFill>
                        </a:rPr>
                        <a:t>(FA 21/SP 22/SU 22)</a:t>
                      </a:r>
                      <a:endParaRPr lang="en-ZA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67%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4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728417"/>
                  </a:ext>
                </a:extLst>
              </a:tr>
              <a:tr h="864651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b="1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AY 20-21</a:t>
                      </a:r>
                      <a:endParaRPr lang="en-US" sz="1900" b="1" i="0" u="none" strike="noStrike" noProof="0" dirty="0">
                        <a:solidFill>
                          <a:srgbClr val="000000"/>
                        </a:solidFill>
                        <a:latin typeface="Corbel"/>
                      </a:endParaRPr>
                    </a:p>
                    <a:p>
                      <a:pPr lvl="0" algn="ctr">
                        <a:buNone/>
                      </a:pPr>
                      <a:r>
                        <a:rPr lang="en-ZA" sz="1200" b="0" i="0" u="none" strike="noStrike" noProof="0" dirty="0">
                          <a:solidFill>
                            <a:schemeClr val="tx1"/>
                          </a:solidFill>
                          <a:latin typeface="Corbel"/>
                        </a:rPr>
                        <a:t>(FA 20/SP 21/SU 21)</a:t>
                      </a:r>
                      <a:endParaRPr lang="en-ZA" dirty="0"/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83%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3174">
                      <a:solidFill>
                        <a:schemeClr val="bg1">
                          <a:lumMod val="7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3174">
                      <a:solidFill>
                        <a:schemeClr val="bg1">
                          <a:lumMod val="7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accent1"/>
                      </a:solidFill>
                    </a:lnT>
                    <a:lnB w="12700">
                      <a:solidFill>
                        <a:schemeClr val="accent1"/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ZA" sz="1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100%</a:t>
                      </a:r>
                    </a:p>
                  </a:txBody>
                  <a:tcPr marL="106130" marR="106130" marT="53065" marB="53065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3174">
                      <a:solidFill>
                        <a:schemeClr val="bg1">
                          <a:lumMod val="75000"/>
                        </a:schemeClr>
                      </a:solidFill>
                    </a:lnT>
                    <a:lnB w="3174">
                      <a:solidFill>
                        <a:schemeClr val="bg1">
                          <a:lumMod val="7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23656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5ACB4B6-C3FA-C034-DC52-8F491EF3BFAA}"/>
              </a:ext>
            </a:extLst>
          </p:cNvPr>
          <p:cNvSpPr txBox="1"/>
          <p:nvPr/>
        </p:nvSpPr>
        <p:spPr>
          <a:xfrm>
            <a:off x="4351254" y="6113971"/>
            <a:ext cx="1522259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 b="1">
                <a:solidFill>
                  <a:schemeClr val="bg1"/>
                </a:solidFill>
                <a:cs typeface="Calibri"/>
              </a:rPr>
              <a:t>*</a:t>
            </a:r>
            <a:r>
              <a:rPr lang="en-US" sz="900" b="1" i="1">
                <a:solidFill>
                  <a:schemeClr val="bg1"/>
                </a:solidFill>
                <a:cs typeface="Calibri"/>
              </a:rPr>
              <a:t>the % of </a:t>
            </a:r>
            <a:endParaRPr lang="en-US" sz="900" b="1">
              <a:solidFill>
                <a:schemeClr val="bg1"/>
              </a:solidFill>
              <a:cs typeface="Calibri"/>
            </a:endParaRPr>
          </a:p>
          <a:p>
            <a:pPr algn="ctr"/>
            <a:r>
              <a:rPr lang="en-US" sz="900" b="1" i="1">
                <a:solidFill>
                  <a:schemeClr val="bg1"/>
                </a:solidFill>
                <a:cs typeface="Calibri"/>
              </a:rPr>
              <a:t> surveys completed</a:t>
            </a:r>
            <a:endParaRPr lang="en-US" sz="900" b="1">
              <a:solidFill>
                <a:schemeClr val="bg1"/>
              </a:solidFill>
              <a:cs typeface="Calibri"/>
            </a:endParaRPr>
          </a:p>
        </p:txBody>
      </p:sp>
      <p:pic>
        <p:nvPicPr>
          <p:cNvPr id="4" name="Picture 3" descr="A logo on a white circle&#10;&#10;Description automatically generated">
            <a:extLst>
              <a:ext uri="{FF2B5EF4-FFF2-40B4-BE49-F238E27FC236}">
                <a16:creationId xmlns:a16="http://schemas.microsoft.com/office/drawing/2014/main" id="{F3AF6B1B-BA89-0833-8BB9-91F57479BF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4" y="5685862"/>
            <a:ext cx="1066802" cy="103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698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2F7FC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4EA5D4-1E30-49DD-A58C-946933F58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B67B645E-C5E5-4727-B977-D372A0AA71D9}" type="slidenum">
              <a:rPr lang="en-US" smtClean="0"/>
              <a:pPr algn="ctr"/>
              <a:t>2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1699C2-32BF-423F-9FCB-C7261C5F438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111250" y="527050"/>
            <a:ext cx="10144125" cy="431800"/>
          </a:xfrm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</a:rPr>
              <a:t>Employers Who Have Hired Our Graduates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B38482-0C05-158D-A7DE-BDE5CE95C99E}"/>
              </a:ext>
            </a:extLst>
          </p:cNvPr>
          <p:cNvSpPr txBox="1"/>
          <p:nvPr/>
        </p:nvSpPr>
        <p:spPr>
          <a:xfrm>
            <a:off x="4831291" y="1849437"/>
            <a:ext cx="4042904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AF Training Solutions</a:t>
            </a:r>
          </a:p>
          <a:p>
            <a:r>
              <a:rPr lang="en-US" dirty="0">
                <a:ea typeface="+mn-lt"/>
                <a:cs typeface="+mn-lt"/>
              </a:rPr>
              <a:t>Blue Cross Blue Shield</a:t>
            </a:r>
            <a:endParaRPr lang="en-US" dirty="0"/>
          </a:p>
          <a:p>
            <a:r>
              <a:rPr lang="en-US" dirty="0"/>
              <a:t>Brigham Young University</a:t>
            </a:r>
          </a:p>
          <a:p>
            <a:r>
              <a:rPr lang="en-US" dirty="0">
                <a:ea typeface="+mn-lt"/>
                <a:cs typeface="+mn-lt"/>
              </a:rPr>
              <a:t>Cardinal Metabolic &amp; Performance</a:t>
            </a:r>
            <a:endParaRPr lang="en-US" dirty="0"/>
          </a:p>
          <a:p>
            <a:r>
              <a:rPr lang="en-US" dirty="0"/>
              <a:t>Capitol Hill Healthcare</a:t>
            </a:r>
          </a:p>
          <a:p>
            <a:r>
              <a:rPr lang="en-US" dirty="0"/>
              <a:t>Department of Health</a:t>
            </a:r>
          </a:p>
          <a:p>
            <a:r>
              <a:rPr lang="en-US" dirty="0"/>
              <a:t>Erlanger Health System</a:t>
            </a:r>
          </a:p>
          <a:p>
            <a:r>
              <a:rPr lang="en-US" dirty="0">
                <a:ea typeface="+mn-lt"/>
                <a:cs typeface="+mn-lt"/>
              </a:rPr>
              <a:t>Faeth Therapeutics</a:t>
            </a:r>
            <a:endParaRPr lang="en-US" dirty="0"/>
          </a:p>
          <a:p>
            <a:r>
              <a:rPr lang="en-US" dirty="0"/>
              <a:t>Froedtert Health</a:t>
            </a:r>
          </a:p>
          <a:p>
            <a:r>
              <a:rPr lang="en-US" dirty="0"/>
              <a:t>Innercept, LLC</a:t>
            </a:r>
          </a:p>
          <a:p>
            <a:r>
              <a:rPr lang="en-US" dirty="0"/>
              <a:t>Penn State</a:t>
            </a:r>
          </a:p>
          <a:p>
            <a:r>
              <a:rPr lang="en-US" dirty="0"/>
              <a:t>Sea Mar Community Health Center</a:t>
            </a:r>
          </a:p>
          <a:p>
            <a:r>
              <a:rPr lang="en-US" dirty="0"/>
              <a:t>State of Georgia</a:t>
            </a:r>
          </a:p>
          <a:p>
            <a:r>
              <a:rPr lang="en-US" dirty="0">
                <a:ea typeface="+mn-lt"/>
                <a:cs typeface="+mn-lt"/>
              </a:rPr>
              <a:t>University of Illinois Extension Office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3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E3CE52-6887-B1B7-5FC6-E1BAEF317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67B645E-C5E5-4727-B977-D372A0AA71D9}" type="slidenum">
              <a:rPr lang="en-US" noProof="0" smtClean="0"/>
              <a:pPr>
                <a:spcAft>
                  <a:spcPts val="600"/>
                </a:spcAft>
              </a:pPr>
              <a:t>3</a:t>
            </a:fld>
            <a:endParaRPr lang="en-US" noProof="0"/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D89F8EE1-8482-AE21-0498-A2F02B77AD4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8300"/>
            <a:ext cx="11328400" cy="431800"/>
          </a:xfrm>
        </p:spPr>
        <p:txBody>
          <a:bodyPr anchor="ctr">
            <a:normAutofit/>
          </a:bodyPr>
          <a:lstStyle/>
          <a:p>
            <a:pPr algn="ctr"/>
            <a:r>
              <a:rPr lang="en-US" sz="3000">
                <a:solidFill>
                  <a:schemeClr val="accent5">
                    <a:lumMod val="75000"/>
                  </a:schemeClr>
                </a:solidFill>
              </a:rPr>
              <a:t>Sample Job Titles of  MSAND Graduates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17" name="Content Placeholder 1">
            <a:extLst>
              <a:ext uri="{FF2B5EF4-FFF2-40B4-BE49-F238E27FC236}">
                <a16:creationId xmlns:a16="http://schemas.microsoft.com/office/drawing/2014/main" id="{20FFAA4C-409B-1873-E00F-E02DBC87555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95902030"/>
              </p:ext>
            </p:extLst>
          </p:nvPr>
        </p:nvGraphicFramePr>
        <p:xfrm>
          <a:off x="381000" y="1447800"/>
          <a:ext cx="11328400" cy="5038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664609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88C2067859DB4CAB03E5651C69DA9F" ma:contentTypeVersion="16" ma:contentTypeDescription="Create a new document." ma:contentTypeScope="" ma:versionID="a4b03fe03065c11065f245d6d4846680">
  <xsd:schema xmlns:xsd="http://www.w3.org/2001/XMLSchema" xmlns:xs="http://www.w3.org/2001/XMLSchema" xmlns:p="http://schemas.microsoft.com/office/2006/metadata/properties" xmlns:ns2="027e82f4-52a3-4161-a28c-b5ad4a441129" xmlns:ns3="bc88b50b-d8b3-4391-9ec4-aaa192d918eb" xmlns:ns4="411b2d64-37ec-4545-bed6-3dbaa666c95c" targetNamespace="http://schemas.microsoft.com/office/2006/metadata/properties" ma:root="true" ma:fieldsID="215840fddf6f623f949e2324349b69e0" ns2:_="" ns3:_="" ns4:_="">
    <xsd:import namespace="027e82f4-52a3-4161-a28c-b5ad4a441129"/>
    <xsd:import namespace="bc88b50b-d8b3-4391-9ec4-aaa192d918eb"/>
    <xsd:import namespace="411b2d64-37ec-4545-bed6-3dbaa666c95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7e82f4-52a3-4161-a28c-b5ad4a44112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94facb0e-f202-4565-b90e-f4b1ccca2e8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88b50b-d8b3-4391-9ec4-aaa192d918eb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1f033eb-01f1-4e03-b78b-db0c528432be}" ma:internalName="TaxCatchAll" ma:showField="CatchAllData" ma:web="411b2d64-37ec-4545-bed6-3dbaa666c9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1b2d64-37ec-4545-bed6-3dbaa666c95c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027e82f4-52a3-4161-a28c-b5ad4a441129" xsi:nil="true"/>
    <TaxCatchAll xmlns="bc88b50b-d8b3-4391-9ec4-aaa192d918eb" xsi:nil="true"/>
    <lcf76f155ced4ddcb4097134ff3c332f xmlns="027e82f4-52a3-4161-a28c-b5ad4a44112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48C5FEF-6CA4-44CC-8E61-9E775B9B783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E2ADA7-5704-44EE-A873-705F0F99C347}">
  <ds:schemaRefs>
    <ds:schemaRef ds:uri="027e82f4-52a3-4161-a28c-b5ad4a441129"/>
    <ds:schemaRef ds:uri="411b2d64-37ec-4545-bed6-3dbaa666c95c"/>
    <ds:schemaRef ds:uri="bc88b50b-d8b3-4391-9ec4-aaa192d918e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FCB7D79-A330-4BC9-A964-3F617D32A6D4}">
  <ds:schemaRefs>
    <ds:schemaRef ds:uri="027e82f4-52a3-4161-a28c-b5ad4a441129"/>
    <ds:schemaRef ds:uri="71af3243-3dd4-4a8d-8c0d-dd76da1f02a5"/>
    <ds:schemaRef ds:uri="bc88b50b-d8b3-4391-9ec4-aaa192d918eb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TF66835393</Template>
  <Application>Microsoft Office PowerPoint</Application>
  <PresentationFormat>Widescreen</PresentationFormat>
  <Slides>3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Frame</vt:lpstr>
      <vt:lpstr>MSAND Graduate Outcomes</vt:lpstr>
      <vt:lpstr>Employers Who Have Hired Our Graduates</vt:lpstr>
      <vt:lpstr>Sample Job Titles of  MSAND Graduates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COVER TITLE</dc:title>
  <dc:creator>Jen Elorreaga</dc:creator>
  <cp:revision>70</cp:revision>
  <dcterms:created xsi:type="dcterms:W3CDTF">2023-05-10T16:55:45Z</dcterms:created>
  <dcterms:modified xsi:type="dcterms:W3CDTF">2024-10-21T19:42:55Z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0x010100C488C2067859DB4CAB03E5651C69DA9F</vt:lpwstr>
  </property>
  <property fmtid="{D5CDD505-2E9C-101B-9397-08002B2CF9AE}" pid="3" name="MediaServiceImageTags">
    <vt:lpwstr/>
  </property>
</Properties>
</file>