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73" r:id="rId5"/>
    <p:sldId id="275" r:id="rId6"/>
    <p:sldId id="28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78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878AFF-DA02-1544-8B32-DFF6971D6D63}" v="73" dt="2024-10-21T19:52:36.315"/>
  </p1510:revLst>
</p1510:revInfo>
</file>

<file path=ppt/tableStyles.xml><?xml version="1.0" encoding="utf-8"?>
<a:tblStyleLst xmlns:a="http://schemas.openxmlformats.org/drawingml/2006/main" def="{93296810-A885-4BE3-A3E7-6D5BEEA58F35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Elorreaga" userId="S::jennifer.elorreaga@logan.edu::e1aa907a-6c11-435a-a88c-cc89013b43d8" providerId="AD" clId="Web-{089C6774-29AE-0748-2962-4A9B2402AF66}"/>
    <pc:docChg chg="modSld">
      <pc:chgData name="Jennifer Elorreaga" userId="S::jennifer.elorreaga@logan.edu::e1aa907a-6c11-435a-a88c-cc89013b43d8" providerId="AD" clId="Web-{089C6774-29AE-0748-2962-4A9B2402AF66}" dt="2024-04-24T17:36:47.494" v="5" actId="1076"/>
      <pc:docMkLst>
        <pc:docMk/>
      </pc:docMkLst>
      <pc:sldChg chg="addSp delSp modSp">
        <pc:chgData name="Jennifer Elorreaga" userId="S::jennifer.elorreaga@logan.edu::e1aa907a-6c11-435a-a88c-cc89013b43d8" providerId="AD" clId="Web-{089C6774-29AE-0748-2962-4A9B2402AF66}" dt="2024-04-24T17:36:47.494" v="5" actId="1076"/>
        <pc:sldMkLst>
          <pc:docMk/>
          <pc:sldMk cId="3347698232" sldId="273"/>
        </pc:sldMkLst>
        <pc:picChg chg="del">
          <ac:chgData name="Jennifer Elorreaga" userId="S::jennifer.elorreaga@logan.edu::e1aa907a-6c11-435a-a88c-cc89013b43d8" providerId="AD" clId="Web-{089C6774-29AE-0748-2962-4A9B2402AF66}" dt="2024-04-24T17:36:21.634" v="0"/>
          <ac:picMkLst>
            <pc:docMk/>
            <pc:sldMk cId="3347698232" sldId="273"/>
            <ac:picMk id="4" creationId="{779B71A2-35E1-BF19-49F8-0F72BDDA04F8}"/>
          </ac:picMkLst>
        </pc:picChg>
        <pc:picChg chg="add mod">
          <ac:chgData name="Jennifer Elorreaga" userId="S::jennifer.elorreaga@logan.edu::e1aa907a-6c11-435a-a88c-cc89013b43d8" providerId="AD" clId="Web-{089C6774-29AE-0748-2962-4A9B2402AF66}" dt="2024-04-24T17:36:47.494" v="5" actId="1076"/>
          <ac:picMkLst>
            <pc:docMk/>
            <pc:sldMk cId="3347698232" sldId="273"/>
            <ac:picMk id="6" creationId="{24BCFD93-8DD7-DD0F-BA1A-89E664A4FC86}"/>
          </ac:picMkLst>
        </pc:picChg>
      </pc:sldChg>
    </pc:docChg>
  </pc:docChgLst>
  <pc:docChgLst>
    <pc:chgData name="Jennifer Elorreaga" userId="S::jennifer.elorreaga@logan.edu::e1aa907a-6c11-435a-a88c-cc89013b43d8" providerId="AD" clId="Web-{D7F55C9D-FF0C-9AB6-B136-D2FDB540B835}"/>
    <pc:docChg chg="modSld">
      <pc:chgData name="Jennifer Elorreaga" userId="S::jennifer.elorreaga@logan.edu::e1aa907a-6c11-435a-a88c-cc89013b43d8" providerId="AD" clId="Web-{D7F55C9D-FF0C-9AB6-B136-D2FDB540B835}" dt="2023-09-29T15:31:01.835" v="3" actId="20577"/>
      <pc:docMkLst>
        <pc:docMk/>
      </pc:docMkLst>
      <pc:sldChg chg="modSp">
        <pc:chgData name="Jennifer Elorreaga" userId="S::jennifer.elorreaga@logan.edu::e1aa907a-6c11-435a-a88c-cc89013b43d8" providerId="AD" clId="Web-{D7F55C9D-FF0C-9AB6-B136-D2FDB540B835}" dt="2023-09-29T15:19:15.419" v="2" actId="1076"/>
        <pc:sldMkLst>
          <pc:docMk/>
          <pc:sldMk cId="2934522605" sldId="296"/>
        </pc:sldMkLst>
        <pc:spChg chg="mod">
          <ac:chgData name="Jennifer Elorreaga" userId="S::jennifer.elorreaga@logan.edu::e1aa907a-6c11-435a-a88c-cc89013b43d8" providerId="AD" clId="Web-{D7F55C9D-FF0C-9AB6-B136-D2FDB540B835}" dt="2023-09-29T15:19:15.419" v="2" actId="1076"/>
          <ac:spMkLst>
            <pc:docMk/>
            <pc:sldMk cId="2934522605" sldId="296"/>
            <ac:spMk id="11" creationId="{3B9E21C8-9D96-86EE-4C28-DB598B0C710C}"/>
          </ac:spMkLst>
        </pc:spChg>
      </pc:sldChg>
      <pc:sldChg chg="modSp">
        <pc:chgData name="Jennifer Elorreaga" userId="S::jennifer.elorreaga@logan.edu::e1aa907a-6c11-435a-a88c-cc89013b43d8" providerId="AD" clId="Web-{D7F55C9D-FF0C-9AB6-B136-D2FDB540B835}" dt="2023-09-29T15:31:01.835" v="3" actId="20577"/>
        <pc:sldMkLst>
          <pc:docMk/>
          <pc:sldMk cId="173273792" sldId="298"/>
        </pc:sldMkLst>
        <pc:spChg chg="mod">
          <ac:chgData name="Jennifer Elorreaga" userId="S::jennifer.elorreaga@logan.edu::e1aa907a-6c11-435a-a88c-cc89013b43d8" providerId="AD" clId="Web-{D7F55C9D-FF0C-9AB6-B136-D2FDB540B835}" dt="2023-09-29T15:31:01.835" v="3" actId="20577"/>
          <ac:spMkLst>
            <pc:docMk/>
            <pc:sldMk cId="173273792" sldId="298"/>
            <ac:spMk id="13" creationId="{908F88EA-62D4-689C-C9EB-89B8CD0C59B2}"/>
          </ac:spMkLst>
        </pc:spChg>
      </pc:sldChg>
    </pc:docChg>
  </pc:docChgLst>
  <pc:docChgLst>
    <pc:chgData name="Jennifer Elorreaga" userId="S::jennifer.elorreaga@logan.edu::e1aa907a-6c11-435a-a88c-cc89013b43d8" providerId="AD" clId="Web-{C5576962-94D9-F54C-54E4-79262F3DFCC5}"/>
    <pc:docChg chg="modSld">
      <pc:chgData name="Jennifer Elorreaga" userId="S::jennifer.elorreaga@logan.edu::e1aa907a-6c11-435a-a88c-cc89013b43d8" providerId="AD" clId="Web-{C5576962-94D9-F54C-54E4-79262F3DFCC5}" dt="2024-02-15T21:26:11.007" v="5" actId="1076"/>
      <pc:docMkLst>
        <pc:docMk/>
      </pc:docMkLst>
      <pc:sldChg chg="addSp modSp">
        <pc:chgData name="Jennifer Elorreaga" userId="S::jennifer.elorreaga@logan.edu::e1aa907a-6c11-435a-a88c-cc89013b43d8" providerId="AD" clId="Web-{C5576962-94D9-F54C-54E4-79262F3DFCC5}" dt="2024-02-15T21:26:11.007" v="5" actId="1076"/>
        <pc:sldMkLst>
          <pc:docMk/>
          <pc:sldMk cId="3347698232" sldId="273"/>
        </pc:sldMkLst>
        <pc:picChg chg="add mod">
          <ac:chgData name="Jennifer Elorreaga" userId="S::jennifer.elorreaga@logan.edu::e1aa907a-6c11-435a-a88c-cc89013b43d8" providerId="AD" clId="Web-{C5576962-94D9-F54C-54E4-79262F3DFCC5}" dt="2024-02-15T21:26:11.007" v="5" actId="1076"/>
          <ac:picMkLst>
            <pc:docMk/>
            <pc:sldMk cId="3347698232" sldId="273"/>
            <ac:picMk id="4" creationId="{779B71A2-35E1-BF19-49F8-0F72BDDA04F8}"/>
          </ac:picMkLst>
        </pc:picChg>
      </pc:sldChg>
    </pc:docChg>
  </pc:docChgLst>
  <pc:docChgLst>
    <pc:chgData name="Jennifer Elorreaga" userId="S::jennifer.elorreaga@logan.edu::e1aa907a-6c11-435a-a88c-cc89013b43d8" providerId="AD" clId="Web-{68467419-EB5D-7465-75E8-69A78412CC7D}"/>
    <pc:docChg chg="modSld">
      <pc:chgData name="Jennifer Elorreaga" userId="S::jennifer.elorreaga@logan.edu::e1aa907a-6c11-435a-a88c-cc89013b43d8" providerId="AD" clId="Web-{68467419-EB5D-7465-75E8-69A78412CC7D}" dt="2024-02-09T21:13:07.788" v="1"/>
      <pc:docMkLst>
        <pc:docMk/>
      </pc:docMkLst>
      <pc:sldChg chg="delSp modSp">
        <pc:chgData name="Jennifer Elorreaga" userId="S::jennifer.elorreaga@logan.edu::e1aa907a-6c11-435a-a88c-cc89013b43d8" providerId="AD" clId="Web-{68467419-EB5D-7465-75E8-69A78412CC7D}" dt="2024-02-09T21:13:07.788" v="1"/>
        <pc:sldMkLst>
          <pc:docMk/>
          <pc:sldMk cId="342131329" sldId="275"/>
        </pc:sldMkLst>
        <pc:spChg chg="del mod">
          <ac:chgData name="Jennifer Elorreaga" userId="S::jennifer.elorreaga@logan.edu::e1aa907a-6c11-435a-a88c-cc89013b43d8" providerId="AD" clId="Web-{68467419-EB5D-7465-75E8-69A78412CC7D}" dt="2024-02-09T21:13:07.788" v="1"/>
          <ac:spMkLst>
            <pc:docMk/>
            <pc:sldMk cId="342131329" sldId="275"/>
            <ac:spMk id="5" creationId="{155A63A7-E29B-6DF6-1B74-B9E983109546}"/>
          </ac:spMkLst>
        </pc:spChg>
      </pc:sldChg>
    </pc:docChg>
  </pc:docChgLst>
  <pc:docChgLst>
    <pc:chgData name="Jennifer Elorreaga" userId="S::jennifer.elorreaga@logan.edu::e1aa907a-6c11-435a-a88c-cc89013b43d8" providerId="AD" clId="Web-{CDE354F8-0E5E-E043-EBA5-1CE3BF6C4BDD}"/>
    <pc:docChg chg="delSld modSld">
      <pc:chgData name="Jennifer Elorreaga" userId="S::jennifer.elorreaga@logan.edu::e1aa907a-6c11-435a-a88c-cc89013b43d8" providerId="AD" clId="Web-{CDE354F8-0E5E-E043-EBA5-1CE3BF6C4BDD}" dt="2024-01-25T22:59:19.128" v="728" actId="20577"/>
      <pc:docMkLst>
        <pc:docMk/>
      </pc:docMkLst>
      <pc:sldChg chg="addSp delSp modSp mod setBg">
        <pc:chgData name="Jennifer Elorreaga" userId="S::jennifer.elorreaga@logan.edu::e1aa907a-6c11-435a-a88c-cc89013b43d8" providerId="AD" clId="Web-{CDE354F8-0E5E-E043-EBA5-1CE3BF6C4BDD}" dt="2024-01-25T22:30:24.386" v="446" actId="20577"/>
        <pc:sldMkLst>
          <pc:docMk/>
          <pc:sldMk cId="3347698232" sldId="273"/>
        </pc:sldMkLst>
        <pc:spChg chg="mod">
          <ac:chgData name="Jennifer Elorreaga" userId="S::jennifer.elorreaga@logan.edu::e1aa907a-6c11-435a-a88c-cc89013b43d8" providerId="AD" clId="Web-{CDE354F8-0E5E-E043-EBA5-1CE3BF6C4BDD}" dt="2024-01-25T22:30:24.386" v="446" actId="20577"/>
          <ac:spMkLst>
            <pc:docMk/>
            <pc:sldMk cId="3347698232" sldId="273"/>
            <ac:spMk id="2" creationId="{3E293275-5D34-43AB-891F-D5BCED72D7EA}"/>
          </ac:spMkLst>
        </pc:spChg>
        <pc:spChg chg="mod">
          <ac:chgData name="Jennifer Elorreaga" userId="S::jennifer.elorreaga@logan.edu::e1aa907a-6c11-435a-a88c-cc89013b43d8" providerId="AD" clId="Web-{CDE354F8-0E5E-E043-EBA5-1CE3BF6C4BDD}" dt="2024-01-25T22:26:35.019" v="215" actId="1076"/>
          <ac:spMkLst>
            <pc:docMk/>
            <pc:sldMk cId="3347698232" sldId="273"/>
            <ac:spMk id="3" creationId="{95ACB4B6-C3FA-C034-DC52-8F491EF3BFAA}"/>
          </ac:spMkLst>
        </pc:spChg>
        <pc:spChg chg="del mod">
          <ac:chgData name="Jennifer Elorreaga" userId="S::jennifer.elorreaga@logan.edu::e1aa907a-6c11-435a-a88c-cc89013b43d8" providerId="AD" clId="Web-{CDE354F8-0E5E-E043-EBA5-1CE3BF6C4BDD}" dt="2024-01-25T22:22:34.480" v="23"/>
          <ac:spMkLst>
            <pc:docMk/>
            <pc:sldMk cId="3347698232" sldId="273"/>
            <ac:spMk id="4" creationId="{28988C60-F053-401A-BD16-8A23AFE7A8E6}"/>
          </ac:spMkLst>
        </pc:spChg>
        <pc:spChg chg="add del mod">
          <ac:chgData name="Jennifer Elorreaga" userId="S::jennifer.elorreaga@logan.edu::e1aa907a-6c11-435a-a88c-cc89013b43d8" providerId="AD" clId="Web-{CDE354F8-0E5E-E043-EBA5-1CE3BF6C4BDD}" dt="2024-01-25T22:22:41.246" v="25"/>
          <ac:spMkLst>
            <pc:docMk/>
            <pc:sldMk cId="3347698232" sldId="273"/>
            <ac:spMk id="8" creationId="{FCCFF957-6EA6-207D-07DC-F8C9F0181E6F}"/>
          </ac:spMkLst>
        </pc:spChg>
        <pc:graphicFrameChg chg="mod modGraphic">
          <ac:chgData name="Jennifer Elorreaga" userId="S::jennifer.elorreaga@logan.edu::e1aa907a-6c11-435a-a88c-cc89013b43d8" providerId="AD" clId="Web-{CDE354F8-0E5E-E043-EBA5-1CE3BF6C4BDD}" dt="2024-01-25T22:28:48.008" v="439"/>
          <ac:graphicFrameMkLst>
            <pc:docMk/>
            <pc:sldMk cId="3347698232" sldId="273"/>
            <ac:graphicFrameMk id="5" creationId="{06A16F58-BB49-40F1-AE0B-C3A394D468CB}"/>
          </ac:graphicFrameMkLst>
        </pc:graphicFrameChg>
      </pc:sldChg>
      <pc:sldChg chg="modSp mod setBg">
        <pc:chgData name="Jennifer Elorreaga" userId="S::jennifer.elorreaga@logan.edu::e1aa907a-6c11-435a-a88c-cc89013b43d8" providerId="AD" clId="Web-{CDE354F8-0E5E-E043-EBA5-1CE3BF6C4BDD}" dt="2024-01-25T22:58:54.049" v="722" actId="20577"/>
        <pc:sldMkLst>
          <pc:docMk/>
          <pc:sldMk cId="342131329" sldId="275"/>
        </pc:sldMkLst>
        <pc:spChg chg="mod">
          <ac:chgData name="Jennifer Elorreaga" userId="S::jennifer.elorreaga@logan.edu::e1aa907a-6c11-435a-a88c-cc89013b43d8" providerId="AD" clId="Web-{CDE354F8-0E5E-E043-EBA5-1CE3BF6C4BDD}" dt="2024-01-25T22:30:19.698" v="445" actId="20577"/>
          <ac:spMkLst>
            <pc:docMk/>
            <pc:sldMk cId="342131329" sldId="275"/>
            <ac:spMk id="2" creationId="{021699C2-32BF-423F-9FCB-C7261C5F4388}"/>
          </ac:spMkLst>
        </pc:spChg>
        <pc:spChg chg="mod">
          <ac:chgData name="Jennifer Elorreaga" userId="S::jennifer.elorreaga@logan.edu::e1aa907a-6c11-435a-a88c-cc89013b43d8" providerId="AD" clId="Web-{CDE354F8-0E5E-E043-EBA5-1CE3BF6C4BDD}" dt="2024-01-25T22:58:54.049" v="722" actId="20577"/>
          <ac:spMkLst>
            <pc:docMk/>
            <pc:sldMk cId="342131329" sldId="275"/>
            <ac:spMk id="3" creationId="{B9666BDC-BE49-4CA1-C31F-B5FDE2A5EA86}"/>
          </ac:spMkLst>
        </pc:spChg>
        <pc:spChg chg="mod">
          <ac:chgData name="Jennifer Elorreaga" userId="S::jennifer.elorreaga@logan.edu::e1aa907a-6c11-435a-a88c-cc89013b43d8" providerId="AD" clId="Web-{CDE354F8-0E5E-E043-EBA5-1CE3BF6C4BDD}" dt="2024-01-25T22:58:29.548" v="720" actId="20577"/>
          <ac:spMkLst>
            <pc:docMk/>
            <pc:sldMk cId="342131329" sldId="275"/>
            <ac:spMk id="5" creationId="{155A63A7-E29B-6DF6-1B74-B9E983109546}"/>
          </ac:spMkLst>
        </pc:spChg>
      </pc:sldChg>
      <pc:sldChg chg="modSp mod setBg">
        <pc:chgData name="Jennifer Elorreaga" userId="S::jennifer.elorreaga@logan.edu::e1aa907a-6c11-435a-a88c-cc89013b43d8" providerId="AD" clId="Web-{CDE354F8-0E5E-E043-EBA5-1CE3BF6C4BDD}" dt="2024-01-25T22:59:19.128" v="728" actId="20577"/>
        <pc:sldMkLst>
          <pc:docMk/>
          <pc:sldMk cId="420664609" sldId="287"/>
        </pc:sldMkLst>
        <pc:spChg chg="mod">
          <ac:chgData name="Jennifer Elorreaga" userId="S::jennifer.elorreaga@logan.edu::e1aa907a-6c11-435a-a88c-cc89013b43d8" providerId="AD" clId="Web-{CDE354F8-0E5E-E043-EBA5-1CE3BF6C4BDD}" dt="2024-01-25T22:30:14.260" v="444" actId="20577"/>
          <ac:spMkLst>
            <pc:docMk/>
            <pc:sldMk cId="420664609" sldId="287"/>
            <ac:spMk id="13" creationId="{D89F8EE1-8482-AE21-0498-A2F02B77AD44}"/>
          </ac:spMkLst>
        </pc:spChg>
        <pc:graphicFrameChg chg="modGraphic">
          <ac:chgData name="Jennifer Elorreaga" userId="S::jennifer.elorreaga@logan.edu::e1aa907a-6c11-435a-a88c-cc89013b43d8" providerId="AD" clId="Web-{CDE354F8-0E5E-E043-EBA5-1CE3BF6C4BDD}" dt="2024-01-25T22:59:19.128" v="728" actId="20577"/>
          <ac:graphicFrameMkLst>
            <pc:docMk/>
            <pc:sldMk cId="420664609" sldId="287"/>
            <ac:graphicFrameMk id="17" creationId="{20FFAA4C-409B-1873-E00F-E02DBC875551}"/>
          </ac:graphicFrameMkLst>
        </pc:graphicFrameChg>
      </pc:sldChg>
      <pc:sldChg chg="del">
        <pc:chgData name="Jennifer Elorreaga" userId="S::jennifer.elorreaga@logan.edu::e1aa907a-6c11-435a-a88c-cc89013b43d8" providerId="AD" clId="Web-{CDE354F8-0E5E-E043-EBA5-1CE3BF6C4BDD}" dt="2024-01-25T22:21:00.524" v="0"/>
        <pc:sldMkLst>
          <pc:docMk/>
          <pc:sldMk cId="3570329826" sldId="288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30.666" v="13"/>
        <pc:sldMkLst>
          <pc:docMk/>
          <pc:sldMk cId="4024962938" sldId="289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06.196" v="2"/>
        <pc:sldMkLst>
          <pc:docMk/>
          <pc:sldMk cId="3552499960" sldId="290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07.931" v="3"/>
        <pc:sldMkLst>
          <pc:docMk/>
          <pc:sldMk cId="1933633407" sldId="291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03.431" v="1"/>
        <pc:sldMkLst>
          <pc:docMk/>
          <pc:sldMk cId="617543664" sldId="292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15.009" v="7"/>
        <pc:sldMkLst>
          <pc:docMk/>
          <pc:sldMk cId="376756923" sldId="293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17.025" v="8"/>
        <pc:sldMkLst>
          <pc:docMk/>
          <pc:sldMk cId="2017410107" sldId="294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19.572" v="9"/>
        <pc:sldMkLst>
          <pc:docMk/>
          <pc:sldMk cId="3479921077" sldId="295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26.478" v="12"/>
        <pc:sldMkLst>
          <pc:docMk/>
          <pc:sldMk cId="2934522605" sldId="296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40.510" v="16"/>
        <pc:sldMkLst>
          <pc:docMk/>
          <pc:sldMk cId="2408023772" sldId="297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37.979" v="15"/>
        <pc:sldMkLst>
          <pc:docMk/>
          <pc:sldMk cId="173273792" sldId="298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09.400" v="4"/>
        <pc:sldMkLst>
          <pc:docMk/>
          <pc:sldMk cId="1309490899" sldId="299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24.463" v="11"/>
        <pc:sldMkLst>
          <pc:docMk/>
          <pc:sldMk cId="4269751596" sldId="301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12.743" v="6"/>
        <pc:sldMkLst>
          <pc:docMk/>
          <pc:sldMk cId="42991316" sldId="302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35.307" v="14"/>
        <pc:sldMkLst>
          <pc:docMk/>
          <pc:sldMk cId="404896377" sldId="303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11.103" v="5"/>
        <pc:sldMkLst>
          <pc:docMk/>
          <pc:sldMk cId="3337573516" sldId="304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21.744" v="10"/>
        <pc:sldMkLst>
          <pc:docMk/>
          <pc:sldMk cId="1809085273" sldId="305"/>
        </pc:sldMkLst>
      </pc:sldChg>
    </pc:docChg>
  </pc:docChgLst>
  <pc:docChgLst>
    <pc:chgData name="Jennifer Elorreaga" userId="S::jennifer.elorreaga@logan.edu::e1aa907a-6c11-435a-a88c-cc89013b43d8" providerId="AD" clId="Web-{48ED6B48-8A21-7534-0F54-635519B82DAB}"/>
    <pc:docChg chg="modSld">
      <pc:chgData name="Jennifer Elorreaga" userId="S::jennifer.elorreaga@logan.edu::e1aa907a-6c11-435a-a88c-cc89013b43d8" providerId="AD" clId="Web-{48ED6B48-8A21-7534-0F54-635519B82DAB}" dt="2024-02-09T19:41:32.584" v="38"/>
      <pc:docMkLst>
        <pc:docMk/>
      </pc:docMkLst>
      <pc:sldChg chg="modSp mod setBg">
        <pc:chgData name="Jennifer Elorreaga" userId="S::jennifer.elorreaga@logan.edu::e1aa907a-6c11-435a-a88c-cc89013b43d8" providerId="AD" clId="Web-{48ED6B48-8A21-7534-0F54-635519B82DAB}" dt="2024-02-09T19:41:32.584" v="38"/>
        <pc:sldMkLst>
          <pc:docMk/>
          <pc:sldMk cId="3347698232" sldId="273"/>
        </pc:sldMkLst>
        <pc:spChg chg="mod">
          <ac:chgData name="Jennifer Elorreaga" userId="S::jennifer.elorreaga@logan.edu::e1aa907a-6c11-435a-a88c-cc89013b43d8" providerId="AD" clId="Web-{48ED6B48-8A21-7534-0F54-635519B82DAB}" dt="2024-02-09T19:38:25.672" v="11" actId="20577"/>
          <ac:spMkLst>
            <pc:docMk/>
            <pc:sldMk cId="3347698232" sldId="273"/>
            <ac:spMk id="2" creationId="{3E293275-5D34-43AB-891F-D5BCED72D7EA}"/>
          </ac:spMkLst>
        </pc:spChg>
        <pc:graphicFrameChg chg="modGraphic">
          <ac:chgData name="Jennifer Elorreaga" userId="S::jennifer.elorreaga@logan.edu::e1aa907a-6c11-435a-a88c-cc89013b43d8" providerId="AD" clId="Web-{48ED6B48-8A21-7534-0F54-635519B82DAB}" dt="2024-02-09T19:40:45.365" v="36"/>
          <ac:graphicFrameMkLst>
            <pc:docMk/>
            <pc:sldMk cId="3347698232" sldId="273"/>
            <ac:graphicFrameMk id="5" creationId="{06A16F58-BB49-40F1-AE0B-C3A394D468CB}"/>
          </ac:graphicFrameMkLst>
        </pc:graphicFrameChg>
      </pc:sldChg>
      <pc:sldChg chg="modSp mod setBg">
        <pc:chgData name="Jennifer Elorreaga" userId="S::jennifer.elorreaga@logan.edu::e1aa907a-6c11-435a-a88c-cc89013b43d8" providerId="AD" clId="Web-{48ED6B48-8A21-7534-0F54-635519B82DAB}" dt="2024-02-09T19:40:10.222" v="32" actId="20577"/>
        <pc:sldMkLst>
          <pc:docMk/>
          <pc:sldMk cId="342131329" sldId="275"/>
        </pc:sldMkLst>
        <pc:spChg chg="mod">
          <ac:chgData name="Jennifer Elorreaga" userId="S::jennifer.elorreaga@logan.edu::e1aa907a-6c11-435a-a88c-cc89013b43d8" providerId="AD" clId="Web-{48ED6B48-8A21-7534-0F54-635519B82DAB}" dt="2024-02-09T19:40:06.206" v="27" actId="20577"/>
          <ac:spMkLst>
            <pc:docMk/>
            <pc:sldMk cId="342131329" sldId="275"/>
            <ac:spMk id="3" creationId="{B9666BDC-BE49-4CA1-C31F-B5FDE2A5EA86}"/>
          </ac:spMkLst>
        </pc:spChg>
        <pc:spChg chg="mod">
          <ac:chgData name="Jennifer Elorreaga" userId="S::jennifer.elorreaga@logan.edu::e1aa907a-6c11-435a-a88c-cc89013b43d8" providerId="AD" clId="Web-{48ED6B48-8A21-7534-0F54-635519B82DAB}" dt="2024-02-09T19:40:10.222" v="32" actId="20577"/>
          <ac:spMkLst>
            <pc:docMk/>
            <pc:sldMk cId="342131329" sldId="275"/>
            <ac:spMk id="5" creationId="{155A63A7-E29B-6DF6-1B74-B9E983109546}"/>
          </ac:spMkLst>
        </pc:spChg>
      </pc:sldChg>
      <pc:sldChg chg="modSp mod setBg">
        <pc:chgData name="Jennifer Elorreaga" userId="S::jennifer.elorreaga@logan.edu::e1aa907a-6c11-435a-a88c-cc89013b43d8" providerId="AD" clId="Web-{48ED6B48-8A21-7534-0F54-635519B82DAB}" dt="2024-02-09T19:40:18.347" v="33"/>
        <pc:sldMkLst>
          <pc:docMk/>
          <pc:sldMk cId="420664609" sldId="287"/>
        </pc:sldMkLst>
        <pc:graphicFrameChg chg="modGraphic">
          <ac:chgData name="Jennifer Elorreaga" userId="S::jennifer.elorreaga@logan.edu::e1aa907a-6c11-435a-a88c-cc89013b43d8" providerId="AD" clId="Web-{48ED6B48-8A21-7534-0F54-635519B82DAB}" dt="2024-02-09T19:40:18.347" v="33"/>
          <ac:graphicFrameMkLst>
            <pc:docMk/>
            <pc:sldMk cId="420664609" sldId="287"/>
            <ac:graphicFrameMk id="17" creationId="{20FFAA4C-409B-1873-E00F-E02DBC875551}"/>
          </ac:graphicFrameMkLst>
        </pc:graphicFrameChg>
      </pc:sldChg>
    </pc:docChg>
  </pc:docChgLst>
  <pc:docChgLst>
    <pc:chgData name="Jennifer Elorreaga" userId="S::jennifer.elorreaga@logan.edu::e1aa907a-6c11-435a-a88c-cc89013b43d8" providerId="AD" clId="Web-{B4C07CC2-6041-E06A-FC91-1DDA92EB3197}"/>
    <pc:docChg chg="modSld">
      <pc:chgData name="Jennifer Elorreaga" userId="S::jennifer.elorreaga@logan.edu::e1aa907a-6c11-435a-a88c-cc89013b43d8" providerId="AD" clId="Web-{B4C07CC2-6041-E06A-FC91-1DDA92EB3197}" dt="2024-04-24T18:05:53.662" v="27" actId="1076"/>
      <pc:docMkLst>
        <pc:docMk/>
      </pc:docMkLst>
      <pc:sldChg chg="modSp">
        <pc:chgData name="Jennifer Elorreaga" userId="S::jennifer.elorreaga@logan.edu::e1aa907a-6c11-435a-a88c-cc89013b43d8" providerId="AD" clId="Web-{B4C07CC2-6041-E06A-FC91-1DDA92EB3197}" dt="2024-04-24T18:05:53.662" v="27" actId="1076"/>
        <pc:sldMkLst>
          <pc:docMk/>
          <pc:sldMk cId="3347698232" sldId="273"/>
        </pc:sldMkLst>
        <pc:spChg chg="mod">
          <ac:chgData name="Jennifer Elorreaga" userId="S::jennifer.elorreaga@logan.edu::e1aa907a-6c11-435a-a88c-cc89013b43d8" providerId="AD" clId="Web-{B4C07CC2-6041-E06A-FC91-1DDA92EB3197}" dt="2024-04-24T18:05:53.662" v="27" actId="1076"/>
          <ac:spMkLst>
            <pc:docMk/>
            <pc:sldMk cId="3347698232" sldId="273"/>
            <ac:spMk id="3" creationId="{95ACB4B6-C3FA-C034-DC52-8F491EF3BFAA}"/>
          </ac:spMkLst>
        </pc:spChg>
        <pc:graphicFrameChg chg="mod modGraphic">
          <ac:chgData name="Jennifer Elorreaga" userId="S::jennifer.elorreaga@logan.edu::e1aa907a-6c11-435a-a88c-cc89013b43d8" providerId="AD" clId="Web-{B4C07CC2-6041-E06A-FC91-1DDA92EB3197}" dt="2024-04-24T18:05:48.193" v="26"/>
          <ac:graphicFrameMkLst>
            <pc:docMk/>
            <pc:sldMk cId="3347698232" sldId="273"/>
            <ac:graphicFrameMk id="5" creationId="{06A16F58-BB49-40F1-AE0B-C3A394D468CB}"/>
          </ac:graphicFrameMkLst>
        </pc:graphicFrameChg>
      </pc:sldChg>
    </pc:docChg>
  </pc:docChgLst>
  <pc:docChgLst>
    <pc:chgData name="Jennifer Elorreaga" userId="S::jennifer.elorreaga@logan.edu::e1aa907a-6c11-435a-a88c-cc89013b43d8" providerId="AD" clId="Web-{604AEF35-F835-054B-3928-0B7F0C816880}"/>
    <pc:docChg chg="modSld">
      <pc:chgData name="Jennifer Elorreaga" userId="S::jennifer.elorreaga@logan.edu::e1aa907a-6c11-435a-a88c-cc89013b43d8" providerId="AD" clId="Web-{604AEF35-F835-054B-3928-0B7F0C816880}" dt="2024-04-26T19:08:33.330" v="3"/>
      <pc:docMkLst>
        <pc:docMk/>
      </pc:docMkLst>
      <pc:sldChg chg="modSp">
        <pc:chgData name="Jennifer Elorreaga" userId="S::jennifer.elorreaga@logan.edu::e1aa907a-6c11-435a-a88c-cc89013b43d8" providerId="AD" clId="Web-{604AEF35-F835-054B-3928-0B7F0C816880}" dt="2024-04-26T19:08:33.330" v="3"/>
        <pc:sldMkLst>
          <pc:docMk/>
          <pc:sldMk cId="3347698232" sldId="273"/>
        </pc:sldMkLst>
        <pc:graphicFrameChg chg="mod modGraphic">
          <ac:chgData name="Jennifer Elorreaga" userId="S::jennifer.elorreaga@logan.edu::e1aa907a-6c11-435a-a88c-cc89013b43d8" providerId="AD" clId="Web-{604AEF35-F835-054B-3928-0B7F0C816880}" dt="2024-04-26T19:08:33.330" v="3"/>
          <ac:graphicFrameMkLst>
            <pc:docMk/>
            <pc:sldMk cId="3347698232" sldId="273"/>
            <ac:graphicFrameMk id="5" creationId="{06A16F58-BB49-40F1-AE0B-C3A394D468CB}"/>
          </ac:graphicFrameMkLst>
        </pc:graphicFrameChg>
      </pc:sldChg>
    </pc:docChg>
  </pc:docChgLst>
  <pc:docChgLst>
    <pc:chgData name="Jennifer Elorreaga" userId="S::jennifer.elorreaga@logan.edu::e1aa907a-6c11-435a-a88c-cc89013b43d8" providerId="AD" clId="Web-{CDA88E3A-07C9-8174-406E-E23409C96162}"/>
    <pc:docChg chg="modSld">
      <pc:chgData name="Jennifer Elorreaga" userId="S::jennifer.elorreaga@logan.edu::e1aa907a-6c11-435a-a88c-cc89013b43d8" providerId="AD" clId="Web-{CDA88E3A-07C9-8174-406E-E23409C96162}" dt="2024-04-23T15:07:26.194" v="10" actId="20577"/>
      <pc:docMkLst>
        <pc:docMk/>
      </pc:docMkLst>
      <pc:sldChg chg="modSp">
        <pc:chgData name="Jennifer Elorreaga" userId="S::jennifer.elorreaga@logan.edu::e1aa907a-6c11-435a-a88c-cc89013b43d8" providerId="AD" clId="Web-{CDA88E3A-07C9-8174-406E-E23409C96162}" dt="2024-04-23T15:07:26.194" v="10" actId="20577"/>
        <pc:sldMkLst>
          <pc:docMk/>
          <pc:sldMk cId="420664609" sldId="287"/>
        </pc:sldMkLst>
        <pc:graphicFrameChg chg="modGraphic">
          <ac:chgData name="Jennifer Elorreaga" userId="S::jennifer.elorreaga@logan.edu::e1aa907a-6c11-435a-a88c-cc89013b43d8" providerId="AD" clId="Web-{CDA88E3A-07C9-8174-406E-E23409C96162}" dt="2024-04-23T15:07:26.194" v="10" actId="20577"/>
          <ac:graphicFrameMkLst>
            <pc:docMk/>
            <pc:sldMk cId="420664609" sldId="287"/>
            <ac:graphicFrameMk id="17" creationId="{20FFAA4C-409B-1873-E00F-E02DBC875551}"/>
          </ac:graphicFrameMkLst>
        </pc:graphicFrameChg>
      </pc:sldChg>
    </pc:docChg>
  </pc:docChgLst>
  <pc:docChgLst>
    <pc:chgData name="Jennifer Elorreaga" userId="S::jennifer.elorreaga@logan.edu::e1aa907a-6c11-435a-a88c-cc89013b43d8" providerId="AD" clId="Web-{2F31C8CE-1344-1053-93A9-109B3B8597C9}"/>
    <pc:docChg chg="modSld">
      <pc:chgData name="Jennifer Elorreaga" userId="S::jennifer.elorreaga@logan.edu::e1aa907a-6c11-435a-a88c-cc89013b43d8" providerId="AD" clId="Web-{2F31C8CE-1344-1053-93A9-109B3B8597C9}" dt="2024-02-09T21:11:43.384" v="178" actId="20577"/>
      <pc:docMkLst>
        <pc:docMk/>
      </pc:docMkLst>
      <pc:sldChg chg="modSp mod setBg">
        <pc:chgData name="Jennifer Elorreaga" userId="S::jennifer.elorreaga@logan.edu::e1aa907a-6c11-435a-a88c-cc89013b43d8" providerId="AD" clId="Web-{2F31C8CE-1344-1053-93A9-109B3B8597C9}" dt="2024-02-09T21:11:22.727" v="172"/>
        <pc:sldMkLst>
          <pc:docMk/>
          <pc:sldMk cId="3347698232" sldId="273"/>
        </pc:sldMkLst>
        <pc:spChg chg="mod">
          <ac:chgData name="Jennifer Elorreaga" userId="S::jennifer.elorreaga@logan.edu::e1aa907a-6c11-435a-a88c-cc89013b43d8" providerId="AD" clId="Web-{2F31C8CE-1344-1053-93A9-109B3B8597C9}" dt="2024-02-09T21:04:00.904" v="32" actId="20577"/>
          <ac:spMkLst>
            <pc:docMk/>
            <pc:sldMk cId="3347698232" sldId="273"/>
            <ac:spMk id="3" creationId="{95ACB4B6-C3FA-C034-DC52-8F491EF3BFAA}"/>
          </ac:spMkLst>
        </pc:spChg>
        <pc:graphicFrameChg chg="mod modGraphic">
          <ac:chgData name="Jennifer Elorreaga" userId="S::jennifer.elorreaga@logan.edu::e1aa907a-6c11-435a-a88c-cc89013b43d8" providerId="AD" clId="Web-{2F31C8CE-1344-1053-93A9-109B3B8597C9}" dt="2024-02-09T21:11:22.727" v="172"/>
          <ac:graphicFrameMkLst>
            <pc:docMk/>
            <pc:sldMk cId="3347698232" sldId="273"/>
            <ac:graphicFrameMk id="5" creationId="{06A16F58-BB49-40F1-AE0B-C3A394D468CB}"/>
          </ac:graphicFrameMkLst>
        </pc:graphicFrameChg>
      </pc:sldChg>
      <pc:sldChg chg="modSp">
        <pc:chgData name="Jennifer Elorreaga" userId="S::jennifer.elorreaga@logan.edu::e1aa907a-6c11-435a-a88c-cc89013b43d8" providerId="AD" clId="Web-{2F31C8CE-1344-1053-93A9-109B3B8597C9}" dt="2024-02-09T21:11:36.540" v="176" actId="20577"/>
        <pc:sldMkLst>
          <pc:docMk/>
          <pc:sldMk cId="342131329" sldId="275"/>
        </pc:sldMkLst>
        <pc:spChg chg="mod">
          <ac:chgData name="Jennifer Elorreaga" userId="S::jennifer.elorreaga@logan.edu::e1aa907a-6c11-435a-a88c-cc89013b43d8" providerId="AD" clId="Web-{2F31C8CE-1344-1053-93A9-109B3B8597C9}" dt="2024-02-09T21:11:32.774" v="174" actId="20577"/>
          <ac:spMkLst>
            <pc:docMk/>
            <pc:sldMk cId="342131329" sldId="275"/>
            <ac:spMk id="3" creationId="{B9666BDC-BE49-4CA1-C31F-B5FDE2A5EA86}"/>
          </ac:spMkLst>
        </pc:spChg>
        <pc:spChg chg="mod">
          <ac:chgData name="Jennifer Elorreaga" userId="S::jennifer.elorreaga@logan.edu::e1aa907a-6c11-435a-a88c-cc89013b43d8" providerId="AD" clId="Web-{2F31C8CE-1344-1053-93A9-109B3B8597C9}" dt="2024-02-09T21:11:36.540" v="176" actId="20577"/>
          <ac:spMkLst>
            <pc:docMk/>
            <pc:sldMk cId="342131329" sldId="275"/>
            <ac:spMk id="5" creationId="{155A63A7-E29B-6DF6-1B74-B9E983109546}"/>
          </ac:spMkLst>
        </pc:spChg>
      </pc:sldChg>
      <pc:sldChg chg="modSp">
        <pc:chgData name="Jennifer Elorreaga" userId="S::jennifer.elorreaga@logan.edu::e1aa907a-6c11-435a-a88c-cc89013b43d8" providerId="AD" clId="Web-{2F31C8CE-1344-1053-93A9-109B3B8597C9}" dt="2024-02-09T21:11:43.384" v="178" actId="20577"/>
        <pc:sldMkLst>
          <pc:docMk/>
          <pc:sldMk cId="420664609" sldId="287"/>
        </pc:sldMkLst>
        <pc:spChg chg="mod">
          <ac:chgData name="Jennifer Elorreaga" userId="S::jennifer.elorreaga@logan.edu::e1aa907a-6c11-435a-a88c-cc89013b43d8" providerId="AD" clId="Web-{2F31C8CE-1344-1053-93A9-109B3B8597C9}" dt="2024-02-09T21:11:43.384" v="178" actId="20577"/>
          <ac:spMkLst>
            <pc:docMk/>
            <pc:sldMk cId="420664609" sldId="287"/>
            <ac:spMk id="13" creationId="{D89F8EE1-8482-AE21-0498-A2F02B77AD44}"/>
          </ac:spMkLst>
        </pc:spChg>
        <pc:graphicFrameChg chg="modGraphic">
          <ac:chgData name="Jennifer Elorreaga" userId="S::jennifer.elorreaga@logan.edu::e1aa907a-6c11-435a-a88c-cc89013b43d8" providerId="AD" clId="Web-{2F31C8CE-1344-1053-93A9-109B3B8597C9}" dt="2024-02-09T21:10:48.414" v="146" actId="20577"/>
          <ac:graphicFrameMkLst>
            <pc:docMk/>
            <pc:sldMk cId="420664609" sldId="287"/>
            <ac:graphicFrameMk id="17" creationId="{20FFAA4C-409B-1873-E00F-E02DBC875551}"/>
          </ac:graphicFrameMkLst>
        </pc:graphicFrameChg>
      </pc:sldChg>
    </pc:docChg>
  </pc:docChgLst>
  <pc:docChgLst>
    <pc:chgData name="Jennifer Elorreaga" userId="S::jennifer.elorreaga@logan.edu::e1aa907a-6c11-435a-a88c-cc89013b43d8" providerId="AD" clId="Web-{DFD182EA-4F42-9E00-8704-4480A0736CD4}"/>
    <pc:docChg chg="modSld">
      <pc:chgData name="Jennifer Elorreaga" userId="S::jennifer.elorreaga@logan.edu::e1aa907a-6c11-435a-a88c-cc89013b43d8" providerId="AD" clId="Web-{DFD182EA-4F42-9E00-8704-4480A0736CD4}" dt="2024-06-03T21:08:52.736" v="3" actId="1076"/>
      <pc:docMkLst>
        <pc:docMk/>
      </pc:docMkLst>
      <pc:sldChg chg="addSp delSp modSp">
        <pc:chgData name="Jennifer Elorreaga" userId="S::jennifer.elorreaga@logan.edu::e1aa907a-6c11-435a-a88c-cc89013b43d8" providerId="AD" clId="Web-{DFD182EA-4F42-9E00-8704-4480A0736CD4}" dt="2024-06-03T21:08:52.736" v="3" actId="1076"/>
        <pc:sldMkLst>
          <pc:docMk/>
          <pc:sldMk cId="3347698232" sldId="273"/>
        </pc:sldMkLst>
        <pc:picChg chg="add mod">
          <ac:chgData name="Jennifer Elorreaga" userId="S::jennifer.elorreaga@logan.edu::e1aa907a-6c11-435a-a88c-cc89013b43d8" providerId="AD" clId="Web-{DFD182EA-4F42-9E00-8704-4480A0736CD4}" dt="2024-06-03T21:08:52.736" v="3" actId="1076"/>
          <ac:picMkLst>
            <pc:docMk/>
            <pc:sldMk cId="3347698232" sldId="273"/>
            <ac:picMk id="4" creationId="{0119A1EA-D068-A112-CA2F-AD39BD3A4543}"/>
          </ac:picMkLst>
        </pc:picChg>
        <pc:picChg chg="del">
          <ac:chgData name="Jennifer Elorreaga" userId="S::jennifer.elorreaga@logan.edu::e1aa907a-6c11-435a-a88c-cc89013b43d8" providerId="AD" clId="Web-{DFD182EA-4F42-9E00-8704-4480A0736CD4}" dt="2024-06-03T21:08:26.376" v="0"/>
          <ac:picMkLst>
            <pc:docMk/>
            <pc:sldMk cId="3347698232" sldId="273"/>
            <ac:picMk id="6" creationId="{24BCFD93-8DD7-DD0F-BA1A-89E664A4FC86}"/>
          </ac:picMkLst>
        </pc:picChg>
      </pc:sldChg>
    </pc:docChg>
  </pc:docChgLst>
  <pc:docChgLst>
    <pc:chgData name="Jennifer Elorreaga" userId="S::jennifer.elorreaga@logan.edu::e1aa907a-6c11-435a-a88c-cc89013b43d8" providerId="AD" clId="Web-{FA776B46-7A7F-327D-544E-E4306DBF8C22}"/>
    <pc:docChg chg="modSld">
      <pc:chgData name="Jennifer Elorreaga" userId="S::jennifer.elorreaga@logan.edu::e1aa907a-6c11-435a-a88c-cc89013b43d8" providerId="AD" clId="Web-{FA776B46-7A7F-327D-544E-E4306DBF8C22}" dt="2024-04-26T19:17:35.128" v="34" actId="1076"/>
      <pc:docMkLst>
        <pc:docMk/>
      </pc:docMkLst>
      <pc:sldChg chg="modSp">
        <pc:chgData name="Jennifer Elorreaga" userId="S::jennifer.elorreaga@logan.edu::e1aa907a-6c11-435a-a88c-cc89013b43d8" providerId="AD" clId="Web-{FA776B46-7A7F-327D-544E-E4306DBF8C22}" dt="2024-04-26T19:17:35.128" v="34" actId="1076"/>
        <pc:sldMkLst>
          <pc:docMk/>
          <pc:sldMk cId="3347698232" sldId="273"/>
        </pc:sldMkLst>
        <pc:spChg chg="mod">
          <ac:chgData name="Jennifer Elorreaga" userId="S::jennifer.elorreaga@logan.edu::e1aa907a-6c11-435a-a88c-cc89013b43d8" providerId="AD" clId="Web-{FA776B46-7A7F-327D-544E-E4306DBF8C22}" dt="2024-04-26T19:17:35.128" v="34" actId="1076"/>
          <ac:spMkLst>
            <pc:docMk/>
            <pc:sldMk cId="3347698232" sldId="273"/>
            <ac:spMk id="3" creationId="{95ACB4B6-C3FA-C034-DC52-8F491EF3BFAA}"/>
          </ac:spMkLst>
        </pc:spChg>
      </pc:sldChg>
    </pc:docChg>
  </pc:docChgLst>
  <pc:docChgLst>
    <pc:chgData name="Jennifer Elorreaga" userId="S::jennifer.elorreaga@logan.edu::e1aa907a-6c11-435a-a88c-cc89013b43d8" providerId="AD" clId="Web-{DE878AFF-DA02-1544-8B32-DFF6971D6D63}"/>
    <pc:docChg chg="modSld">
      <pc:chgData name="Jennifer Elorreaga" userId="S::jennifer.elorreaga@logan.edu::e1aa907a-6c11-435a-a88c-cc89013b43d8" providerId="AD" clId="Web-{DE878AFF-DA02-1544-8B32-DFF6971D6D63}" dt="2024-10-21T19:52:36.315" v="57" actId="20577"/>
      <pc:docMkLst>
        <pc:docMk/>
      </pc:docMkLst>
      <pc:sldChg chg="modSp">
        <pc:chgData name="Jennifer Elorreaga" userId="S::jennifer.elorreaga@logan.edu::e1aa907a-6c11-435a-a88c-cc89013b43d8" providerId="AD" clId="Web-{DE878AFF-DA02-1544-8B32-DFF6971D6D63}" dt="2024-10-21T19:44:30.303" v="37"/>
        <pc:sldMkLst>
          <pc:docMk/>
          <pc:sldMk cId="3347698232" sldId="273"/>
        </pc:sldMkLst>
        <pc:graphicFrameChg chg="mod modGraphic">
          <ac:chgData name="Jennifer Elorreaga" userId="S::jennifer.elorreaga@logan.edu::e1aa907a-6c11-435a-a88c-cc89013b43d8" providerId="AD" clId="Web-{DE878AFF-DA02-1544-8B32-DFF6971D6D63}" dt="2024-10-21T19:44:30.303" v="37"/>
          <ac:graphicFrameMkLst>
            <pc:docMk/>
            <pc:sldMk cId="3347698232" sldId="273"/>
            <ac:graphicFrameMk id="5" creationId="{06A16F58-BB49-40F1-AE0B-C3A394D468CB}"/>
          </ac:graphicFrameMkLst>
        </pc:graphicFrameChg>
      </pc:sldChg>
      <pc:sldChg chg="modSp">
        <pc:chgData name="Jennifer Elorreaga" userId="S::jennifer.elorreaga@logan.edu::e1aa907a-6c11-435a-a88c-cc89013b43d8" providerId="AD" clId="Web-{DE878AFF-DA02-1544-8B32-DFF6971D6D63}" dt="2024-10-21T19:52:32.581" v="56" actId="20577"/>
        <pc:sldMkLst>
          <pc:docMk/>
          <pc:sldMk cId="342131329" sldId="275"/>
        </pc:sldMkLst>
        <pc:spChg chg="mod">
          <ac:chgData name="Jennifer Elorreaga" userId="S::jennifer.elorreaga@logan.edu::e1aa907a-6c11-435a-a88c-cc89013b43d8" providerId="AD" clId="Web-{DE878AFF-DA02-1544-8B32-DFF6971D6D63}" dt="2024-10-21T19:52:32.581" v="56" actId="20577"/>
          <ac:spMkLst>
            <pc:docMk/>
            <pc:sldMk cId="342131329" sldId="275"/>
            <ac:spMk id="2" creationId="{021699C2-32BF-423F-9FCB-C7261C5F4388}"/>
          </ac:spMkLst>
        </pc:spChg>
        <pc:spChg chg="mod">
          <ac:chgData name="Jennifer Elorreaga" userId="S::jennifer.elorreaga@logan.edu::e1aa907a-6c11-435a-a88c-cc89013b43d8" providerId="AD" clId="Web-{DE878AFF-DA02-1544-8B32-DFF6971D6D63}" dt="2024-10-21T19:52:32.003" v="55" actId="20577"/>
          <ac:spMkLst>
            <pc:docMk/>
            <pc:sldMk cId="342131329" sldId="275"/>
            <ac:spMk id="3" creationId="{B9666BDC-BE49-4CA1-C31F-B5FDE2A5EA86}"/>
          </ac:spMkLst>
        </pc:spChg>
      </pc:sldChg>
      <pc:sldChg chg="modSp">
        <pc:chgData name="Jennifer Elorreaga" userId="S::jennifer.elorreaga@logan.edu::e1aa907a-6c11-435a-a88c-cc89013b43d8" providerId="AD" clId="Web-{DE878AFF-DA02-1544-8B32-DFF6971D6D63}" dt="2024-10-21T19:52:36.315" v="57" actId="20577"/>
        <pc:sldMkLst>
          <pc:docMk/>
          <pc:sldMk cId="420664609" sldId="287"/>
        </pc:sldMkLst>
        <pc:spChg chg="mod">
          <ac:chgData name="Jennifer Elorreaga" userId="S::jennifer.elorreaga@logan.edu::e1aa907a-6c11-435a-a88c-cc89013b43d8" providerId="AD" clId="Web-{DE878AFF-DA02-1544-8B32-DFF6971D6D63}" dt="2024-10-21T19:52:36.315" v="57" actId="20577"/>
          <ac:spMkLst>
            <pc:docMk/>
            <pc:sldMk cId="420664609" sldId="287"/>
            <ac:spMk id="13" creationId="{D89F8EE1-8482-AE21-0498-A2F02B77AD44}"/>
          </ac:spMkLst>
        </pc:spChg>
        <pc:graphicFrameChg chg="modGraphic">
          <ac:chgData name="Jennifer Elorreaga" userId="S::jennifer.elorreaga@logan.edu::e1aa907a-6c11-435a-a88c-cc89013b43d8" providerId="AD" clId="Web-{DE878AFF-DA02-1544-8B32-DFF6971D6D63}" dt="2024-10-21T19:52:05.722" v="51" actId="20577"/>
          <ac:graphicFrameMkLst>
            <pc:docMk/>
            <pc:sldMk cId="420664609" sldId="287"/>
            <ac:graphicFrameMk id="17" creationId="{20FFAA4C-409B-1873-E00F-E02DBC875551}"/>
          </ac:graphicFrameMkLst>
        </pc:graphicFrameChg>
      </pc:sldChg>
    </pc:docChg>
  </pc:docChgLst>
  <pc:docChgLst>
    <pc:chgData name="Jennifer Elorreaga" userId="S::jennifer.elorreaga@logan.edu::e1aa907a-6c11-435a-a88c-cc89013b43d8" providerId="AD" clId="Web-{21DF3F2C-3470-6388-160B-82642575C1C7}"/>
    <pc:docChg chg="modSld">
      <pc:chgData name="Jennifer Elorreaga" userId="S::jennifer.elorreaga@logan.edu::e1aa907a-6c11-435a-a88c-cc89013b43d8" providerId="AD" clId="Web-{21DF3F2C-3470-6388-160B-82642575C1C7}" dt="2024-04-24T17:59:54.991" v="7"/>
      <pc:docMkLst>
        <pc:docMk/>
      </pc:docMkLst>
      <pc:sldChg chg="modSp">
        <pc:chgData name="Jennifer Elorreaga" userId="S::jennifer.elorreaga@logan.edu::e1aa907a-6c11-435a-a88c-cc89013b43d8" providerId="AD" clId="Web-{21DF3F2C-3470-6388-160B-82642575C1C7}" dt="2024-04-24T17:59:54.991" v="7"/>
        <pc:sldMkLst>
          <pc:docMk/>
          <pc:sldMk cId="3347698232" sldId="273"/>
        </pc:sldMkLst>
        <pc:graphicFrameChg chg="mod modGraphic">
          <ac:chgData name="Jennifer Elorreaga" userId="S::jennifer.elorreaga@logan.edu::e1aa907a-6c11-435a-a88c-cc89013b43d8" providerId="AD" clId="Web-{21DF3F2C-3470-6388-160B-82642575C1C7}" dt="2024-04-24T17:59:54.991" v="7"/>
          <ac:graphicFrameMkLst>
            <pc:docMk/>
            <pc:sldMk cId="3347698232" sldId="273"/>
            <ac:graphicFrameMk id="5" creationId="{06A16F58-BB49-40F1-AE0B-C3A394D468CB}"/>
          </ac:graphicFrameMkLst>
        </pc:graphicFrameChg>
      </pc:sldChg>
    </pc:docChg>
  </pc:docChgLst>
  <pc:docChgLst>
    <pc:chgData name="Jennifer Elorreaga" userId="S::jennifer.elorreaga@logan.edu::e1aa907a-6c11-435a-a88c-cc89013b43d8" providerId="AD" clId="Web-{6C7A273D-E060-A7B2-7718-FFEC5A9AEA31}"/>
    <pc:docChg chg="modSld">
      <pc:chgData name="Jennifer Elorreaga" userId="S::jennifer.elorreaga@logan.edu::e1aa907a-6c11-435a-a88c-cc89013b43d8" providerId="AD" clId="Web-{6C7A273D-E060-A7B2-7718-FFEC5A9AEA31}" dt="2024-01-26T17:33:02.347" v="10" actId="1076"/>
      <pc:docMkLst>
        <pc:docMk/>
      </pc:docMkLst>
      <pc:sldChg chg="modSp">
        <pc:chgData name="Jennifer Elorreaga" userId="S::jennifer.elorreaga@logan.edu::e1aa907a-6c11-435a-a88c-cc89013b43d8" providerId="AD" clId="Web-{6C7A273D-E060-A7B2-7718-FFEC5A9AEA31}" dt="2024-01-26T17:33:02.347" v="10" actId="1076"/>
        <pc:sldMkLst>
          <pc:docMk/>
          <pc:sldMk cId="342131329" sldId="275"/>
        </pc:sldMkLst>
        <pc:spChg chg="mod">
          <ac:chgData name="Jennifer Elorreaga" userId="S::jennifer.elorreaga@logan.edu::e1aa907a-6c11-435a-a88c-cc89013b43d8" providerId="AD" clId="Web-{6C7A273D-E060-A7B2-7718-FFEC5A9AEA31}" dt="2024-01-26T17:32:58.003" v="9" actId="20577"/>
          <ac:spMkLst>
            <pc:docMk/>
            <pc:sldMk cId="342131329" sldId="275"/>
            <ac:spMk id="3" creationId="{B9666BDC-BE49-4CA1-C31F-B5FDE2A5EA86}"/>
          </ac:spMkLst>
        </pc:spChg>
        <pc:spChg chg="mod">
          <ac:chgData name="Jennifer Elorreaga" userId="S::jennifer.elorreaga@logan.edu::e1aa907a-6c11-435a-a88c-cc89013b43d8" providerId="AD" clId="Web-{6C7A273D-E060-A7B2-7718-FFEC5A9AEA31}" dt="2024-01-26T17:33:02.347" v="10" actId="1076"/>
          <ac:spMkLst>
            <pc:docMk/>
            <pc:sldMk cId="342131329" sldId="275"/>
            <ac:spMk id="5" creationId="{155A63A7-E29B-6DF6-1B74-B9E983109546}"/>
          </ac:spMkLst>
        </pc:spChg>
      </pc:sldChg>
    </pc:docChg>
  </pc:docChgLst>
  <pc:docChgLst>
    <pc:chgData name="Jennifer Elorreaga" userId="S::jennifer.elorreaga@logan.edu::e1aa907a-6c11-435a-a88c-cc89013b43d8" providerId="AD" clId="Web-{7D71C4E4-81FB-6828-0948-BDFF05B1F9BD}"/>
    <pc:docChg chg="modSld">
      <pc:chgData name="Jennifer Elorreaga" userId="S::jennifer.elorreaga@logan.edu::e1aa907a-6c11-435a-a88c-cc89013b43d8" providerId="AD" clId="Web-{7D71C4E4-81FB-6828-0948-BDFF05B1F9BD}" dt="2024-02-09T19:44:35.580" v="47"/>
      <pc:docMkLst>
        <pc:docMk/>
      </pc:docMkLst>
      <pc:sldChg chg="modSp">
        <pc:chgData name="Jennifer Elorreaga" userId="S::jennifer.elorreaga@logan.edu::e1aa907a-6c11-435a-a88c-cc89013b43d8" providerId="AD" clId="Web-{7D71C4E4-81FB-6828-0948-BDFF05B1F9BD}" dt="2024-02-09T19:44:35.580" v="47"/>
        <pc:sldMkLst>
          <pc:docMk/>
          <pc:sldMk cId="3347698232" sldId="273"/>
        </pc:sldMkLst>
        <pc:graphicFrameChg chg="mod modGraphic">
          <ac:chgData name="Jennifer Elorreaga" userId="S::jennifer.elorreaga@logan.edu::e1aa907a-6c11-435a-a88c-cc89013b43d8" providerId="AD" clId="Web-{7D71C4E4-81FB-6828-0948-BDFF05B1F9BD}" dt="2024-02-09T19:44:35.580" v="47"/>
          <ac:graphicFrameMkLst>
            <pc:docMk/>
            <pc:sldMk cId="3347698232" sldId="273"/>
            <ac:graphicFrameMk id="5" creationId="{06A16F58-BB49-40F1-AE0B-C3A394D468CB}"/>
          </ac:graphicFrameMkLst>
        </pc:graphicFrameChg>
      </pc:sldChg>
    </pc:docChg>
  </pc:docChgLst>
  <pc:docChgLst>
    <pc:chgData name="Jennifer Elorreaga" userId="S::jennifer.elorreaga@logan.edu::e1aa907a-6c11-435a-a88c-cc89013b43d8" providerId="AD" clId="Web-{65279608-AA54-9887-3507-AC34B673BE19}"/>
    <pc:docChg chg="modSld">
      <pc:chgData name="Jennifer Elorreaga" userId="S::jennifer.elorreaga@logan.edu::e1aa907a-6c11-435a-a88c-cc89013b43d8" providerId="AD" clId="Web-{65279608-AA54-9887-3507-AC34B673BE19}" dt="2024-06-03T21:13:57.178" v="3" actId="14100"/>
      <pc:docMkLst>
        <pc:docMk/>
      </pc:docMkLst>
      <pc:sldChg chg="modSp">
        <pc:chgData name="Jennifer Elorreaga" userId="S::jennifer.elorreaga@logan.edu::e1aa907a-6c11-435a-a88c-cc89013b43d8" providerId="AD" clId="Web-{65279608-AA54-9887-3507-AC34B673BE19}" dt="2024-06-03T21:13:57.178" v="3" actId="14100"/>
        <pc:sldMkLst>
          <pc:docMk/>
          <pc:sldMk cId="3347698232" sldId="273"/>
        </pc:sldMkLst>
        <pc:picChg chg="mod">
          <ac:chgData name="Jennifer Elorreaga" userId="S::jennifer.elorreaga@logan.edu::e1aa907a-6c11-435a-a88c-cc89013b43d8" providerId="AD" clId="Web-{65279608-AA54-9887-3507-AC34B673BE19}" dt="2024-06-03T21:13:57.178" v="3" actId="14100"/>
          <ac:picMkLst>
            <pc:docMk/>
            <pc:sldMk cId="3347698232" sldId="273"/>
            <ac:picMk id="4" creationId="{0119A1EA-D068-A112-CA2F-AD39BD3A4543}"/>
          </ac:picMkLst>
        </pc:picChg>
      </pc:sldChg>
    </pc:docChg>
  </pc:docChgLst>
  <pc:docChgLst>
    <pc:chgData name="Jennifer Elorreaga" userId="S::jennifer.elorreaga@logan.edu::e1aa907a-6c11-435a-a88c-cc89013b43d8" providerId="AD" clId="Web-{1059AC3B-9E84-A739-1DFE-AC8E3622EFE6}"/>
    <pc:docChg chg="modSld">
      <pc:chgData name="Jennifer Elorreaga" userId="S::jennifer.elorreaga@logan.edu::e1aa907a-6c11-435a-a88c-cc89013b43d8" providerId="AD" clId="Web-{1059AC3B-9E84-A739-1DFE-AC8E3622EFE6}" dt="2024-02-09T19:54:47.194" v="30"/>
      <pc:docMkLst>
        <pc:docMk/>
      </pc:docMkLst>
      <pc:sldChg chg="modSp">
        <pc:chgData name="Jennifer Elorreaga" userId="S::jennifer.elorreaga@logan.edu::e1aa907a-6c11-435a-a88c-cc89013b43d8" providerId="AD" clId="Web-{1059AC3B-9E84-A739-1DFE-AC8E3622EFE6}" dt="2024-02-09T19:54:47.194" v="30"/>
        <pc:sldMkLst>
          <pc:docMk/>
          <pc:sldMk cId="3347698232" sldId="273"/>
        </pc:sldMkLst>
        <pc:graphicFrameChg chg="mod modGraphic">
          <ac:chgData name="Jennifer Elorreaga" userId="S::jennifer.elorreaga@logan.edu::e1aa907a-6c11-435a-a88c-cc89013b43d8" providerId="AD" clId="Web-{1059AC3B-9E84-A739-1DFE-AC8E3622EFE6}" dt="2024-02-09T19:54:47.194" v="30"/>
          <ac:graphicFrameMkLst>
            <pc:docMk/>
            <pc:sldMk cId="3347698232" sldId="273"/>
            <ac:graphicFrameMk id="5" creationId="{06A16F58-BB49-40F1-AE0B-C3A394D468CB}"/>
          </ac:graphicFrameMkLst>
        </pc:graphicFrameChg>
      </pc:sldChg>
    </pc:docChg>
  </pc:docChgLst>
  <pc:docChgLst>
    <pc:chgData name="Jennifer Elorreaga" userId="S::jennifer.elorreaga@logan.edu::e1aa907a-6c11-435a-a88c-cc89013b43d8" providerId="AD" clId="Web-{3CFD32A1-50FA-6877-6704-0CA9A0CBBBA1}"/>
    <pc:docChg chg="modSld">
      <pc:chgData name="Jennifer Elorreaga" userId="S::jennifer.elorreaga@logan.edu::e1aa907a-6c11-435a-a88c-cc89013b43d8" providerId="AD" clId="Web-{3CFD32A1-50FA-6877-6704-0CA9A0CBBBA1}" dt="2024-04-24T17:42:29.266" v="28" actId="1076"/>
      <pc:docMkLst>
        <pc:docMk/>
      </pc:docMkLst>
      <pc:sldChg chg="modSp">
        <pc:chgData name="Jennifer Elorreaga" userId="S::jennifer.elorreaga@logan.edu::e1aa907a-6c11-435a-a88c-cc89013b43d8" providerId="AD" clId="Web-{3CFD32A1-50FA-6877-6704-0CA9A0CBBBA1}" dt="2024-04-24T17:42:29.266" v="28" actId="1076"/>
        <pc:sldMkLst>
          <pc:docMk/>
          <pc:sldMk cId="3347698232" sldId="273"/>
        </pc:sldMkLst>
        <pc:spChg chg="mod">
          <ac:chgData name="Jennifer Elorreaga" userId="S::jennifer.elorreaga@logan.edu::e1aa907a-6c11-435a-a88c-cc89013b43d8" providerId="AD" clId="Web-{3CFD32A1-50FA-6877-6704-0CA9A0CBBBA1}" dt="2024-04-24T17:42:29.266" v="28" actId="1076"/>
          <ac:spMkLst>
            <pc:docMk/>
            <pc:sldMk cId="3347698232" sldId="273"/>
            <ac:spMk id="3" creationId="{95ACB4B6-C3FA-C034-DC52-8F491EF3BFAA}"/>
          </ac:spMkLst>
        </pc:spChg>
        <pc:graphicFrameChg chg="mod modGraphic">
          <ac:chgData name="Jennifer Elorreaga" userId="S::jennifer.elorreaga@logan.edu::e1aa907a-6c11-435a-a88c-cc89013b43d8" providerId="AD" clId="Web-{3CFD32A1-50FA-6877-6704-0CA9A0CBBBA1}" dt="2024-04-24T17:42:05.796" v="21"/>
          <ac:graphicFrameMkLst>
            <pc:docMk/>
            <pc:sldMk cId="3347698232" sldId="273"/>
            <ac:graphicFrameMk id="5" creationId="{06A16F58-BB49-40F1-AE0B-C3A394D468CB}"/>
          </ac:graphicFrameMkLst>
        </pc:graphicFrameChg>
      </pc:sldChg>
    </pc:docChg>
  </pc:docChgLst>
  <pc:docChgLst>
    <pc:chgData name="Jennifer Elorreaga" userId="S::jennifer.elorreaga@logan.edu::e1aa907a-6c11-435a-a88c-cc89013b43d8" providerId="AD" clId="Web-{4413E703-6103-F480-90EF-65DA6A41028B}"/>
    <pc:docChg chg="modSld">
      <pc:chgData name="Jennifer Elorreaga" userId="S::jennifer.elorreaga@logan.edu::e1aa907a-6c11-435a-a88c-cc89013b43d8" providerId="AD" clId="Web-{4413E703-6103-F480-90EF-65DA6A41028B}" dt="2024-06-03T21:20:52.480" v="2" actId="1076"/>
      <pc:docMkLst>
        <pc:docMk/>
      </pc:docMkLst>
      <pc:sldChg chg="modSp">
        <pc:chgData name="Jennifer Elorreaga" userId="S::jennifer.elorreaga@logan.edu::e1aa907a-6c11-435a-a88c-cc89013b43d8" providerId="AD" clId="Web-{4413E703-6103-F480-90EF-65DA6A41028B}" dt="2024-06-03T21:20:52.480" v="2" actId="1076"/>
        <pc:sldMkLst>
          <pc:docMk/>
          <pc:sldMk cId="3347698232" sldId="273"/>
        </pc:sldMkLst>
        <pc:picChg chg="mod">
          <ac:chgData name="Jennifer Elorreaga" userId="S::jennifer.elorreaga@logan.edu::e1aa907a-6c11-435a-a88c-cc89013b43d8" providerId="AD" clId="Web-{4413E703-6103-F480-90EF-65DA6A41028B}" dt="2024-06-03T21:20:52.480" v="2" actId="1076"/>
          <ac:picMkLst>
            <pc:docMk/>
            <pc:sldMk cId="3347698232" sldId="273"/>
            <ac:picMk id="4" creationId="{0119A1EA-D068-A112-CA2F-AD39BD3A4543}"/>
          </ac:picMkLst>
        </pc:picChg>
      </pc:sldChg>
    </pc:docChg>
  </pc:docChgLst>
  <pc:docChgLst>
    <pc:chgData name="Jennifer Elorreaga" userId="S::jennifer.elorreaga@logan.edu::e1aa907a-6c11-435a-a88c-cc89013b43d8" providerId="AD" clId="Web-{F2AFF073-645E-06C9-55A0-0EACC748EE26}"/>
    <pc:docChg chg="modSld">
      <pc:chgData name="Jennifer Elorreaga" userId="S::jennifer.elorreaga@logan.edu::e1aa907a-6c11-435a-a88c-cc89013b43d8" providerId="AD" clId="Web-{F2AFF073-645E-06C9-55A0-0EACC748EE26}" dt="2024-02-09T19:42:17.747" v="1" actId="20577"/>
      <pc:docMkLst>
        <pc:docMk/>
      </pc:docMkLst>
      <pc:sldChg chg="modSp">
        <pc:chgData name="Jennifer Elorreaga" userId="S::jennifer.elorreaga@logan.edu::e1aa907a-6c11-435a-a88c-cc89013b43d8" providerId="AD" clId="Web-{F2AFF073-645E-06C9-55A0-0EACC748EE26}" dt="2024-02-09T19:42:17.747" v="1" actId="20577"/>
        <pc:sldMkLst>
          <pc:docMk/>
          <pc:sldMk cId="3347698232" sldId="273"/>
        </pc:sldMkLst>
        <pc:spChg chg="mod">
          <ac:chgData name="Jennifer Elorreaga" userId="S::jennifer.elorreaga@logan.edu::e1aa907a-6c11-435a-a88c-cc89013b43d8" providerId="AD" clId="Web-{F2AFF073-645E-06C9-55A0-0EACC748EE26}" dt="2024-02-09T19:42:17.747" v="1" actId="20577"/>
          <ac:spMkLst>
            <pc:docMk/>
            <pc:sldMk cId="3347698232" sldId="273"/>
            <ac:spMk id="2" creationId="{3E293275-5D34-43AB-891F-D5BCED72D7EA}"/>
          </ac:spMkLst>
        </pc:spChg>
      </pc:sldChg>
    </pc:docChg>
  </pc:docChgLst>
  <pc:docChgLst>
    <pc:chgData name="Jennifer Elorreaga" userId="S::jennifer.elorreaga@logan.edu::e1aa907a-6c11-435a-a88c-cc89013b43d8" providerId="AD" clId="Web-{D66EBEBC-6643-6B3F-8A39-CFF22D709DDE}"/>
    <pc:docChg chg="modSld">
      <pc:chgData name="Jennifer Elorreaga" userId="S::jennifer.elorreaga@logan.edu::e1aa907a-6c11-435a-a88c-cc89013b43d8" providerId="AD" clId="Web-{D66EBEBC-6643-6B3F-8A39-CFF22D709DDE}" dt="2024-04-24T17:53:21.152" v="197"/>
      <pc:docMkLst>
        <pc:docMk/>
      </pc:docMkLst>
      <pc:sldChg chg="modSp">
        <pc:chgData name="Jennifer Elorreaga" userId="S::jennifer.elorreaga@logan.edu::e1aa907a-6c11-435a-a88c-cc89013b43d8" providerId="AD" clId="Web-{D66EBEBC-6643-6B3F-8A39-CFF22D709DDE}" dt="2024-04-24T17:53:21.152" v="197"/>
        <pc:sldMkLst>
          <pc:docMk/>
          <pc:sldMk cId="3347698232" sldId="273"/>
        </pc:sldMkLst>
        <pc:spChg chg="mod">
          <ac:chgData name="Jennifer Elorreaga" userId="S::jennifer.elorreaga@logan.edu::e1aa907a-6c11-435a-a88c-cc89013b43d8" providerId="AD" clId="Web-{D66EBEBC-6643-6B3F-8A39-CFF22D709DDE}" dt="2024-04-24T17:53:14.402" v="185" actId="1076"/>
          <ac:spMkLst>
            <pc:docMk/>
            <pc:sldMk cId="3347698232" sldId="273"/>
            <ac:spMk id="3" creationId="{95ACB4B6-C3FA-C034-DC52-8F491EF3BFAA}"/>
          </ac:spMkLst>
        </pc:spChg>
        <pc:graphicFrameChg chg="mod modGraphic">
          <ac:chgData name="Jennifer Elorreaga" userId="S::jennifer.elorreaga@logan.edu::e1aa907a-6c11-435a-a88c-cc89013b43d8" providerId="AD" clId="Web-{D66EBEBC-6643-6B3F-8A39-CFF22D709DDE}" dt="2024-04-24T17:53:21.152" v="197"/>
          <ac:graphicFrameMkLst>
            <pc:docMk/>
            <pc:sldMk cId="3347698232" sldId="273"/>
            <ac:graphicFrameMk id="5" creationId="{06A16F58-BB49-40F1-AE0B-C3A394D468CB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9CC810-FA74-40A3-A31C-A9CBE88C8487}" type="doc">
      <dgm:prSet loTypeId="urn:microsoft.com/office/officeart/2005/8/layout/default" loCatId="list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8B28FE1A-D1AA-492A-9D6F-DF74562AC74B}">
      <dgm:prSet/>
      <dgm:spPr/>
      <dgm:t>
        <a:bodyPr/>
        <a:lstStyle/>
        <a:p>
          <a:pPr rtl="0"/>
          <a:r>
            <a:rPr lang="en-US" dirty="0">
              <a:latin typeface="Corbel"/>
            </a:rPr>
            <a:t>Resident </a:t>
          </a:r>
          <a:endParaRPr lang="en-US" dirty="0"/>
        </a:p>
      </dgm:t>
    </dgm:pt>
    <dgm:pt modelId="{00106A51-2FD4-4BF7-A34A-BEF9E71E47E9}" type="parTrans" cxnId="{64A90B77-F17A-40A4-8E34-5124A7A09814}">
      <dgm:prSet/>
      <dgm:spPr/>
      <dgm:t>
        <a:bodyPr/>
        <a:lstStyle/>
        <a:p>
          <a:endParaRPr lang="en-US"/>
        </a:p>
      </dgm:t>
    </dgm:pt>
    <dgm:pt modelId="{089395BB-7BA9-43FF-B64D-AC76019671D2}" type="sibTrans" cxnId="{64A90B77-F17A-40A4-8E34-5124A7A09814}">
      <dgm:prSet/>
      <dgm:spPr/>
      <dgm:t>
        <a:bodyPr/>
        <a:lstStyle/>
        <a:p>
          <a:endParaRPr lang="en-US"/>
        </a:p>
      </dgm:t>
    </dgm:pt>
    <dgm:pt modelId="{54399585-40F0-471B-953F-9FAEDAB87941}">
      <dgm:prSet phldr="0"/>
      <dgm:spPr/>
      <dgm:t>
        <a:bodyPr/>
        <a:lstStyle/>
        <a:p>
          <a:r>
            <a:rPr lang="en-US" dirty="0">
              <a:latin typeface="Corbel"/>
            </a:rPr>
            <a:t>Health and Wellness Educator</a:t>
          </a:r>
          <a:endParaRPr lang="en-US" dirty="0"/>
        </a:p>
      </dgm:t>
    </dgm:pt>
    <dgm:pt modelId="{7FF88479-AD93-40E6-8F79-B827AD6CEB0D}" type="parTrans" cxnId="{7AA5E320-6810-4DF2-91F6-E74792A5355C}">
      <dgm:prSet/>
      <dgm:spPr/>
    </dgm:pt>
    <dgm:pt modelId="{249CF9EF-BA68-4CDA-9CAF-089834E76492}" type="sibTrans" cxnId="{7AA5E320-6810-4DF2-91F6-E74792A5355C}">
      <dgm:prSet/>
      <dgm:spPr/>
    </dgm:pt>
    <dgm:pt modelId="{4178BCD8-1D18-4B9A-9C1D-54A821694DD5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Program Director</a:t>
          </a:r>
        </a:p>
      </dgm:t>
    </dgm:pt>
    <dgm:pt modelId="{7F257D46-C9C9-47C1-98E3-C5E7D49980AD}" type="parTrans" cxnId="{6FA06F4D-2111-4B7B-91C7-BC5EC76341BC}">
      <dgm:prSet/>
      <dgm:spPr/>
    </dgm:pt>
    <dgm:pt modelId="{D88AF421-6583-4060-94B7-4DD372C98ADD}" type="sibTrans" cxnId="{6FA06F4D-2111-4B7B-91C7-BC5EC76341BC}">
      <dgm:prSet/>
      <dgm:spPr/>
    </dgm:pt>
    <dgm:pt modelId="{C2792989-7BF1-4879-AB37-37FF2845E0E2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Assistant Clinical Professor</a:t>
          </a:r>
        </a:p>
      </dgm:t>
    </dgm:pt>
    <dgm:pt modelId="{E5172FC7-C3A3-494C-BFBB-8388B3B522AC}" type="parTrans" cxnId="{531F4432-0988-4689-8228-39B6EA92BD23}">
      <dgm:prSet/>
      <dgm:spPr/>
    </dgm:pt>
    <dgm:pt modelId="{461D3375-5834-4E11-94BF-7C6738BD3DB2}" type="sibTrans" cxnId="{531F4432-0988-4689-8228-39B6EA92BD23}">
      <dgm:prSet/>
      <dgm:spPr/>
    </dgm:pt>
    <dgm:pt modelId="{39950486-49C9-4C5D-85A2-027268227AFB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Assistant Professor</a:t>
          </a:r>
        </a:p>
      </dgm:t>
    </dgm:pt>
    <dgm:pt modelId="{EE5C185A-EBF1-479C-B38E-FB3E384F78F6}" type="parTrans" cxnId="{64BADFB2-8241-4439-82CF-3F6E3C0C5DA0}">
      <dgm:prSet/>
      <dgm:spPr/>
    </dgm:pt>
    <dgm:pt modelId="{3F671A67-CD32-4D2A-B07D-57EFC78405EE}" type="sibTrans" cxnId="{64BADFB2-8241-4439-82CF-3F6E3C0C5DA0}">
      <dgm:prSet/>
      <dgm:spPr/>
    </dgm:pt>
    <dgm:pt modelId="{96D05967-073A-4BAC-8231-DE11DE2A7ED3}">
      <dgm:prSet phldr="0"/>
      <dgm:spPr/>
      <dgm:t>
        <a:bodyPr/>
        <a:lstStyle/>
        <a:p>
          <a:r>
            <a:rPr lang="en-US" dirty="0">
              <a:latin typeface="Corbel"/>
            </a:rPr>
            <a:t>Faculty Clinician</a:t>
          </a:r>
        </a:p>
      </dgm:t>
    </dgm:pt>
    <dgm:pt modelId="{D917ED11-FDD5-44A3-ADE7-8CBC8EDEBCED}" type="parTrans" cxnId="{D1FE0F2A-D935-4017-8B1B-72505B0F90B8}">
      <dgm:prSet/>
      <dgm:spPr/>
    </dgm:pt>
    <dgm:pt modelId="{777F3AF7-280A-48A4-A4D1-B8A33847B6B9}" type="sibTrans" cxnId="{D1FE0F2A-D935-4017-8B1B-72505B0F90B8}">
      <dgm:prSet/>
      <dgm:spPr/>
    </dgm:pt>
    <dgm:pt modelId="{CA9C7ABE-5C15-4152-8EDE-ADA6A6AAB887}">
      <dgm:prSet phldr="0"/>
      <dgm:spPr/>
      <dgm:t>
        <a:bodyPr/>
        <a:lstStyle/>
        <a:p>
          <a:r>
            <a:rPr lang="en-US" dirty="0">
              <a:latin typeface="Corbel"/>
            </a:rPr>
            <a:t>Clinician</a:t>
          </a:r>
        </a:p>
      </dgm:t>
    </dgm:pt>
    <dgm:pt modelId="{AB9BA936-4C32-4A8C-95BE-DEA027EA66EE}" type="parTrans" cxnId="{8011C0BF-1436-4EA0-A731-0345C466EC0C}">
      <dgm:prSet/>
      <dgm:spPr/>
    </dgm:pt>
    <dgm:pt modelId="{36A4C53F-08A9-4D35-B87E-051BFA7DCC51}" type="sibTrans" cxnId="{8011C0BF-1436-4EA0-A731-0345C466EC0C}">
      <dgm:prSet/>
      <dgm:spPr/>
    </dgm:pt>
    <dgm:pt modelId="{64A2D741-FC1F-4EE7-AFDB-88BAA924E022}" type="pres">
      <dgm:prSet presAssocID="{9B9CC810-FA74-40A3-A31C-A9CBE88C8487}" presName="diagram" presStyleCnt="0">
        <dgm:presLayoutVars>
          <dgm:dir/>
          <dgm:resizeHandles val="exact"/>
        </dgm:presLayoutVars>
      </dgm:prSet>
      <dgm:spPr/>
    </dgm:pt>
    <dgm:pt modelId="{823BF973-8D8C-486B-B047-F80F8B819D3F}" type="pres">
      <dgm:prSet presAssocID="{C2792989-7BF1-4879-AB37-37FF2845E0E2}" presName="node" presStyleLbl="node1" presStyleIdx="0" presStyleCnt="7">
        <dgm:presLayoutVars>
          <dgm:bulletEnabled val="1"/>
        </dgm:presLayoutVars>
      </dgm:prSet>
      <dgm:spPr/>
    </dgm:pt>
    <dgm:pt modelId="{2A771E7D-6119-4C37-B4C9-A1FC37699159}" type="pres">
      <dgm:prSet presAssocID="{461D3375-5834-4E11-94BF-7C6738BD3DB2}" presName="sibTrans" presStyleCnt="0"/>
      <dgm:spPr/>
    </dgm:pt>
    <dgm:pt modelId="{30F9043B-B9D5-492E-AF17-700838560250}" type="pres">
      <dgm:prSet presAssocID="{39950486-49C9-4C5D-85A2-027268227AFB}" presName="node" presStyleLbl="node1" presStyleIdx="1" presStyleCnt="7">
        <dgm:presLayoutVars>
          <dgm:bulletEnabled val="1"/>
        </dgm:presLayoutVars>
      </dgm:prSet>
      <dgm:spPr/>
    </dgm:pt>
    <dgm:pt modelId="{BBA2487D-1329-4883-B99C-F56211CE4D3B}" type="pres">
      <dgm:prSet presAssocID="{3F671A67-CD32-4D2A-B07D-57EFC78405EE}" presName="sibTrans" presStyleCnt="0"/>
      <dgm:spPr/>
    </dgm:pt>
    <dgm:pt modelId="{8F9794C2-2926-4B16-864A-B026CD6FCCFB}" type="pres">
      <dgm:prSet presAssocID="{CA9C7ABE-5C15-4152-8EDE-ADA6A6AAB887}" presName="node" presStyleLbl="node1" presStyleIdx="2" presStyleCnt="7">
        <dgm:presLayoutVars>
          <dgm:bulletEnabled val="1"/>
        </dgm:presLayoutVars>
      </dgm:prSet>
      <dgm:spPr/>
    </dgm:pt>
    <dgm:pt modelId="{6193432C-1A79-4301-AF94-128CD0F01668}" type="pres">
      <dgm:prSet presAssocID="{36A4C53F-08A9-4D35-B87E-051BFA7DCC51}" presName="sibTrans" presStyleCnt="0"/>
      <dgm:spPr/>
    </dgm:pt>
    <dgm:pt modelId="{F4DAFB3C-EC78-4E56-BE24-DE0E0AF2D800}" type="pres">
      <dgm:prSet presAssocID="{96D05967-073A-4BAC-8231-DE11DE2A7ED3}" presName="node" presStyleLbl="node1" presStyleIdx="3" presStyleCnt="7">
        <dgm:presLayoutVars>
          <dgm:bulletEnabled val="1"/>
        </dgm:presLayoutVars>
      </dgm:prSet>
      <dgm:spPr/>
    </dgm:pt>
    <dgm:pt modelId="{7D9AC26F-82CD-420A-AE18-600DB9D13928}" type="pres">
      <dgm:prSet presAssocID="{777F3AF7-280A-48A4-A4D1-B8A33847B6B9}" presName="sibTrans" presStyleCnt="0"/>
      <dgm:spPr/>
    </dgm:pt>
    <dgm:pt modelId="{265347D4-1515-48D2-8C92-889B5F4206EC}" type="pres">
      <dgm:prSet presAssocID="{54399585-40F0-471B-953F-9FAEDAB87941}" presName="node" presStyleLbl="node1" presStyleIdx="4" presStyleCnt="7">
        <dgm:presLayoutVars>
          <dgm:bulletEnabled val="1"/>
        </dgm:presLayoutVars>
      </dgm:prSet>
      <dgm:spPr/>
    </dgm:pt>
    <dgm:pt modelId="{975BAFD8-B09E-4B3A-ACAC-FF77A19D9659}" type="pres">
      <dgm:prSet presAssocID="{249CF9EF-BA68-4CDA-9CAF-089834E76492}" presName="sibTrans" presStyleCnt="0"/>
      <dgm:spPr/>
    </dgm:pt>
    <dgm:pt modelId="{979C468B-D01E-4A1E-8B5D-EF79CF00B5C5}" type="pres">
      <dgm:prSet presAssocID="{4178BCD8-1D18-4B9A-9C1D-54A821694DD5}" presName="node" presStyleLbl="node1" presStyleIdx="5" presStyleCnt="7">
        <dgm:presLayoutVars>
          <dgm:bulletEnabled val="1"/>
        </dgm:presLayoutVars>
      </dgm:prSet>
      <dgm:spPr/>
    </dgm:pt>
    <dgm:pt modelId="{79F7136D-5D5E-484E-B7B5-32D95F458F29}" type="pres">
      <dgm:prSet presAssocID="{D88AF421-6583-4060-94B7-4DD372C98ADD}" presName="sibTrans" presStyleCnt="0"/>
      <dgm:spPr/>
    </dgm:pt>
    <dgm:pt modelId="{394E3FF8-2B2B-4D34-ABC3-540D2EE0A20A}" type="pres">
      <dgm:prSet presAssocID="{8B28FE1A-D1AA-492A-9D6F-DF74562AC74B}" presName="node" presStyleLbl="node1" presStyleIdx="6" presStyleCnt="7">
        <dgm:presLayoutVars>
          <dgm:bulletEnabled val="1"/>
        </dgm:presLayoutVars>
      </dgm:prSet>
      <dgm:spPr/>
    </dgm:pt>
  </dgm:ptLst>
  <dgm:cxnLst>
    <dgm:cxn modelId="{49C92C0F-EF5C-4061-B099-9676C6DEA7DA}" type="presOf" srcId="{C2792989-7BF1-4879-AB37-37FF2845E0E2}" destId="{823BF973-8D8C-486B-B047-F80F8B819D3F}" srcOrd="0" destOrd="0" presId="urn:microsoft.com/office/officeart/2005/8/layout/default"/>
    <dgm:cxn modelId="{7AA5E320-6810-4DF2-91F6-E74792A5355C}" srcId="{9B9CC810-FA74-40A3-A31C-A9CBE88C8487}" destId="{54399585-40F0-471B-953F-9FAEDAB87941}" srcOrd="4" destOrd="0" parTransId="{7FF88479-AD93-40E6-8F79-B827AD6CEB0D}" sibTransId="{249CF9EF-BA68-4CDA-9CAF-089834E76492}"/>
    <dgm:cxn modelId="{D1FE0F2A-D935-4017-8B1B-72505B0F90B8}" srcId="{9B9CC810-FA74-40A3-A31C-A9CBE88C8487}" destId="{96D05967-073A-4BAC-8231-DE11DE2A7ED3}" srcOrd="3" destOrd="0" parTransId="{D917ED11-FDD5-44A3-ADE7-8CBC8EDEBCED}" sibTransId="{777F3AF7-280A-48A4-A4D1-B8A33847B6B9}"/>
    <dgm:cxn modelId="{531F4432-0988-4689-8228-39B6EA92BD23}" srcId="{9B9CC810-FA74-40A3-A31C-A9CBE88C8487}" destId="{C2792989-7BF1-4879-AB37-37FF2845E0E2}" srcOrd="0" destOrd="0" parTransId="{E5172FC7-C3A3-494C-BFBB-8388B3B522AC}" sibTransId="{461D3375-5834-4E11-94BF-7C6738BD3DB2}"/>
    <dgm:cxn modelId="{A98BCB3E-BDBB-440C-9F04-F07E06706DA8}" type="presOf" srcId="{CA9C7ABE-5C15-4152-8EDE-ADA6A6AAB887}" destId="{8F9794C2-2926-4B16-864A-B026CD6FCCFB}" srcOrd="0" destOrd="0" presId="urn:microsoft.com/office/officeart/2005/8/layout/default"/>
    <dgm:cxn modelId="{D79DCC5E-B532-4049-A364-4B8AC98745E9}" type="presOf" srcId="{9B9CC810-FA74-40A3-A31C-A9CBE88C8487}" destId="{64A2D741-FC1F-4EE7-AFDB-88BAA924E022}" srcOrd="0" destOrd="0" presId="urn:microsoft.com/office/officeart/2005/8/layout/default"/>
    <dgm:cxn modelId="{6FA06F4D-2111-4B7B-91C7-BC5EC76341BC}" srcId="{9B9CC810-FA74-40A3-A31C-A9CBE88C8487}" destId="{4178BCD8-1D18-4B9A-9C1D-54A821694DD5}" srcOrd="5" destOrd="0" parTransId="{7F257D46-C9C9-47C1-98E3-C5E7D49980AD}" sibTransId="{D88AF421-6583-4060-94B7-4DD372C98ADD}"/>
    <dgm:cxn modelId="{ED815854-0C13-4783-BF98-B5FDB4D57A83}" type="presOf" srcId="{54399585-40F0-471B-953F-9FAEDAB87941}" destId="{265347D4-1515-48D2-8C92-889B5F4206EC}" srcOrd="0" destOrd="0" presId="urn:microsoft.com/office/officeart/2005/8/layout/default"/>
    <dgm:cxn modelId="{64A90B77-F17A-40A4-8E34-5124A7A09814}" srcId="{9B9CC810-FA74-40A3-A31C-A9CBE88C8487}" destId="{8B28FE1A-D1AA-492A-9D6F-DF74562AC74B}" srcOrd="6" destOrd="0" parTransId="{00106A51-2FD4-4BF7-A34A-BEF9E71E47E9}" sibTransId="{089395BB-7BA9-43FF-B64D-AC76019671D2}"/>
    <dgm:cxn modelId="{A4243C59-1E93-4822-999E-B7C0DD20B4EF}" type="presOf" srcId="{8B28FE1A-D1AA-492A-9D6F-DF74562AC74B}" destId="{394E3FF8-2B2B-4D34-ABC3-540D2EE0A20A}" srcOrd="0" destOrd="0" presId="urn:microsoft.com/office/officeart/2005/8/layout/default"/>
    <dgm:cxn modelId="{BAE83B95-DAA1-48D9-9D10-13CC724E7841}" type="presOf" srcId="{96D05967-073A-4BAC-8231-DE11DE2A7ED3}" destId="{F4DAFB3C-EC78-4E56-BE24-DE0E0AF2D800}" srcOrd="0" destOrd="0" presId="urn:microsoft.com/office/officeart/2005/8/layout/default"/>
    <dgm:cxn modelId="{D19199A8-2955-45C9-A3F9-B6278B8AC3BB}" type="presOf" srcId="{39950486-49C9-4C5D-85A2-027268227AFB}" destId="{30F9043B-B9D5-492E-AF17-700838560250}" srcOrd="0" destOrd="0" presId="urn:microsoft.com/office/officeart/2005/8/layout/default"/>
    <dgm:cxn modelId="{64BADFB2-8241-4439-82CF-3F6E3C0C5DA0}" srcId="{9B9CC810-FA74-40A3-A31C-A9CBE88C8487}" destId="{39950486-49C9-4C5D-85A2-027268227AFB}" srcOrd="1" destOrd="0" parTransId="{EE5C185A-EBF1-479C-B38E-FB3E384F78F6}" sibTransId="{3F671A67-CD32-4D2A-B07D-57EFC78405EE}"/>
    <dgm:cxn modelId="{8011C0BF-1436-4EA0-A731-0345C466EC0C}" srcId="{9B9CC810-FA74-40A3-A31C-A9CBE88C8487}" destId="{CA9C7ABE-5C15-4152-8EDE-ADA6A6AAB887}" srcOrd="2" destOrd="0" parTransId="{AB9BA936-4C32-4A8C-95BE-DEA027EA66EE}" sibTransId="{36A4C53F-08A9-4D35-B87E-051BFA7DCC51}"/>
    <dgm:cxn modelId="{ADA2A8EF-07FC-4719-8590-F2F2D7253FAE}" type="presOf" srcId="{4178BCD8-1D18-4B9A-9C1D-54A821694DD5}" destId="{979C468B-D01E-4A1E-8B5D-EF79CF00B5C5}" srcOrd="0" destOrd="0" presId="urn:microsoft.com/office/officeart/2005/8/layout/default"/>
    <dgm:cxn modelId="{D7004510-6BC6-4922-9EF4-0CBF679A9B95}" type="presParOf" srcId="{64A2D741-FC1F-4EE7-AFDB-88BAA924E022}" destId="{823BF973-8D8C-486B-B047-F80F8B819D3F}" srcOrd="0" destOrd="0" presId="urn:microsoft.com/office/officeart/2005/8/layout/default"/>
    <dgm:cxn modelId="{52B0D1F0-8640-4936-9B20-46396D06141E}" type="presParOf" srcId="{64A2D741-FC1F-4EE7-AFDB-88BAA924E022}" destId="{2A771E7D-6119-4C37-B4C9-A1FC37699159}" srcOrd="1" destOrd="0" presId="urn:microsoft.com/office/officeart/2005/8/layout/default"/>
    <dgm:cxn modelId="{D497A937-8C3A-488B-9455-0173EF398B20}" type="presParOf" srcId="{64A2D741-FC1F-4EE7-AFDB-88BAA924E022}" destId="{30F9043B-B9D5-492E-AF17-700838560250}" srcOrd="2" destOrd="0" presId="urn:microsoft.com/office/officeart/2005/8/layout/default"/>
    <dgm:cxn modelId="{F168787D-98B8-437C-8A67-E23FA4BADC5F}" type="presParOf" srcId="{64A2D741-FC1F-4EE7-AFDB-88BAA924E022}" destId="{BBA2487D-1329-4883-B99C-F56211CE4D3B}" srcOrd="3" destOrd="0" presId="urn:microsoft.com/office/officeart/2005/8/layout/default"/>
    <dgm:cxn modelId="{D1175C66-CA60-45D6-ADC8-0DA74EBC9F7A}" type="presParOf" srcId="{64A2D741-FC1F-4EE7-AFDB-88BAA924E022}" destId="{8F9794C2-2926-4B16-864A-B026CD6FCCFB}" srcOrd="4" destOrd="0" presId="urn:microsoft.com/office/officeart/2005/8/layout/default"/>
    <dgm:cxn modelId="{5DCC9722-F58E-4AAB-9739-C41F86534F1E}" type="presParOf" srcId="{64A2D741-FC1F-4EE7-AFDB-88BAA924E022}" destId="{6193432C-1A79-4301-AF94-128CD0F01668}" srcOrd="5" destOrd="0" presId="urn:microsoft.com/office/officeart/2005/8/layout/default"/>
    <dgm:cxn modelId="{6ED1AF4B-6D8C-4AC4-8F8E-5626CE44C65F}" type="presParOf" srcId="{64A2D741-FC1F-4EE7-AFDB-88BAA924E022}" destId="{F4DAFB3C-EC78-4E56-BE24-DE0E0AF2D800}" srcOrd="6" destOrd="0" presId="urn:microsoft.com/office/officeart/2005/8/layout/default"/>
    <dgm:cxn modelId="{A6E74BB2-697F-4790-86E2-C12932E5E70B}" type="presParOf" srcId="{64A2D741-FC1F-4EE7-AFDB-88BAA924E022}" destId="{7D9AC26F-82CD-420A-AE18-600DB9D13928}" srcOrd="7" destOrd="0" presId="urn:microsoft.com/office/officeart/2005/8/layout/default"/>
    <dgm:cxn modelId="{A9539E1F-CD5E-42FF-9F39-DCC92A53C541}" type="presParOf" srcId="{64A2D741-FC1F-4EE7-AFDB-88BAA924E022}" destId="{265347D4-1515-48D2-8C92-889B5F4206EC}" srcOrd="8" destOrd="0" presId="urn:microsoft.com/office/officeart/2005/8/layout/default"/>
    <dgm:cxn modelId="{D6A21A01-BBB8-4AA6-B7D6-66218623F5E1}" type="presParOf" srcId="{64A2D741-FC1F-4EE7-AFDB-88BAA924E022}" destId="{975BAFD8-B09E-4B3A-ACAC-FF77A19D9659}" srcOrd="9" destOrd="0" presId="urn:microsoft.com/office/officeart/2005/8/layout/default"/>
    <dgm:cxn modelId="{EEE17723-C670-43E2-9A1A-1FB6CBB612AB}" type="presParOf" srcId="{64A2D741-FC1F-4EE7-AFDB-88BAA924E022}" destId="{979C468B-D01E-4A1E-8B5D-EF79CF00B5C5}" srcOrd="10" destOrd="0" presId="urn:microsoft.com/office/officeart/2005/8/layout/default"/>
    <dgm:cxn modelId="{BCF10661-5E82-45F3-8F24-835BE04679AC}" type="presParOf" srcId="{64A2D741-FC1F-4EE7-AFDB-88BAA924E022}" destId="{79F7136D-5D5E-484E-B7B5-32D95F458F29}" srcOrd="11" destOrd="0" presId="urn:microsoft.com/office/officeart/2005/8/layout/default"/>
    <dgm:cxn modelId="{0DCE13E0-1B00-417E-9FEC-A070A9383DE5}" type="presParOf" srcId="{64A2D741-FC1F-4EE7-AFDB-88BAA924E022}" destId="{394E3FF8-2B2B-4D34-ABC3-540D2EE0A20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BF973-8D8C-486B-B047-F80F8B819D3F}">
      <dsp:nvSpPr>
        <dsp:cNvPr id="0" name=""/>
        <dsp:cNvSpPr/>
      </dsp:nvSpPr>
      <dsp:spPr>
        <a:xfrm>
          <a:off x="3319" y="808074"/>
          <a:ext cx="2633153" cy="1579892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Corbel"/>
            </a:rPr>
            <a:t>Assistant Clinical Professor</a:t>
          </a:r>
        </a:p>
      </dsp:txBody>
      <dsp:txXfrm>
        <a:off x="3319" y="808074"/>
        <a:ext cx="2633153" cy="1579892"/>
      </dsp:txXfrm>
    </dsp:sp>
    <dsp:sp modelId="{30F9043B-B9D5-492E-AF17-700838560250}">
      <dsp:nvSpPr>
        <dsp:cNvPr id="0" name=""/>
        <dsp:cNvSpPr/>
      </dsp:nvSpPr>
      <dsp:spPr>
        <a:xfrm>
          <a:off x="2899788" y="808074"/>
          <a:ext cx="2633153" cy="1579892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6667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6667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Corbel"/>
            </a:rPr>
            <a:t>Assistant Professor</a:t>
          </a:r>
        </a:p>
      </dsp:txBody>
      <dsp:txXfrm>
        <a:off x="2899788" y="808074"/>
        <a:ext cx="2633153" cy="1579892"/>
      </dsp:txXfrm>
    </dsp:sp>
    <dsp:sp modelId="{8F9794C2-2926-4B16-864A-B026CD6FCCFB}">
      <dsp:nvSpPr>
        <dsp:cNvPr id="0" name=""/>
        <dsp:cNvSpPr/>
      </dsp:nvSpPr>
      <dsp:spPr>
        <a:xfrm>
          <a:off x="5796257" y="808074"/>
          <a:ext cx="2633153" cy="1579892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Corbel"/>
            </a:rPr>
            <a:t>Clinician</a:t>
          </a:r>
        </a:p>
      </dsp:txBody>
      <dsp:txXfrm>
        <a:off x="5796257" y="808074"/>
        <a:ext cx="2633153" cy="1579892"/>
      </dsp:txXfrm>
    </dsp:sp>
    <dsp:sp modelId="{F4DAFB3C-EC78-4E56-BE24-DE0E0AF2D800}">
      <dsp:nvSpPr>
        <dsp:cNvPr id="0" name=""/>
        <dsp:cNvSpPr/>
      </dsp:nvSpPr>
      <dsp:spPr>
        <a:xfrm>
          <a:off x="8692726" y="808074"/>
          <a:ext cx="2633153" cy="1579892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Corbel"/>
            </a:rPr>
            <a:t>Faculty Clinician</a:t>
          </a:r>
        </a:p>
      </dsp:txBody>
      <dsp:txXfrm>
        <a:off x="8692726" y="808074"/>
        <a:ext cx="2633153" cy="1579892"/>
      </dsp:txXfrm>
    </dsp:sp>
    <dsp:sp modelId="{265347D4-1515-48D2-8C92-889B5F4206EC}">
      <dsp:nvSpPr>
        <dsp:cNvPr id="0" name=""/>
        <dsp:cNvSpPr/>
      </dsp:nvSpPr>
      <dsp:spPr>
        <a:xfrm>
          <a:off x="1451553" y="2651282"/>
          <a:ext cx="2633153" cy="1579892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Corbel"/>
            </a:rPr>
            <a:t>Health and Wellness Educator</a:t>
          </a:r>
          <a:endParaRPr lang="en-US" sz="3100" kern="1200" dirty="0"/>
        </a:p>
      </dsp:txBody>
      <dsp:txXfrm>
        <a:off x="1451553" y="2651282"/>
        <a:ext cx="2633153" cy="1579892"/>
      </dsp:txXfrm>
    </dsp:sp>
    <dsp:sp modelId="{979C468B-D01E-4A1E-8B5D-EF79CF00B5C5}">
      <dsp:nvSpPr>
        <dsp:cNvPr id="0" name=""/>
        <dsp:cNvSpPr/>
      </dsp:nvSpPr>
      <dsp:spPr>
        <a:xfrm>
          <a:off x="4348023" y="2651282"/>
          <a:ext cx="2633153" cy="1579892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3333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3333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Corbel"/>
            </a:rPr>
            <a:t>Program Director</a:t>
          </a:r>
        </a:p>
      </dsp:txBody>
      <dsp:txXfrm>
        <a:off x="4348023" y="2651282"/>
        <a:ext cx="2633153" cy="1579892"/>
      </dsp:txXfrm>
    </dsp:sp>
    <dsp:sp modelId="{394E3FF8-2B2B-4D34-ABC3-540D2EE0A20A}">
      <dsp:nvSpPr>
        <dsp:cNvPr id="0" name=""/>
        <dsp:cNvSpPr/>
      </dsp:nvSpPr>
      <dsp:spPr>
        <a:xfrm>
          <a:off x="7244492" y="2651282"/>
          <a:ext cx="2633153" cy="1579892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Corbel"/>
            </a:rPr>
            <a:t>Resident </a:t>
          </a:r>
          <a:endParaRPr lang="en-US" sz="3100" kern="1200" dirty="0"/>
        </a:p>
      </dsp:txBody>
      <dsp:txXfrm>
        <a:off x="7244492" y="2651282"/>
        <a:ext cx="2633153" cy="1579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US" noProof="0" smtClean="0"/>
              <a:t>10/21/2024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0605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068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0"/>
          </a:effectLst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&amp; Drop </a:t>
            </a:r>
            <a:br>
              <a:rPr lang="en-US" noProof="0"/>
            </a:br>
            <a:r>
              <a:rPr lang="en-US" noProof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</a:t>
            </a:r>
            <a:br>
              <a:rPr lang="en-US" noProof="0"/>
            </a:br>
            <a:r>
              <a:rPr lang="en-US" noProof="0"/>
              <a:t>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0685" y="3820804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0685" y="4226974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0685" y="4613337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0828" y="4999701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94222" y="1145254"/>
            <a:ext cx="4567666" cy="4688435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317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317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51264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354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354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80081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80977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0977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80179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0269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0269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923511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24407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24407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6351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6440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12919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98828" y="28440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90091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90091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283776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283776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4481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4481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187400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/>
          <a:lstStyle>
            <a:lvl1pPr algn="ctr">
              <a:defRPr lang="en-ZA" sz="1000" b="1" smtClean="0"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93275-5D34-43AB-891F-D5BCED72D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5" y="-3859"/>
            <a:ext cx="12198382" cy="519176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Ed. D Graduate Outcomes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20371-38D5-4950-B57F-5F0F0D621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67B645E-C5E5-4727-B977-D372A0AA71D9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6A16F58-BB49-40F1-AE0B-C3A394D46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59686"/>
              </p:ext>
            </p:extLst>
          </p:nvPr>
        </p:nvGraphicFramePr>
        <p:xfrm>
          <a:off x="1853514" y="2183027"/>
          <a:ext cx="9210412" cy="2817750"/>
        </p:xfrm>
        <a:graphic>
          <a:graphicData uri="http://schemas.openxmlformats.org/drawingml/2006/table">
            <a:tbl>
              <a:tblPr firstRow="1" firstCol="1">
                <a:effectLst/>
                <a:tableStyleId>{5C22544A-7EE6-4342-B048-85BDC9FD1C3A}</a:tableStyleId>
              </a:tblPr>
              <a:tblGrid>
                <a:gridCol w="869610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325777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1042599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926756">
                  <a:extLst>
                    <a:ext uri="{9D8B030D-6E8A-4147-A177-3AD203B41FA5}">
                      <a16:colId xmlns:a16="http://schemas.microsoft.com/office/drawing/2014/main" val="282327637"/>
                    </a:ext>
                  </a:extLst>
                </a:gridCol>
                <a:gridCol w="1415878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  <a:gridCol w="1055470">
                  <a:extLst>
                    <a:ext uri="{9D8B030D-6E8A-4147-A177-3AD203B41FA5}">
                      <a16:colId xmlns:a16="http://schemas.microsoft.com/office/drawing/2014/main" val="1136644251"/>
                    </a:ext>
                  </a:extLst>
                </a:gridCol>
                <a:gridCol w="1042600">
                  <a:extLst>
                    <a:ext uri="{9D8B030D-6E8A-4147-A177-3AD203B41FA5}">
                      <a16:colId xmlns:a16="http://schemas.microsoft.com/office/drawing/2014/main" val="113908"/>
                    </a:ext>
                  </a:extLst>
                </a:gridCol>
                <a:gridCol w="1531722">
                  <a:extLst>
                    <a:ext uri="{9D8B030D-6E8A-4147-A177-3AD203B41FA5}">
                      <a16:colId xmlns:a16="http://schemas.microsoft.com/office/drawing/2014/main" val="2212838414"/>
                    </a:ext>
                  </a:extLst>
                </a:gridCol>
              </a:tblGrid>
              <a:tr h="97824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</a:rPr>
                        <a:t>Survey Year</a:t>
                      </a:r>
                      <a:endParaRPr lang="en-ZA" sz="1600" dirty="0"/>
                    </a:p>
                  </a:txBody>
                  <a:tcPr marL="106130" marR="106130" marT="53065" marB="530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i="0" u="none" strike="noStrike" noProof="0" dirty="0">
                          <a:solidFill>
                            <a:schemeClr val="bg1"/>
                          </a:solidFill>
                          <a:latin typeface="Corbel"/>
                        </a:rPr>
                        <a:t>Response/</a:t>
                      </a:r>
                      <a:endParaRPr lang="en-ZA" sz="1600" b="1" i="0" u="none" strike="noStrike" noProof="0" dirty="0">
                        <a:solidFill>
                          <a:srgbClr val="FFFFFF"/>
                        </a:solidFill>
                        <a:latin typeface="Corbel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i="0" u="none" strike="noStrike" noProof="0" dirty="0">
                          <a:solidFill>
                            <a:schemeClr val="bg1"/>
                          </a:solidFill>
                          <a:latin typeface="Corbel"/>
                        </a:rPr>
                        <a:t>Knowledge</a:t>
                      </a:r>
                      <a:endParaRPr lang="en-ZA" sz="1600" b="1" i="0" u="none" strike="noStrike" noProof="0" dirty="0">
                        <a:solidFill>
                          <a:srgbClr val="FFFFFF"/>
                        </a:solidFill>
                        <a:latin typeface="Corbel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i="0" u="none" strike="noStrike" noProof="0" dirty="0">
                          <a:solidFill>
                            <a:schemeClr val="bg1"/>
                          </a:solidFill>
                          <a:latin typeface="Corbel"/>
                        </a:rPr>
                        <a:t>Rate</a:t>
                      </a:r>
                      <a:endParaRPr lang="en-US" sz="1600" b="1" i="0" u="none" strike="noStrike" noProof="0" dirty="0">
                        <a:solidFill>
                          <a:srgbClr val="FFFFFF"/>
                        </a:solidFill>
                        <a:latin typeface="Corbel"/>
                      </a:endParaRPr>
                    </a:p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06130" marR="106130" marT="53065" marB="530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*Working</a:t>
                      </a:r>
                      <a:endParaRPr lang="en-ZA" sz="1600" dirty="0">
                        <a:solidFill>
                          <a:schemeClr val="bg1"/>
                        </a:solidFill>
                      </a:endParaRP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*Not Seeking</a:t>
                      </a:r>
                    </a:p>
                  </a:txBody>
                  <a:tcPr marL="106130" marR="106130" marT="53065" marB="53065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*Continuing Education</a:t>
                      </a: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*Military</a:t>
                      </a: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*Still Looking</a:t>
                      </a:r>
                      <a:endParaRPr lang="en-ZA" sz="1600" dirty="0">
                        <a:solidFill>
                          <a:schemeClr val="bg1"/>
                        </a:solidFill>
                      </a:endParaRPr>
                    </a:p>
                  </a:txBody>
                  <a:tcPr marL="106130" marR="106130" marT="53065" marB="53065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9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*Satisfactorily Occupied</a:t>
                      </a: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6376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</a:rPr>
                        <a:t>AY 2023-2024</a:t>
                      </a:r>
                    </a:p>
                    <a:p>
                      <a:pPr lvl="0" algn="ctr">
                        <a:buNone/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</a:rPr>
                        <a:t>(FA 23/SP 24/SU 24)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0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75%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3174">
                      <a:solidFill>
                        <a:schemeClr val="bg1">
                          <a:lumMod val="75000"/>
                        </a:schemeClr>
                      </a:solidFill>
                    </a:lnR>
                    <a:lnT w="0">
                      <a:noFill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3174">
                      <a:solidFill>
                        <a:schemeClr val="bg1">
                          <a:lumMod val="7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0">
                      <a:noFill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0">
                      <a:noFill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0">
                      <a:noFill/>
                    </a:lnT>
                    <a:lnB w="12700">
                      <a:solidFill>
                        <a:schemeClr val="accent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0">
                      <a:noFill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0">
                      <a:noFill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4">
                      <a:solidFill>
                        <a:schemeClr val="bg1">
                          <a:lumMod val="75000"/>
                        </a:schemeClr>
                      </a:solidFill>
                    </a:lnR>
                    <a:lnT w="0">
                      <a:noFill/>
                    </a:lnT>
                    <a:lnB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747939"/>
                  </a:ext>
                </a:extLst>
              </a:tr>
              <a:tr h="5797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</a:rPr>
                        <a:t>AY 2022-2023</a:t>
                      </a:r>
                    </a:p>
                    <a:p>
                      <a:pPr lvl="0" algn="ctr">
                        <a:buNone/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</a:rPr>
                        <a:t>(SU 23)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3174">
                      <a:solidFill>
                        <a:schemeClr val="bg1">
                          <a:lumMod val="75000"/>
                        </a:schemeClr>
                      </a:solidFill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4">
                      <a:solidFill>
                        <a:schemeClr val="bg1">
                          <a:lumMod val="75000"/>
                        </a:schemeClr>
                      </a:solidFill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5ACB4B6-C3FA-C034-DC52-8F491EF3BFAA}"/>
              </a:ext>
            </a:extLst>
          </p:cNvPr>
          <p:cNvSpPr txBox="1"/>
          <p:nvPr/>
        </p:nvSpPr>
        <p:spPr>
          <a:xfrm>
            <a:off x="4080981" y="4981485"/>
            <a:ext cx="1283571" cy="44627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>
                <a:solidFill>
                  <a:srgbClr val="000000"/>
                </a:solidFill>
                <a:cs typeface="Calibri"/>
              </a:rPr>
              <a:t>*</a:t>
            </a:r>
            <a:r>
              <a:rPr lang="en-US" sz="900" i="1">
                <a:solidFill>
                  <a:srgbClr val="000000"/>
                </a:solidFill>
                <a:cs typeface="Calibri"/>
              </a:rPr>
              <a:t>the % of surveys completed</a:t>
            </a:r>
            <a:r>
              <a:rPr lang="en-US" sz="1400" i="1">
                <a:solidFill>
                  <a:srgbClr val="000000"/>
                </a:solidFill>
                <a:cs typeface="Calibri"/>
              </a:rPr>
              <a:t> </a:t>
            </a:r>
            <a:endParaRPr lang="en-US" sz="1400">
              <a:solidFill>
                <a:srgbClr val="000000"/>
              </a:solidFill>
              <a:ea typeface="Calibri"/>
              <a:cs typeface="Calibri"/>
            </a:endParaRPr>
          </a:p>
        </p:txBody>
      </p:sp>
      <p:pic>
        <p:nvPicPr>
          <p:cNvPr id="4" name="Picture 3" descr="A logo on a white circle&#10;&#10;Description automatically generated">
            <a:extLst>
              <a:ext uri="{FF2B5EF4-FFF2-40B4-BE49-F238E27FC236}">
                <a16:creationId xmlns:a16="http://schemas.microsoft.com/office/drawing/2014/main" id="{0119A1EA-D068-A112-CA2F-AD39BD3A4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24" y="5618629"/>
            <a:ext cx="1055596" cy="10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9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699C2-32BF-423F-9FCB-C7261C5F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Employers Who Have Hired Our Graduates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EA5D4-1E30-49DD-A58C-946933F58E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666BDC-BE49-4CA1-C31F-B5FDE2A5EA86}"/>
              </a:ext>
            </a:extLst>
          </p:cNvPr>
          <p:cNvSpPr txBox="1"/>
          <p:nvPr/>
        </p:nvSpPr>
        <p:spPr>
          <a:xfrm>
            <a:off x="511290" y="1587400"/>
            <a:ext cx="4825800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Eureka College</a:t>
            </a:r>
            <a:endParaRPr lang="en-US" dirty="0"/>
          </a:p>
          <a:p>
            <a:r>
              <a:rPr lang="en-US">
                <a:cs typeface="Calibri"/>
              </a:rPr>
              <a:t>Logan University</a:t>
            </a:r>
          </a:p>
          <a:p>
            <a:r>
              <a:rPr lang="en-US">
                <a:ea typeface="+mn-lt"/>
                <a:cs typeface="+mn-lt"/>
              </a:rPr>
              <a:t>RWJ Barnabus Health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University of New England</a:t>
            </a:r>
            <a:endParaRPr lang="en-US" dirty="0"/>
          </a:p>
          <a:p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31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D89F8EE1-8482-AE21-0498-A2F02B77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02" y="367606"/>
            <a:ext cx="11329200" cy="432000"/>
          </a:xfrm>
        </p:spPr>
        <p:txBody>
          <a:bodyPr anchor="ctr">
            <a:normAutofit/>
          </a:bodyPr>
          <a:lstStyle/>
          <a:p>
            <a:pPr algn="ctr"/>
            <a:r>
              <a:rPr lang="en-US" sz="3000">
                <a:solidFill>
                  <a:schemeClr val="tx1"/>
                </a:solidFill>
              </a:rPr>
              <a:t>Sample Job Titles of Ed. D Graduates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3CE52-6887-B1B7-5FC6-E1BAEF3174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67B645E-C5E5-4727-B977-D372A0AA71D9}" type="slidenum">
              <a:rPr lang="en-US" noProof="0" smtClean="0"/>
              <a:pPr>
                <a:spcAft>
                  <a:spcPts val="600"/>
                </a:spcAft>
              </a:pPr>
              <a:t>3</a:t>
            </a:fld>
            <a:endParaRPr lang="en-US" noProof="0"/>
          </a:p>
        </p:txBody>
      </p:sp>
      <p:graphicFrame>
        <p:nvGraphicFramePr>
          <p:cNvPr id="17" name="Content Placeholder 1">
            <a:extLst>
              <a:ext uri="{FF2B5EF4-FFF2-40B4-BE49-F238E27FC236}">
                <a16:creationId xmlns:a16="http://schemas.microsoft.com/office/drawing/2014/main" id="{20FFAA4C-409B-1873-E00F-E02DBC8755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1801853"/>
              </p:ext>
            </p:extLst>
          </p:nvPr>
        </p:nvGraphicFramePr>
        <p:xfrm>
          <a:off x="399803" y="1098338"/>
          <a:ext cx="11329200" cy="503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664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835393_Blue spheres pitch deck_RVA_v5" id="{B31999E4-CF41-4147-9146-E7AA12BD45BB}" vid="{47A86861-C4F7-4F19-9461-7399990DDE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027e82f4-52a3-4161-a28c-b5ad4a441129" xsi:nil="true"/>
    <TaxCatchAll xmlns="bc88b50b-d8b3-4391-9ec4-aaa192d918eb" xsi:nil="true"/>
    <lcf76f155ced4ddcb4097134ff3c332f xmlns="027e82f4-52a3-4161-a28c-b5ad4a44112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88C2067859DB4CAB03E5651C69DA9F" ma:contentTypeVersion="16" ma:contentTypeDescription="Create a new document." ma:contentTypeScope="" ma:versionID="a4b03fe03065c11065f245d6d4846680">
  <xsd:schema xmlns:xsd="http://www.w3.org/2001/XMLSchema" xmlns:xs="http://www.w3.org/2001/XMLSchema" xmlns:p="http://schemas.microsoft.com/office/2006/metadata/properties" xmlns:ns2="027e82f4-52a3-4161-a28c-b5ad4a441129" xmlns:ns3="bc88b50b-d8b3-4391-9ec4-aaa192d918eb" xmlns:ns4="411b2d64-37ec-4545-bed6-3dbaa666c95c" targetNamespace="http://schemas.microsoft.com/office/2006/metadata/properties" ma:root="true" ma:fieldsID="215840fddf6f623f949e2324349b69e0" ns2:_="" ns3:_="" ns4:_="">
    <xsd:import namespace="027e82f4-52a3-4161-a28c-b5ad4a441129"/>
    <xsd:import namespace="bc88b50b-d8b3-4391-9ec4-aaa192d918eb"/>
    <xsd:import namespace="411b2d64-37ec-4545-bed6-3dbaa666c9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7e82f4-52a3-4161-a28c-b5ad4a4411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4facb0e-f202-4565-b90e-f4b1ccca2e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8b50b-d8b3-4391-9ec4-aaa192d918e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1f033eb-01f1-4e03-b78b-db0c528432be}" ma:internalName="TaxCatchAll" ma:showField="CatchAllData" ma:web="411b2d64-37ec-4545-bed6-3dbaa666c9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1b2d64-37ec-4545-bed6-3dbaa666c95c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CB7D79-A330-4BC9-A964-3F617D32A6D4}">
  <ds:schemaRefs>
    <ds:schemaRef ds:uri="027e82f4-52a3-4161-a28c-b5ad4a441129"/>
    <ds:schemaRef ds:uri="71af3243-3dd4-4a8d-8c0d-dd76da1f02a5"/>
    <ds:schemaRef ds:uri="bc88b50b-d8b3-4391-9ec4-aaa192d918e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48C5FEF-6CA4-44CC-8E61-9E775B9B78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FD9136-6B51-49E7-ACBF-60365098E339}">
  <ds:schemaRefs>
    <ds:schemaRef ds:uri="027e82f4-52a3-4161-a28c-b5ad4a441129"/>
    <ds:schemaRef ds:uri="411b2d64-37ec-4545-bed6-3dbaa666c95c"/>
    <ds:schemaRef ds:uri="bc88b50b-d8b3-4391-9ec4-aaa192d918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TF66835393</Template>
  <Application>Microsoft Office PowerPoint</Application>
  <PresentationFormat>Widescreen</PresentationFormat>
  <Slides>3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Ed. D Graduate Outcomes</vt:lpstr>
      <vt:lpstr>Employers Who Have Hired Our Graduates</vt:lpstr>
      <vt:lpstr>Sample Job Titles of Ed. D Graduates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COVER TITLE</dc:title>
  <dc:creator>Jen Elorreaga</dc:creator>
  <cp:revision>37</cp:revision>
  <dcterms:created xsi:type="dcterms:W3CDTF">2023-05-10T16:55:45Z</dcterms:created>
  <dcterms:modified xsi:type="dcterms:W3CDTF">2024-10-21T19:52:37Z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0x010100C488C2067859DB4CAB03E5651C69DA9F</vt:lpwstr>
  </property>
  <property fmtid="{D5CDD505-2E9C-101B-9397-08002B2CF9AE}" pid="3" name="MediaServiceImageTags">
    <vt:lpwstr/>
  </property>
</Properties>
</file>